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pPr algn="ct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384920" y="-1080"/>
            <a:ext cx="9143280" cy="60156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lang="en-US" sz="2000" spc="-1" strike="noStrike">
                <a:solidFill>
                  <a:srgbClr val="000000"/>
                </a:solidFill>
                <a:latin typeface="Calibri Light"/>
                <a:ea typeface="DejaVu Sans"/>
              </a:rPr>
              <a:t>Unary Strings</a:t>
            </a:r>
            <a:endParaRPr b="0" lang="en-US" sz="2000" spc="-1" strike="noStrike">
              <a:latin typeface="Arial"/>
            </a:endParaRPr>
          </a:p>
        </p:txBody>
      </p:sp>
      <p:sp>
        <p:nvSpPr>
          <p:cNvPr id="77" name="CustomShape 2"/>
          <p:cNvSpPr/>
          <p:nvPr/>
        </p:nvSpPr>
        <p:spPr>
          <a:xfrm>
            <a:off x="114840" y="658440"/>
            <a:ext cx="11208600" cy="6125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Unary strings are strings of one bits with a zero stop bit.  The length of the code is n + 1 bits, with the exception of the last code which is only n bits.  For example, if we have 3 values: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0 -&gt; 0</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1-&gt;10</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2-&gt;11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Unary strings are more redundant that most codes, which is the exact opposite of what usually produces compression.  On the other hand, it is easy to pack multiple strings in one byte if they are small enough, so the limit of how many values can possibly fit in a byte is higher than with a representation using power of two place values, or what we will call an int representation. Also, the codes lend themselves to a simple bitwise substitution that can be applied recursively that produces considerable compression if a enough of the bits in the bitstream are stop bits: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00-&gt;0</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01-&gt;10</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1  -&gt; 11</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The inverse transform can also produce compression, if enough of the bits in the bitstream are run bits: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Calibri"/>
                <a:ea typeface="DejaVu Sans"/>
              </a:rPr>
              <a:t>0→00</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10→01</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11→ 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44064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1" lang="en-US" sz="2000" spc="-1" strike="noStrike">
                <a:solidFill>
                  <a:srgbClr val="000000"/>
                </a:solidFill>
                <a:latin typeface="Calibri Light"/>
                <a:ea typeface="DejaVu Sans"/>
              </a:rPr>
              <a:t>Differential Pulse Code Modulation</a:t>
            </a:r>
            <a:endParaRPr b="1" lang="en-US" sz="2000" spc="-1" strike="noStrike">
              <a:latin typeface="Arial"/>
            </a:endParaRPr>
          </a:p>
        </p:txBody>
      </p:sp>
      <p:sp>
        <p:nvSpPr>
          <p:cNvPr id="79" name="CustomShape 2"/>
          <p:cNvSpPr/>
          <p:nvPr/>
        </p:nvSpPr>
        <p:spPr>
          <a:xfrm>
            <a:off x="671400" y="863280"/>
            <a:ext cx="10514880" cy="4350600"/>
          </a:xfrm>
          <a:prstGeom prst="rect">
            <a:avLst/>
          </a:prstGeom>
          <a:noFill/>
          <a:ln>
            <a:noFill/>
          </a:ln>
        </p:spPr>
        <p:style>
          <a:lnRef idx="0"/>
          <a:fillRef idx="0"/>
          <a:effectRef idx="0"/>
          <a:fontRef idx="minor"/>
        </p:style>
        <p:txBody>
          <a:bodyPr lIns="90000" rIns="90000" tIns="45000" bIns="45000">
            <a:normAutofit fontScale="49000"/>
          </a:bodyPr>
          <a:p>
            <a:pPr>
              <a:lnSpc>
                <a:spcPct val="90000"/>
              </a:lnSpc>
              <a:spcBef>
                <a:spcPts val="1001"/>
              </a:spcBef>
            </a:pPr>
            <a:r>
              <a:rPr b="0" lang="en-US" sz="1800" spc="-1" strike="noStrike">
                <a:solidFill>
                  <a:srgbClr val="000000"/>
                </a:solidFill>
                <a:latin typeface="Calibri"/>
                <a:ea typeface="DejaVu Sans"/>
              </a:rPr>
              <a:t>Differential pulse code modulation (DPCM) represents a set of values with an initial value and the succeeding differences in the values, or deltas.  This is the oldest form of digital image processing, because it was used to send images over the transatlantic telegraph line by sending numbers via morse code in the 1920's.  It was an extremely laborious process since computers were not available.  It could take weeks to send a single image, although the process was refined until it only took a few hours.  I prefer the term delta encoding for this kind of compression.</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0" lang="en-US" sz="1800" spc="-1" strike="noStrike">
                <a:solidFill>
                  <a:srgbClr val="000000"/>
                </a:solidFill>
                <a:latin typeface="Calibri"/>
                <a:ea typeface="DejaVu Sans"/>
              </a:rPr>
              <a:t>Another common form of image compression is run-length encoding, where segments of the same value are represented by a value and the length of the segment.  While this works with synthetic images, it is not very effective with natural images containing lots of detail.  There was a lot of work on run-length encoding and it ended up getting incorporated into a lot of file formats, but it was never very effective with natural images. </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0" lang="en-US" sz="1800" spc="-1" strike="noStrike">
                <a:solidFill>
                  <a:srgbClr val="000000"/>
                </a:solidFill>
                <a:latin typeface="Calibri"/>
                <a:ea typeface="DejaVu Sans"/>
              </a:rPr>
              <a:t>DPCM was the main method for compressing natural images, supplemented by Shannon-Fano, and then Huffman codes to improve the rate.  In the 1960’s and 1970’s compression methods were developed that involved calculating a set of coefficients that when applied to a matrix of numbers would produce a set of pixel values.  This usually involved the discrete cosine transform (DCT). This method became widely available when it was incorporated into the JPEG file format in 1992.  There were some efforts to find other transforms that would offer advantages, but other methods such as so-called wavelets never offered enough of an advantage to justify making a disruptive change.  </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0" lang="en-US" sz="1800" spc="-1" strike="noStrike">
                <a:solidFill>
                  <a:srgbClr val="000000"/>
                </a:solidFill>
                <a:latin typeface="Calibri"/>
                <a:ea typeface="DejaVu Sans"/>
              </a:rPr>
              <a:t>The Graphics Interchange Format (GIF) was developed in the 1980’s, primarily to compress synthetic color images to send around the internet.  It used run-length encoding and Lev Zempel Welch (LZW) pattern-matching to get compression.  When the company owning the LZW patent threatened to try and exact a royalty on GIF images, a group formed to create an alternative called the Portable Network Graphics (PNG) file format.  They used the compression engine from shareware called pkzip/unzip to implement a patent free process for doing DPCM.  The intent of the PNG group was not to design an optimal process for natural images, but it did find a niche in natural image processing because the compression/decompression is so much faster, even if the rate of compression is less.  PNG also makes the point that run-length encoding can be easily replaced by DPCM for compressing synthetic images.</a:t>
            </a:r>
            <a:endParaRPr b="0" lang="en-US" sz="1800" spc="-1" strike="noStrike">
              <a:latin typeface="Arial"/>
            </a:endParaRPr>
          </a:p>
          <a:p>
            <a:pPr>
              <a:lnSpc>
                <a:spcPct val="90000"/>
              </a:lnSpc>
              <a:spcBef>
                <a:spcPts val="1001"/>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915480" y="-328320"/>
            <a:ext cx="10514880" cy="12747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en-US" sz="2000" spc="-1" strike="noStrike">
                <a:solidFill>
                  <a:srgbClr val="000000"/>
                </a:solidFill>
                <a:latin typeface="Calibri"/>
                <a:ea typeface="DejaVu Sans"/>
              </a:rPr>
              <a:t>Quantizing</a:t>
            </a:r>
            <a:endParaRPr b="1" lang="en-US" sz="2000" spc="-1" strike="noStrike">
              <a:latin typeface="Arial"/>
            </a:endParaRPr>
          </a:p>
        </p:txBody>
      </p:sp>
      <p:sp>
        <p:nvSpPr>
          <p:cNvPr id="81" name="CustomShape 2"/>
          <p:cNvSpPr/>
          <p:nvPr/>
        </p:nvSpPr>
        <p:spPr>
          <a:xfrm>
            <a:off x="553680" y="875880"/>
            <a:ext cx="11333160" cy="447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Arial"/>
                <a:ea typeface="DejaVu Sans"/>
              </a:rPr>
              <a:t>Quantizing is the process of removing some values from a set in a systematic way.  A simple example of quantizing is taking a set of numbers from 0 to 20 and removing the odd values.  Another way of thinking of quantizing is a process selecting a subset of values.  In the 1980’s and 1990’s a lot work went into what was called color quantization, creating the best palette of colors for printers and displays that were not capable of representing 24-bit values directly.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Mostly when discussing quantization in regards to DPCM, we mean step quantization, like removing the odd numbers.  Data is quantized and then the quantized data is compressed losslessly to get compression.  This is commonly used with sound file formats, and is called adaptive DPCM.   There is also a type of quantization in compression using transforms like DCT—the least significant bits in the coefficients for the matrices are thrown away.  One of the reasons the JPEG file format gets its compression rate is most people are only sensitive to 5-bit color, so when they work with 8-bit color they can basically throw away 3 bits of information in the form of reducing the range of the coefficients.    When comparing the utility of PNG files to JPEG files in terms of compression rate, the fair comparison is PNG working with 5-bit quantization of the data.  PNG is lossless, but will get much better compression rates working with quantized data, making it effectively a lossy process like JPEG.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26</TotalTime>
  <Application>LibreOffice/6.4.3.2$Windows_X86_64 LibreOffice_project/747b5d0ebf89f41c860ec2a39efd7cb15b54f2d8</Application>
  <Words>942</Words>
  <Paragraphs>30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2023-01-26T23:19:18Z</dcterms:created>
  <dc:creator/>
  <dc:description/>
  <dc:language>en-US</dc:language>
  <cp:lastModifiedBy/>
  <cp:lastPrinted>2023-01-27T00:34:06Z</cp:lastPrinted>
  <dcterms:modified xsi:type="dcterms:W3CDTF">2023-01-29T18:00:27Z</dcterms:modified>
  <cp:revision>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