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 snapToObjects="1">
      <p:cViewPr varScale="1">
        <p:scale>
          <a:sx n="121" d="100"/>
          <a:sy n="121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E349-739B-4649-93F4-8D7E4A1D7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B51DE-FE23-CF4A-B1D3-6B70F8B7B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2431D-FBFE-4F42-902A-7D8114A2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E88-307D-1940-9F1E-07CB0FA4E48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0E402-A13A-DC43-9D1F-56B67AA5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70B13-9601-8747-9D33-6EF4AAB1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9B68-E556-224E-9D77-004141D2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7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FC4E-0E6D-CF42-930B-3952F68F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70EEB-FE8C-314E-8A16-C3F7C3794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A1B6B-365D-FC44-A3E3-36AD169F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E88-307D-1940-9F1E-07CB0FA4E48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478C8-0776-CB43-8BDF-DEB2E6EA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18935-60C9-1744-88AC-5F6AFD0D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9B68-E556-224E-9D77-004141D2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0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9D7D2-E11F-7F49-B1D4-56475CBF2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F6BBE-2B82-8340-BD4D-14935AB2D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9128-24C9-5940-AA9D-20D74640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E88-307D-1940-9F1E-07CB0FA4E48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27432-94A5-C24D-9FC0-975D4BEF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96AE7-6FFE-1E42-9BAB-C8390A9E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9B68-E556-224E-9D77-004141D2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8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7879-92FF-C748-9539-021DBC42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89811-2D59-2641-A85D-F551AC910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17D59-565F-6C4F-BE8D-26F2F694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E88-307D-1940-9F1E-07CB0FA4E48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9ADBA-5F09-C343-8C2E-8B6F469A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EECF0-1456-E240-915A-A10CB830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9B68-E556-224E-9D77-004141D2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0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FF2E-791F-AA4F-AAA0-C27339BB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CF99B-8057-6A44-8FDC-9D0EDB7D5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3B5B9-D08A-FC4C-BF44-48FC7FC2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E88-307D-1940-9F1E-07CB0FA4E48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36AC3-3D3B-794E-AFCB-5BA3ED9B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F3C43-4F93-594C-9C32-66CA0B31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9B68-E556-224E-9D77-004141D2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4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0B3D-C755-F74B-B99E-F2CBAF94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7C6E-D8A3-9A42-953C-4306412FD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0F992-301B-644A-87D2-B48FEBD06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D6C2A-2649-E24D-B257-EAB15D96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E88-307D-1940-9F1E-07CB0FA4E48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4580E-F3A1-4F41-939D-95950A1F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89990-2634-8C44-A9ED-D7C7B341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9B68-E556-224E-9D77-004141D2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9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68B1-38D8-B641-AA44-C777651D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A173-4E91-2C43-8585-085F30184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EE44D-8964-434A-9412-8F0C1DEE9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34C33-B016-5740-AF44-C27D319B2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71BE3-F70F-E34B-9142-20625532B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C7F9C-E1EA-3242-9505-764BEED4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E88-307D-1940-9F1E-07CB0FA4E48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F12C3-930C-B84A-BF78-5EE4DD08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DE543-0913-EE45-9877-7F9406BF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9B68-E556-224E-9D77-004141D2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7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E00F-A649-EC45-B884-B9A036EE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7EC0F-6684-9847-AA9E-71EF8D55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E88-307D-1940-9F1E-07CB0FA4E48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049D8-6F0B-884B-B5F0-EA530E37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639F1-F181-714A-848D-0EE11DC8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9B68-E556-224E-9D77-004141D2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1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331AC-4C7E-7743-96B5-4081307D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E88-307D-1940-9F1E-07CB0FA4E48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075AF7-6636-5044-83A9-791C08967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EF49E-6A5F-524B-BA66-C9204AAC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9B68-E556-224E-9D77-004141D2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4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3242-37A8-1646-9EEC-831D6D28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CDA8-A172-4F4B-8251-EFCA747C3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48A57-D2FE-2E4B-B669-3A804DFE8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C9078-9954-7849-86F2-7E661E58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E88-307D-1940-9F1E-07CB0FA4E48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18F01-BF4C-4041-96CB-779D1633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28B70-9A69-7F4B-9F08-662D70E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9B68-E556-224E-9D77-004141D2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7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EB58-CE57-CD40-9D91-0F3BD322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5AB4B-6212-5B42-AF96-08A3FD8E0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9E102-60C5-124E-BD0B-7B3DE48B2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89682-B4FB-5E49-B27D-D0B7F4E3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E88-307D-1940-9F1E-07CB0FA4E48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D38CE-C40E-5946-A0D8-C1F0C1CA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9C5B7-45FD-C043-938F-5C0DF9A7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9B68-E556-224E-9D77-004141D2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3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EF5B6-5411-734E-83A5-43F6ED4DE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C09E0-AE27-D443-AC4E-6628FFA78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168DC-E37F-E848-9EE5-9B7FDE7EC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33E88-307D-1940-9F1E-07CB0FA4E48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F2492-EF82-BC48-B788-EBCCD4D2A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1D27A-FCB4-3245-B281-E2A8DA4B0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89B68-E556-224E-9D77-004141D2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1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5C46AF-6A35-0141-AFE1-EFED8D05743E}"/>
              </a:ext>
            </a:extLst>
          </p:cNvPr>
          <p:cNvSpPr/>
          <p:nvPr/>
        </p:nvSpPr>
        <p:spPr>
          <a:xfrm>
            <a:off x="1731501" y="2608102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Product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C2AEB3-8CC5-4A4F-8214-DAB8618C6BF8}"/>
              </a:ext>
            </a:extLst>
          </p:cNvPr>
          <p:cNvSpPr/>
          <p:nvPr/>
        </p:nvSpPr>
        <p:spPr>
          <a:xfrm>
            <a:off x="4823872" y="2608101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Customer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57D1D4-C26F-A942-A2C2-BDFB751D101F}"/>
              </a:ext>
            </a:extLst>
          </p:cNvPr>
          <p:cNvSpPr/>
          <p:nvPr/>
        </p:nvSpPr>
        <p:spPr>
          <a:xfrm>
            <a:off x="8240332" y="2608102"/>
            <a:ext cx="2328863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 New Purchase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56AE9-FBC1-9044-AEAB-2D343FAE1B55}"/>
              </a:ext>
            </a:extLst>
          </p:cNvPr>
          <p:cNvSpPr txBox="1"/>
          <p:nvPr/>
        </p:nvSpPr>
        <p:spPr>
          <a:xfrm>
            <a:off x="3773347" y="601884"/>
            <a:ext cx="449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423337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2893671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CustomerID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2893671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ProductID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2893671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77117-822D-1640-8452-EE2EFBA04352}"/>
              </a:ext>
            </a:extLst>
          </p:cNvPr>
          <p:cNvSpPr txBox="1"/>
          <p:nvPr/>
        </p:nvSpPr>
        <p:spPr>
          <a:xfrm>
            <a:off x="1956121" y="4426353"/>
            <a:ext cx="128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Cost: $ 0.00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68103-F0EC-3C41-98EF-C5D7292C05A0}"/>
              </a:ext>
            </a:extLst>
          </p:cNvPr>
          <p:cNvSpPr/>
          <p:nvPr/>
        </p:nvSpPr>
        <p:spPr>
          <a:xfrm>
            <a:off x="2546430" y="574920"/>
            <a:ext cx="2893671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AEA56B-D401-254D-87FC-B283210C8EB7}"/>
              </a:ext>
            </a:extLst>
          </p:cNvPr>
          <p:cNvSpPr txBox="1"/>
          <p:nvPr/>
        </p:nvSpPr>
        <p:spPr>
          <a:xfrm>
            <a:off x="983848" y="57492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PurcahseID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39A9EB-5EDF-B245-9512-909D08D3418E}"/>
              </a:ext>
            </a:extLst>
          </p:cNvPr>
          <p:cNvSpPr txBox="1"/>
          <p:nvPr/>
        </p:nvSpPr>
        <p:spPr>
          <a:xfrm>
            <a:off x="5997615" y="574923"/>
            <a:ext cx="186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of Purchase: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DF97F2-6916-CB46-AC25-8178EE8326FD}"/>
              </a:ext>
            </a:extLst>
          </p:cNvPr>
          <p:cNvSpPr txBox="1"/>
          <p:nvPr/>
        </p:nvSpPr>
        <p:spPr>
          <a:xfrm>
            <a:off x="5314708" y="4426353"/>
            <a:ext cx="128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Tax: $ 0.00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2845DF-104A-1F4D-AC2B-E6DA088AEF18}"/>
              </a:ext>
            </a:extLst>
          </p:cNvPr>
          <p:cNvSpPr txBox="1"/>
          <p:nvPr/>
        </p:nvSpPr>
        <p:spPr>
          <a:xfrm>
            <a:off x="8219954" y="4426353"/>
            <a:ext cx="184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Cost: $ 0.00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3A0911-C736-EE4F-AEE3-9190860CEB0E}"/>
              </a:ext>
            </a:extLst>
          </p:cNvPr>
          <p:cNvSpPr/>
          <p:nvPr/>
        </p:nvSpPr>
        <p:spPr>
          <a:xfrm>
            <a:off x="5997615" y="1389671"/>
            <a:ext cx="176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Customer Name: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6FBDE3-D4D4-0447-B6F7-84CD527CFF59}"/>
              </a:ext>
            </a:extLst>
          </p:cNvPr>
          <p:cNvSpPr/>
          <p:nvPr/>
        </p:nvSpPr>
        <p:spPr>
          <a:xfrm>
            <a:off x="5997615" y="2387369"/>
            <a:ext cx="1594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Product Name: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BEC1C7-C8AE-2549-9971-1304E3A9479D}"/>
              </a:ext>
            </a:extLst>
          </p:cNvPr>
          <p:cNvSpPr/>
          <p:nvPr/>
        </p:nvSpPr>
        <p:spPr>
          <a:xfrm>
            <a:off x="5928164" y="3447285"/>
            <a:ext cx="15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Product Price:</a:t>
            </a:r>
          </a:p>
        </p:txBody>
      </p:sp>
    </p:spTree>
    <p:extLst>
      <p:ext uri="{BB962C8B-B14F-4D97-AF65-F5344CB8AC3E}">
        <p14:creationId xmlns:p14="http://schemas.microsoft.com/office/powerpoint/2010/main" val="106300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2893671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CustomerID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2893671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ProductID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2893671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77117-822D-1640-8452-EE2EFBA04352}"/>
              </a:ext>
            </a:extLst>
          </p:cNvPr>
          <p:cNvSpPr txBox="1"/>
          <p:nvPr/>
        </p:nvSpPr>
        <p:spPr>
          <a:xfrm>
            <a:off x="1956121" y="4426353"/>
            <a:ext cx="128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Cost: $ 4.95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68103-F0EC-3C41-98EF-C5D7292C05A0}"/>
              </a:ext>
            </a:extLst>
          </p:cNvPr>
          <p:cNvSpPr/>
          <p:nvPr/>
        </p:nvSpPr>
        <p:spPr>
          <a:xfrm>
            <a:off x="2546430" y="574920"/>
            <a:ext cx="2893671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AEA56B-D401-254D-87FC-B283210C8EB7}"/>
              </a:ext>
            </a:extLst>
          </p:cNvPr>
          <p:cNvSpPr txBox="1"/>
          <p:nvPr/>
        </p:nvSpPr>
        <p:spPr>
          <a:xfrm>
            <a:off x="983848" y="57492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PurcahseID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39A9EB-5EDF-B245-9512-909D08D3418E}"/>
              </a:ext>
            </a:extLst>
          </p:cNvPr>
          <p:cNvSpPr txBox="1"/>
          <p:nvPr/>
        </p:nvSpPr>
        <p:spPr>
          <a:xfrm>
            <a:off x="5997615" y="574923"/>
            <a:ext cx="299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of Purchase: 10-11-2019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DF97F2-6916-CB46-AC25-8178EE8326FD}"/>
              </a:ext>
            </a:extLst>
          </p:cNvPr>
          <p:cNvSpPr txBox="1"/>
          <p:nvPr/>
        </p:nvSpPr>
        <p:spPr>
          <a:xfrm>
            <a:off x="5314708" y="4426353"/>
            <a:ext cx="128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Tax: $ 0.45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2845DF-104A-1F4D-AC2B-E6DA088AEF18}"/>
              </a:ext>
            </a:extLst>
          </p:cNvPr>
          <p:cNvSpPr txBox="1"/>
          <p:nvPr/>
        </p:nvSpPr>
        <p:spPr>
          <a:xfrm>
            <a:off x="8219954" y="4426353"/>
            <a:ext cx="184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Cost: $ 5.40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3A0911-C736-EE4F-AEE3-9190860CEB0E}"/>
              </a:ext>
            </a:extLst>
          </p:cNvPr>
          <p:cNvSpPr/>
          <p:nvPr/>
        </p:nvSpPr>
        <p:spPr>
          <a:xfrm>
            <a:off x="5997615" y="1389671"/>
            <a:ext cx="3214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Customer Name: Brandon Smith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6FBDE3-D4D4-0447-B6F7-84CD527CFF59}"/>
              </a:ext>
            </a:extLst>
          </p:cNvPr>
          <p:cNvSpPr/>
          <p:nvPr/>
        </p:nvSpPr>
        <p:spPr>
          <a:xfrm>
            <a:off x="5997615" y="2387369"/>
            <a:ext cx="220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Product Name: Pencil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BEC1C7-C8AE-2549-9971-1304E3A9479D}"/>
              </a:ext>
            </a:extLst>
          </p:cNvPr>
          <p:cNvSpPr/>
          <p:nvPr/>
        </p:nvSpPr>
        <p:spPr>
          <a:xfrm>
            <a:off x="5928164" y="3447285"/>
            <a:ext cx="19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Product Price: 0.99</a:t>
            </a:r>
          </a:p>
        </p:txBody>
      </p:sp>
    </p:spTree>
    <p:extLst>
      <p:ext uri="{BB962C8B-B14F-4D97-AF65-F5344CB8AC3E}">
        <p14:creationId xmlns:p14="http://schemas.microsoft.com/office/powerpoint/2010/main" val="233192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2893671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CustomerID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2893671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ProductID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2893671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77117-822D-1640-8452-EE2EFBA04352}"/>
              </a:ext>
            </a:extLst>
          </p:cNvPr>
          <p:cNvSpPr txBox="1"/>
          <p:nvPr/>
        </p:nvSpPr>
        <p:spPr>
          <a:xfrm>
            <a:off x="1956121" y="4426353"/>
            <a:ext cx="128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Cost: $ 0.00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68103-F0EC-3C41-98EF-C5D7292C05A0}"/>
              </a:ext>
            </a:extLst>
          </p:cNvPr>
          <p:cNvSpPr/>
          <p:nvPr/>
        </p:nvSpPr>
        <p:spPr>
          <a:xfrm>
            <a:off x="2546430" y="574920"/>
            <a:ext cx="2893671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AEA56B-D401-254D-87FC-B283210C8EB7}"/>
              </a:ext>
            </a:extLst>
          </p:cNvPr>
          <p:cNvSpPr txBox="1"/>
          <p:nvPr/>
        </p:nvSpPr>
        <p:spPr>
          <a:xfrm>
            <a:off x="983848" y="57492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PurcahseID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39A9EB-5EDF-B245-9512-909D08D3418E}"/>
              </a:ext>
            </a:extLst>
          </p:cNvPr>
          <p:cNvSpPr txBox="1"/>
          <p:nvPr/>
        </p:nvSpPr>
        <p:spPr>
          <a:xfrm>
            <a:off x="5997615" y="574923"/>
            <a:ext cx="299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of Purchase: 10-11-2019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DF97F2-6916-CB46-AC25-8178EE8326FD}"/>
              </a:ext>
            </a:extLst>
          </p:cNvPr>
          <p:cNvSpPr txBox="1"/>
          <p:nvPr/>
        </p:nvSpPr>
        <p:spPr>
          <a:xfrm>
            <a:off x="5314708" y="4426353"/>
            <a:ext cx="128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Tax: $ 0.00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2845DF-104A-1F4D-AC2B-E6DA088AEF18}"/>
              </a:ext>
            </a:extLst>
          </p:cNvPr>
          <p:cNvSpPr txBox="1"/>
          <p:nvPr/>
        </p:nvSpPr>
        <p:spPr>
          <a:xfrm>
            <a:off x="8219954" y="4426353"/>
            <a:ext cx="184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Cost: $ 0.00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3A0911-C736-EE4F-AEE3-9190860CEB0E}"/>
              </a:ext>
            </a:extLst>
          </p:cNvPr>
          <p:cNvSpPr/>
          <p:nvPr/>
        </p:nvSpPr>
        <p:spPr>
          <a:xfrm>
            <a:off x="5997615" y="1389671"/>
            <a:ext cx="3214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Customer Name: Brandon Smith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6FBDE3-D4D4-0447-B6F7-84CD527CFF59}"/>
              </a:ext>
            </a:extLst>
          </p:cNvPr>
          <p:cNvSpPr/>
          <p:nvPr/>
        </p:nvSpPr>
        <p:spPr>
          <a:xfrm>
            <a:off x="5997615" y="2387369"/>
            <a:ext cx="220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Product Name: Pencil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BEC1C7-C8AE-2549-9971-1304E3A9479D}"/>
              </a:ext>
            </a:extLst>
          </p:cNvPr>
          <p:cNvSpPr/>
          <p:nvPr/>
        </p:nvSpPr>
        <p:spPr>
          <a:xfrm>
            <a:off x="5928164" y="3447285"/>
            <a:ext cx="19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Product Price: 0.99</a:t>
            </a:r>
          </a:p>
        </p:txBody>
      </p:sp>
    </p:spTree>
    <p:extLst>
      <p:ext uri="{BB962C8B-B14F-4D97-AF65-F5344CB8AC3E}">
        <p14:creationId xmlns:p14="http://schemas.microsoft.com/office/powerpoint/2010/main" val="2380164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2893671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CustomerID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2893671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ProductID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2893671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77117-822D-1640-8452-EE2EFBA04352}"/>
              </a:ext>
            </a:extLst>
          </p:cNvPr>
          <p:cNvSpPr txBox="1"/>
          <p:nvPr/>
        </p:nvSpPr>
        <p:spPr>
          <a:xfrm>
            <a:off x="1956121" y="4426353"/>
            <a:ext cx="128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Cost: $ 0.00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68103-F0EC-3C41-98EF-C5D7292C05A0}"/>
              </a:ext>
            </a:extLst>
          </p:cNvPr>
          <p:cNvSpPr/>
          <p:nvPr/>
        </p:nvSpPr>
        <p:spPr>
          <a:xfrm>
            <a:off x="2546430" y="574920"/>
            <a:ext cx="2893671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AEA56B-D401-254D-87FC-B283210C8EB7}"/>
              </a:ext>
            </a:extLst>
          </p:cNvPr>
          <p:cNvSpPr txBox="1"/>
          <p:nvPr/>
        </p:nvSpPr>
        <p:spPr>
          <a:xfrm>
            <a:off x="983848" y="57492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PurcahseID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39A9EB-5EDF-B245-9512-909D08D3418E}"/>
              </a:ext>
            </a:extLst>
          </p:cNvPr>
          <p:cNvSpPr txBox="1"/>
          <p:nvPr/>
        </p:nvSpPr>
        <p:spPr>
          <a:xfrm>
            <a:off x="5997615" y="574923"/>
            <a:ext cx="299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of Purchase: 10-11-2019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DF97F2-6916-CB46-AC25-8178EE8326FD}"/>
              </a:ext>
            </a:extLst>
          </p:cNvPr>
          <p:cNvSpPr txBox="1"/>
          <p:nvPr/>
        </p:nvSpPr>
        <p:spPr>
          <a:xfrm>
            <a:off x="5314708" y="4426353"/>
            <a:ext cx="128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Tax: $ 0.00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2845DF-104A-1F4D-AC2B-E6DA088AEF18}"/>
              </a:ext>
            </a:extLst>
          </p:cNvPr>
          <p:cNvSpPr txBox="1"/>
          <p:nvPr/>
        </p:nvSpPr>
        <p:spPr>
          <a:xfrm>
            <a:off x="8219954" y="4426353"/>
            <a:ext cx="184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Cost: $ 0.00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3A0911-C736-EE4F-AEE3-9190860CEB0E}"/>
              </a:ext>
            </a:extLst>
          </p:cNvPr>
          <p:cNvSpPr/>
          <p:nvPr/>
        </p:nvSpPr>
        <p:spPr>
          <a:xfrm>
            <a:off x="5997615" y="1389671"/>
            <a:ext cx="3214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Customer Name: Brandon Smith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6FBDE3-D4D4-0447-B6F7-84CD527CFF59}"/>
              </a:ext>
            </a:extLst>
          </p:cNvPr>
          <p:cNvSpPr/>
          <p:nvPr/>
        </p:nvSpPr>
        <p:spPr>
          <a:xfrm>
            <a:off x="5997615" y="2387369"/>
            <a:ext cx="220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Product Name: Pencil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BEC1C7-C8AE-2549-9971-1304E3A9479D}"/>
              </a:ext>
            </a:extLst>
          </p:cNvPr>
          <p:cNvSpPr/>
          <p:nvPr/>
        </p:nvSpPr>
        <p:spPr>
          <a:xfrm>
            <a:off x="5928164" y="3447285"/>
            <a:ext cx="19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Product Price: 0.99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65459D-4FBB-A244-B0B3-6CFDD934BF84}"/>
              </a:ext>
            </a:extLst>
          </p:cNvPr>
          <p:cNvSpPr/>
          <p:nvPr/>
        </p:nvSpPr>
        <p:spPr>
          <a:xfrm>
            <a:off x="4643378" y="2201645"/>
            <a:ext cx="3574647" cy="17105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ERROR! Please enter quantity!</a:t>
            </a:r>
          </a:p>
        </p:txBody>
      </p:sp>
    </p:spTree>
    <p:extLst>
      <p:ext uri="{BB962C8B-B14F-4D97-AF65-F5344CB8AC3E}">
        <p14:creationId xmlns:p14="http://schemas.microsoft.com/office/powerpoint/2010/main" val="224178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ProductID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8982B4-BE69-3B4D-83A0-4C7CA6891866}"/>
              </a:ext>
            </a:extLst>
          </p:cNvPr>
          <p:cNvSpPr/>
          <p:nvPr/>
        </p:nvSpPr>
        <p:spPr>
          <a:xfrm>
            <a:off x="2546430" y="4428763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77117-822D-1640-8452-EE2EFBA04352}"/>
              </a:ext>
            </a:extLst>
          </p:cNvPr>
          <p:cNvSpPr txBox="1"/>
          <p:nvPr/>
        </p:nvSpPr>
        <p:spPr>
          <a:xfrm>
            <a:off x="983848" y="4428765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33792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ProductID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Pencil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0.99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8982B4-BE69-3B4D-83A0-4C7CA6891866}"/>
              </a:ext>
            </a:extLst>
          </p:cNvPr>
          <p:cNvSpPr/>
          <p:nvPr/>
        </p:nvSpPr>
        <p:spPr>
          <a:xfrm>
            <a:off x="2546430" y="4428763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77117-822D-1640-8452-EE2EFBA04352}"/>
              </a:ext>
            </a:extLst>
          </p:cNvPr>
          <p:cNvSpPr txBox="1"/>
          <p:nvPr/>
        </p:nvSpPr>
        <p:spPr>
          <a:xfrm>
            <a:off x="983848" y="4428765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252128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ProductID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Pencil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0.99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8982B4-BE69-3B4D-83A0-4C7CA6891866}"/>
              </a:ext>
            </a:extLst>
          </p:cNvPr>
          <p:cNvSpPr/>
          <p:nvPr/>
        </p:nvSpPr>
        <p:spPr>
          <a:xfrm>
            <a:off x="2546430" y="4428763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77117-822D-1640-8452-EE2EFBA04352}"/>
              </a:ext>
            </a:extLst>
          </p:cNvPr>
          <p:cNvSpPr txBox="1"/>
          <p:nvPr/>
        </p:nvSpPr>
        <p:spPr>
          <a:xfrm>
            <a:off x="983848" y="4428765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33674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ProductID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Pencil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0.99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8982B4-BE69-3B4D-83A0-4C7CA6891866}"/>
              </a:ext>
            </a:extLst>
          </p:cNvPr>
          <p:cNvSpPr/>
          <p:nvPr/>
        </p:nvSpPr>
        <p:spPr>
          <a:xfrm>
            <a:off x="2546430" y="4428763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77117-822D-1640-8452-EE2EFBA04352}"/>
              </a:ext>
            </a:extLst>
          </p:cNvPr>
          <p:cNvSpPr txBox="1"/>
          <p:nvPr/>
        </p:nvSpPr>
        <p:spPr>
          <a:xfrm>
            <a:off x="983848" y="4428765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F6675F-F360-0A41-B07C-60B0C9E1D462}"/>
              </a:ext>
            </a:extLst>
          </p:cNvPr>
          <p:cNvSpPr/>
          <p:nvPr/>
        </p:nvSpPr>
        <p:spPr>
          <a:xfrm>
            <a:off x="4643378" y="2201645"/>
            <a:ext cx="3574647" cy="17105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ERROR! Please enter quantity!</a:t>
            </a:r>
          </a:p>
        </p:txBody>
      </p:sp>
    </p:spTree>
    <p:extLst>
      <p:ext uri="{BB962C8B-B14F-4D97-AF65-F5344CB8AC3E}">
        <p14:creationId xmlns:p14="http://schemas.microsoft.com/office/powerpoint/2010/main" val="31980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CustomerID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8982B4-BE69-3B4D-83A0-4C7CA6891866}"/>
              </a:ext>
            </a:extLst>
          </p:cNvPr>
          <p:cNvSpPr/>
          <p:nvPr/>
        </p:nvSpPr>
        <p:spPr>
          <a:xfrm>
            <a:off x="2546430" y="4428763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77117-822D-1640-8452-EE2EFBA04352}"/>
              </a:ext>
            </a:extLst>
          </p:cNvPr>
          <p:cNvSpPr txBox="1"/>
          <p:nvPr/>
        </p:nvSpPr>
        <p:spPr>
          <a:xfrm>
            <a:off x="983848" y="4428765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97994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CustomerID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Brandon Smith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256-682-1135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8982B4-BE69-3B4D-83A0-4C7CA6891866}"/>
              </a:ext>
            </a:extLst>
          </p:cNvPr>
          <p:cNvSpPr/>
          <p:nvPr/>
        </p:nvSpPr>
        <p:spPr>
          <a:xfrm>
            <a:off x="2546430" y="4428763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201 Augusta Trace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77117-822D-1640-8452-EE2EFBA04352}"/>
              </a:ext>
            </a:extLst>
          </p:cNvPr>
          <p:cNvSpPr txBox="1"/>
          <p:nvPr/>
        </p:nvSpPr>
        <p:spPr>
          <a:xfrm>
            <a:off x="983848" y="4428765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98302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CustomerID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Brandon Smith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256-682-1135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8982B4-BE69-3B4D-83A0-4C7CA6891866}"/>
              </a:ext>
            </a:extLst>
          </p:cNvPr>
          <p:cNvSpPr/>
          <p:nvPr/>
        </p:nvSpPr>
        <p:spPr>
          <a:xfrm>
            <a:off x="2546430" y="4428763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77117-822D-1640-8452-EE2EFBA04352}"/>
              </a:ext>
            </a:extLst>
          </p:cNvPr>
          <p:cNvSpPr txBox="1"/>
          <p:nvPr/>
        </p:nvSpPr>
        <p:spPr>
          <a:xfrm>
            <a:off x="983848" y="4428765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24050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DEA5B8-AABE-604B-8A6D-A0801E9856B6}"/>
              </a:ext>
            </a:extLst>
          </p:cNvPr>
          <p:cNvSpPr/>
          <p:nvPr/>
        </p:nvSpPr>
        <p:spPr>
          <a:xfrm>
            <a:off x="2546430" y="1390018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90792-7F65-9B4E-B97C-0D2FE98EDAAB}"/>
              </a:ext>
            </a:extLst>
          </p:cNvPr>
          <p:cNvSpPr txBox="1"/>
          <p:nvPr/>
        </p:nvSpPr>
        <p:spPr>
          <a:xfrm>
            <a:off x="983848" y="139002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CustomerID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250B54-3F7E-A443-8A97-91028EC28B9B}"/>
              </a:ext>
            </a:extLst>
          </p:cNvPr>
          <p:cNvSpPr/>
          <p:nvPr/>
        </p:nvSpPr>
        <p:spPr>
          <a:xfrm>
            <a:off x="2546430" y="2387369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Brandon Smith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EA65A-8617-A548-B784-AC9BE11F1B35}"/>
              </a:ext>
            </a:extLst>
          </p:cNvPr>
          <p:cNvSpPr txBox="1"/>
          <p:nvPr/>
        </p:nvSpPr>
        <p:spPr>
          <a:xfrm>
            <a:off x="983848" y="238737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AD749E-6C85-9A46-B097-92DBAC2546C3}"/>
              </a:ext>
            </a:extLst>
          </p:cNvPr>
          <p:cNvSpPr/>
          <p:nvPr/>
        </p:nvSpPr>
        <p:spPr>
          <a:xfrm>
            <a:off x="2546430" y="3429000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256-682-1135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07092-0E7A-9E40-B812-A1CDCA061B87}"/>
              </a:ext>
            </a:extLst>
          </p:cNvPr>
          <p:cNvSpPr txBox="1"/>
          <p:nvPr/>
        </p:nvSpPr>
        <p:spPr>
          <a:xfrm>
            <a:off x="983848" y="3429002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76285-AB53-D348-892E-65427B93F9FC}"/>
              </a:ext>
            </a:extLst>
          </p:cNvPr>
          <p:cNvSpPr/>
          <p:nvPr/>
        </p:nvSpPr>
        <p:spPr>
          <a:xfrm>
            <a:off x="3854370" y="5428526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8982B4-BE69-3B4D-83A0-4C7CA6891866}"/>
              </a:ext>
            </a:extLst>
          </p:cNvPr>
          <p:cNvSpPr/>
          <p:nvPr/>
        </p:nvSpPr>
        <p:spPr>
          <a:xfrm>
            <a:off x="2546430" y="4428763"/>
            <a:ext cx="905140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77117-822D-1640-8452-EE2EFBA04352}"/>
              </a:ext>
            </a:extLst>
          </p:cNvPr>
          <p:cNvSpPr txBox="1"/>
          <p:nvPr/>
        </p:nvSpPr>
        <p:spPr>
          <a:xfrm>
            <a:off x="983848" y="4428765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DEDD6D-EA68-D345-8160-07622F287404}"/>
              </a:ext>
            </a:extLst>
          </p:cNvPr>
          <p:cNvSpPr/>
          <p:nvPr/>
        </p:nvSpPr>
        <p:spPr>
          <a:xfrm>
            <a:off x="6726820" y="5428525"/>
            <a:ext cx="1840375" cy="740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FBDEA-FBD2-1141-9D29-5210D66F9091}"/>
              </a:ext>
            </a:extLst>
          </p:cNvPr>
          <p:cNvSpPr/>
          <p:nvPr/>
        </p:nvSpPr>
        <p:spPr>
          <a:xfrm>
            <a:off x="4643378" y="2201645"/>
            <a:ext cx="3574647" cy="17105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ERROR! Please enter address!</a:t>
            </a:r>
          </a:p>
        </p:txBody>
      </p:sp>
    </p:spTree>
    <p:extLst>
      <p:ext uri="{BB962C8B-B14F-4D97-AF65-F5344CB8AC3E}">
        <p14:creationId xmlns:p14="http://schemas.microsoft.com/office/powerpoint/2010/main" val="424582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256</Words>
  <Application>Microsoft Macintosh PowerPoint</Application>
  <PresentationFormat>Widescreen</PresentationFormat>
  <Paragraphs>137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Smith</dc:creator>
  <cp:lastModifiedBy>Brandon Smith</cp:lastModifiedBy>
  <cp:revision>19</cp:revision>
  <dcterms:created xsi:type="dcterms:W3CDTF">2019-09-11T03:42:01Z</dcterms:created>
  <dcterms:modified xsi:type="dcterms:W3CDTF">2019-10-12T01:06:48Z</dcterms:modified>
</cp:coreProperties>
</file>