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8" r:id="rId2"/>
    <p:sldId id="290" r:id="rId3"/>
    <p:sldId id="291" r:id="rId4"/>
    <p:sldId id="292" r:id="rId5"/>
    <p:sldId id="289" r:id="rId6"/>
    <p:sldId id="256" r:id="rId7"/>
    <p:sldId id="283" r:id="rId8"/>
    <p:sldId id="284" r:id="rId9"/>
    <p:sldId id="286" r:id="rId10"/>
    <p:sldId id="285" r:id="rId11"/>
    <p:sldId id="294" r:id="rId12"/>
    <p:sldId id="295" r:id="rId13"/>
    <p:sldId id="296" r:id="rId14"/>
    <p:sldId id="297" r:id="rId15"/>
    <p:sldId id="293" r:id="rId16"/>
    <p:sldId id="299" r:id="rId17"/>
    <p:sldId id="300" r:id="rId18"/>
    <p:sldId id="273" r:id="rId19"/>
    <p:sldId id="261" r:id="rId20"/>
    <p:sldId id="302" r:id="rId21"/>
    <p:sldId id="264" r:id="rId22"/>
    <p:sldId id="303" r:id="rId23"/>
    <p:sldId id="304" r:id="rId24"/>
    <p:sldId id="301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4" r:id="rId33"/>
    <p:sldId id="322" r:id="rId34"/>
    <p:sldId id="315" r:id="rId35"/>
    <p:sldId id="316" r:id="rId36"/>
    <p:sldId id="317" r:id="rId37"/>
    <p:sldId id="318" r:id="rId38"/>
    <p:sldId id="319" r:id="rId39"/>
    <p:sldId id="305" r:id="rId40"/>
    <p:sldId id="321" r:id="rId41"/>
    <p:sldId id="324" r:id="rId42"/>
    <p:sldId id="323" r:id="rId43"/>
    <p:sldId id="325" r:id="rId44"/>
    <p:sldId id="320" r:id="rId45"/>
    <p:sldId id="327" r:id="rId46"/>
    <p:sldId id="328" r:id="rId47"/>
    <p:sldId id="326" r:id="rId48"/>
    <p:sldId id="329" r:id="rId49"/>
    <p:sldId id="330" r:id="rId50"/>
    <p:sldId id="331" r:id="rId51"/>
    <p:sldId id="33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7"/>
    <p:restoredTop sz="94607"/>
  </p:normalViewPr>
  <p:slideViewPr>
    <p:cSldViewPr snapToGrid="0" snapToObjects="1">
      <p:cViewPr varScale="1">
        <p:scale>
          <a:sx n="93" d="100"/>
          <a:sy n="93" d="100"/>
        </p:scale>
        <p:origin x="2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79E349-739B-4649-93F4-8D7E4A1D7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8CB51DE-FE23-CF4A-B1D3-6B70F8B7B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F2431D-FBFE-4F42-902A-7D8114A2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E88-307D-1940-9F1E-07CB0FA4E488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80E402-A13A-DC43-9D1F-56B67AA5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570B13-9601-8747-9D33-6EF4AAB1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7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AEFC4E-0E6D-CF42-930B-3952F68F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F70EEB-FE8C-314E-8A16-C3F7C379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4A1B6B-365D-FC44-A3E3-36AD169F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E88-307D-1940-9F1E-07CB0FA4E488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D478C8-0776-CB43-8BDF-DEB2E6EA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418935-60C9-1744-88AC-5F6AFD0D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0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3E9D7D2-E11F-7F49-B1D4-56475CBF2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4FF6BBE-2B82-8340-BD4D-14935AB2D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739128-24C9-5940-AA9D-20D74640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E88-307D-1940-9F1E-07CB0FA4E488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527432-94A5-C24D-9FC0-975D4BEF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596AE7-6FFE-1E42-9BAB-C8390A9E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107879-92FF-C748-9539-021DBC42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189811-2D59-2641-A85D-F551AC910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517D59-565F-6C4F-BE8D-26F2F694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E88-307D-1940-9F1E-07CB0FA4E488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B9ADBA-5F09-C343-8C2E-8B6F469A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3EECF0-1456-E240-915A-A10CB830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0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39FF2E-791F-AA4F-AAA0-C27339BB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6CF99B-8057-6A44-8FDC-9D0EDB7D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53B5B9-D08A-FC4C-BF44-48FC7FC2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E88-307D-1940-9F1E-07CB0FA4E488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836AC3-3D3B-794E-AFCB-5BA3ED9B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FF3C43-4F93-594C-9C32-66CA0B31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4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AA0B3D-C755-F74B-B99E-F2CBAF94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A47C6E-D8A3-9A42-953C-4306412FD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1A0F992-301B-644A-87D2-B48FEBD06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1D6C2A-2649-E24D-B257-EAB15D96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E88-307D-1940-9F1E-07CB0FA4E488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64580E-F3A1-4F41-939D-95950A1F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8E89990-2634-8C44-A9ED-D7C7B341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9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F68B1-38D8-B641-AA44-C777651D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9AA173-4E91-2C43-8585-085F30184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7EE44D-8964-434A-9412-8F0C1DEE9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9234C33-B016-5740-AF44-C27D319B2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7971BE3-F70F-E34B-9142-20625532B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F0C7F9C-E1EA-3242-9505-764BEED4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E88-307D-1940-9F1E-07CB0FA4E488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00F12C3-930C-B84A-BF78-5EE4DD08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3DDE543-0913-EE45-9877-7F9406BF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7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A1E00F-A649-EC45-B884-B9A036EE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B37EC0F-6684-9847-AA9E-71EF8D55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E88-307D-1940-9F1E-07CB0FA4E488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3049D8-6F0B-884B-B5F0-EA530E37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9639F1-F181-714A-848D-0EE11DC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1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42331AC-4C7E-7743-96B5-4081307D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E88-307D-1940-9F1E-07CB0FA4E488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A075AF7-6636-5044-83A9-791C0896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4EF49E-6A5F-524B-BA66-C9204AAC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4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63242-37A8-1646-9EEC-831D6D28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4BCDA8-A172-4F4B-8251-EFCA747C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648A57-D2FE-2E4B-B669-3A804DFE8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5C9078-9954-7849-86F2-7E661E58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E88-307D-1940-9F1E-07CB0FA4E488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718F01-BF4C-4041-96CB-779D1633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A28B70-9A69-7F4B-9F08-662D70E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7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A4EB58-CE57-CD40-9D91-0F3BD322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685AB4B-6212-5B42-AF96-08A3FD8E0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4C9E102-60C5-124E-BD0B-7B3DE48B2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6089682-B4FB-5E49-B27D-D0B7F4E3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E88-307D-1940-9F1E-07CB0FA4E488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DD38CE-C40E-5946-A0D8-C1F0C1CA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F9C5B7-45FD-C043-938F-5C0DF9A7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3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43EF5B6-5411-734E-83A5-43F6ED4D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9C09E0-AE27-D443-AC4E-6628FFA78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168DC-E37F-E848-9EE5-9B7FDE7EC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33E88-307D-1940-9F1E-07CB0FA4E488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9F2492-EF82-BC48-B788-EBCCD4D2A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A1D27A-FCB4-3245-B281-E2A8DA4B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1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15C46AF-6A35-0141-AFE1-EFED8D05743E}"/>
              </a:ext>
            </a:extLst>
          </p:cNvPr>
          <p:cNvSpPr/>
          <p:nvPr/>
        </p:nvSpPr>
        <p:spPr>
          <a:xfrm>
            <a:off x="1731501" y="2608102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 User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0C2AEB3-8CC5-4A4F-8214-DAB8618C6BF8}"/>
              </a:ext>
            </a:extLst>
          </p:cNvPr>
          <p:cNvSpPr/>
          <p:nvPr/>
        </p:nvSpPr>
        <p:spPr>
          <a:xfrm>
            <a:off x="4823872" y="2608101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User type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E57D1D4-C26F-A942-A2C2-BDFB751D101F}"/>
              </a:ext>
            </a:extLst>
          </p:cNvPr>
          <p:cNvSpPr/>
          <p:nvPr/>
        </p:nvSpPr>
        <p:spPr>
          <a:xfrm>
            <a:off x="8240332" y="2608102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Credentials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0B56AE9-FBC1-9044-AEAB-2D343FAE1B55}"/>
              </a:ext>
            </a:extLst>
          </p:cNvPr>
          <p:cNvSpPr txBox="1"/>
          <p:nvPr/>
        </p:nvSpPr>
        <p:spPr>
          <a:xfrm>
            <a:off x="3773347" y="601884"/>
            <a:ext cx="44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 Management System - Admin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9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77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15C46AF-6A35-0141-AFE1-EFED8D05743E}"/>
              </a:ext>
            </a:extLst>
          </p:cNvPr>
          <p:cNvSpPr/>
          <p:nvPr/>
        </p:nvSpPr>
        <p:spPr>
          <a:xfrm>
            <a:off x="1731501" y="2608102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 User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0C2AEB3-8CC5-4A4F-8214-DAB8618C6BF8}"/>
              </a:ext>
            </a:extLst>
          </p:cNvPr>
          <p:cNvSpPr/>
          <p:nvPr/>
        </p:nvSpPr>
        <p:spPr>
          <a:xfrm>
            <a:off x="4823872" y="2608101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User type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E57D1D4-C26F-A942-A2C2-BDFB751D101F}"/>
              </a:ext>
            </a:extLst>
          </p:cNvPr>
          <p:cNvSpPr/>
          <p:nvPr/>
        </p:nvSpPr>
        <p:spPr>
          <a:xfrm>
            <a:off x="8240332" y="2608102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Credentials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0B56AE9-FBC1-9044-AEAB-2D343FAE1B55}"/>
              </a:ext>
            </a:extLst>
          </p:cNvPr>
          <p:cNvSpPr txBox="1"/>
          <p:nvPr/>
        </p:nvSpPr>
        <p:spPr>
          <a:xfrm>
            <a:off x="3773347" y="601884"/>
            <a:ext cx="44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 Management System - Admin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6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Type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Type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6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bcs0039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Username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New Type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Change Type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16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bcs0039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Username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New Type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Change Type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2F6675F-F360-0A41-B07C-60B0C9E1D462}"/>
              </a:ext>
            </a:extLst>
          </p:cNvPr>
          <p:cNvSpPr/>
          <p:nvPr/>
        </p:nvSpPr>
        <p:spPr>
          <a:xfrm>
            <a:off x="4643378" y="2201645"/>
            <a:ext cx="3574647" cy="17105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type changed </a:t>
            </a:r>
            <a:r>
              <a:rPr lang="en-US" dirty="0"/>
              <a:t>successfully</a:t>
            </a:r>
          </a:p>
        </p:txBody>
      </p:sp>
    </p:spTree>
    <p:extLst>
      <p:ext uri="{BB962C8B-B14F-4D97-AF65-F5344CB8AC3E}">
        <p14:creationId xmlns:p14="http://schemas.microsoft.com/office/powerpoint/2010/main" val="207555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51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15C46AF-6A35-0141-AFE1-EFED8D05743E}"/>
              </a:ext>
            </a:extLst>
          </p:cNvPr>
          <p:cNvSpPr/>
          <p:nvPr/>
        </p:nvSpPr>
        <p:spPr>
          <a:xfrm>
            <a:off x="1731501" y="2608102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Product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0C2AEB3-8CC5-4A4F-8214-DAB8618C6BF8}"/>
              </a:ext>
            </a:extLst>
          </p:cNvPr>
          <p:cNvSpPr/>
          <p:nvPr/>
        </p:nvSpPr>
        <p:spPr>
          <a:xfrm>
            <a:off x="4823872" y="2608101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Sales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E57D1D4-C26F-A942-A2C2-BDFB751D101F}"/>
              </a:ext>
            </a:extLst>
          </p:cNvPr>
          <p:cNvSpPr/>
          <p:nvPr/>
        </p:nvSpPr>
        <p:spPr>
          <a:xfrm>
            <a:off x="8240332" y="2608102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Credentials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0B56AE9-FBC1-9044-AEAB-2D343FAE1B55}"/>
              </a:ext>
            </a:extLst>
          </p:cNvPr>
          <p:cNvSpPr txBox="1"/>
          <p:nvPr/>
        </p:nvSpPr>
        <p:spPr>
          <a:xfrm>
            <a:off x="3773347" y="601884"/>
            <a:ext cx="44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 Management System - </a:t>
            </a:r>
            <a:r>
              <a:rPr lang="en-US" dirty="0" smtClean="0"/>
              <a:t>Manager </a:t>
            </a:r>
            <a:r>
              <a:rPr lang="en-US" dirty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09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ProductID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Product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Product</a:t>
            </a:r>
          </a:p>
        </p:txBody>
      </p:sp>
    </p:spTree>
    <p:extLst>
      <p:ext uri="{BB962C8B-B14F-4D97-AF65-F5344CB8AC3E}">
        <p14:creationId xmlns:p14="http://schemas.microsoft.com/office/powerpoint/2010/main" val="510208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ProductID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Product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Product</a:t>
            </a:r>
          </a:p>
        </p:txBody>
      </p:sp>
    </p:spTree>
    <p:extLst>
      <p:ext uri="{BB962C8B-B14F-4D97-AF65-F5344CB8AC3E}">
        <p14:creationId xmlns:p14="http://schemas.microsoft.com/office/powerpoint/2010/main" val="2811004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ProductID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Pencil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  <a:r>
              <a:rPr lang="en-US" dirty="0" smtClean="0"/>
              <a:t>.99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Product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Product</a:t>
            </a:r>
          </a:p>
        </p:txBody>
      </p:sp>
    </p:spTree>
    <p:extLst>
      <p:ext uri="{BB962C8B-B14F-4D97-AF65-F5344CB8AC3E}">
        <p14:creationId xmlns:p14="http://schemas.microsoft.com/office/powerpoint/2010/main" val="252128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Password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Name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47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ProductID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Pencil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</a:t>
            </a:r>
            <a:r>
              <a:rPr lang="en-US" dirty="0" smtClean="0"/>
              <a:t>.99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Product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Product</a:t>
            </a:r>
          </a:p>
        </p:txBody>
      </p:sp>
    </p:spTree>
    <p:extLst>
      <p:ext uri="{BB962C8B-B14F-4D97-AF65-F5344CB8AC3E}">
        <p14:creationId xmlns:p14="http://schemas.microsoft.com/office/powerpoint/2010/main" val="1860348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ProductID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Pencil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</a:t>
            </a:r>
            <a:r>
              <a:rPr lang="en-US" dirty="0" smtClean="0"/>
              <a:t>.99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Product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Product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2F6675F-F360-0A41-B07C-60B0C9E1D462}"/>
              </a:ext>
            </a:extLst>
          </p:cNvPr>
          <p:cNvSpPr/>
          <p:nvPr/>
        </p:nvSpPr>
        <p:spPr>
          <a:xfrm>
            <a:off x="4643378" y="2201645"/>
            <a:ext cx="3574647" cy="17105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saved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319806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858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15C46AF-6A35-0141-AFE1-EFED8D05743E}"/>
              </a:ext>
            </a:extLst>
          </p:cNvPr>
          <p:cNvSpPr/>
          <p:nvPr/>
        </p:nvSpPr>
        <p:spPr>
          <a:xfrm>
            <a:off x="1731501" y="2608102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Product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0C2AEB3-8CC5-4A4F-8214-DAB8618C6BF8}"/>
              </a:ext>
            </a:extLst>
          </p:cNvPr>
          <p:cNvSpPr/>
          <p:nvPr/>
        </p:nvSpPr>
        <p:spPr>
          <a:xfrm>
            <a:off x="4823872" y="2608101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Sales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E57D1D4-C26F-A942-A2C2-BDFB751D101F}"/>
              </a:ext>
            </a:extLst>
          </p:cNvPr>
          <p:cNvSpPr/>
          <p:nvPr/>
        </p:nvSpPr>
        <p:spPr>
          <a:xfrm>
            <a:off x="8240332" y="2608102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Credentials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0B56AE9-FBC1-9044-AEAB-2D343FAE1B55}"/>
              </a:ext>
            </a:extLst>
          </p:cNvPr>
          <p:cNvSpPr txBox="1"/>
          <p:nvPr/>
        </p:nvSpPr>
        <p:spPr>
          <a:xfrm>
            <a:off x="3773347" y="601884"/>
            <a:ext cx="44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 Management System - </a:t>
            </a:r>
            <a:r>
              <a:rPr lang="en-US" dirty="0" smtClean="0"/>
              <a:t>Manager </a:t>
            </a:r>
            <a:r>
              <a:rPr lang="en-US" dirty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698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PurchaseID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1345" y="96982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ProductID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79698" y="96982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Total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53745" y="96982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Product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1057" y="4663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112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29089" y="466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79970" y="410712"/>
            <a:ext cx="86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Orange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66979" y="46631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12.36387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1057" y="835646"/>
            <a:ext cx="47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87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505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15C46AF-6A35-0141-AFE1-EFED8D05743E}"/>
              </a:ext>
            </a:extLst>
          </p:cNvPr>
          <p:cNvSpPr/>
          <p:nvPr/>
        </p:nvSpPr>
        <p:spPr>
          <a:xfrm>
            <a:off x="1731501" y="2608102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Customer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0C2AEB3-8CC5-4A4F-8214-DAB8618C6BF8}"/>
              </a:ext>
            </a:extLst>
          </p:cNvPr>
          <p:cNvSpPr/>
          <p:nvPr/>
        </p:nvSpPr>
        <p:spPr>
          <a:xfrm>
            <a:off x="4823872" y="2608101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Purchase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E57D1D4-C26F-A942-A2C2-BDFB751D101F}"/>
              </a:ext>
            </a:extLst>
          </p:cNvPr>
          <p:cNvSpPr/>
          <p:nvPr/>
        </p:nvSpPr>
        <p:spPr>
          <a:xfrm>
            <a:off x="8240332" y="2608102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Credentials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0B56AE9-FBC1-9044-AEAB-2D343FAE1B55}"/>
              </a:ext>
            </a:extLst>
          </p:cNvPr>
          <p:cNvSpPr txBox="1"/>
          <p:nvPr/>
        </p:nvSpPr>
        <p:spPr>
          <a:xfrm>
            <a:off x="3773347" y="601884"/>
            <a:ext cx="44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 Management System - </a:t>
            </a:r>
            <a:r>
              <a:rPr lang="en-US" dirty="0" smtClean="0"/>
              <a:t>Cashier </a:t>
            </a:r>
            <a:r>
              <a:rPr lang="en-US" dirty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78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CustomerID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Customer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Customer</a:t>
            </a:r>
          </a:p>
        </p:txBody>
      </p:sp>
    </p:spTree>
    <p:extLst>
      <p:ext uri="{BB962C8B-B14F-4D97-AF65-F5344CB8AC3E}">
        <p14:creationId xmlns:p14="http://schemas.microsoft.com/office/powerpoint/2010/main" val="534255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CustomerID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Customer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Customer</a:t>
            </a:r>
          </a:p>
        </p:txBody>
      </p:sp>
    </p:spTree>
    <p:extLst>
      <p:ext uri="{BB962C8B-B14F-4D97-AF65-F5344CB8AC3E}">
        <p14:creationId xmlns:p14="http://schemas.microsoft.com/office/powerpoint/2010/main" val="1418390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CustomerID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David Jones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256-682-1254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Customer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201 August Trace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Customer</a:t>
            </a:r>
          </a:p>
        </p:txBody>
      </p:sp>
    </p:spTree>
    <p:extLst>
      <p:ext uri="{BB962C8B-B14F-4D97-AF65-F5344CB8AC3E}">
        <p14:creationId xmlns:p14="http://schemas.microsoft.com/office/powerpoint/2010/main" val="146304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admin2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Password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Steve S.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Name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0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CustomerID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David Jones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256-682-1254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Customer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201 Wire Road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Customer</a:t>
            </a:r>
          </a:p>
        </p:txBody>
      </p:sp>
    </p:spTree>
    <p:extLst>
      <p:ext uri="{BB962C8B-B14F-4D97-AF65-F5344CB8AC3E}">
        <p14:creationId xmlns:p14="http://schemas.microsoft.com/office/powerpoint/2010/main" val="1634841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CustomerID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David Jones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256-682-1254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Customer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201 Wire Road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Customer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2F6675F-F360-0A41-B07C-60B0C9E1D462}"/>
              </a:ext>
            </a:extLst>
          </p:cNvPr>
          <p:cNvSpPr/>
          <p:nvPr/>
        </p:nvSpPr>
        <p:spPr>
          <a:xfrm>
            <a:off x="4643378" y="2201645"/>
            <a:ext cx="3574647" cy="17105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Cus</a:t>
            </a:r>
            <a:r>
              <a:rPr lang="en-US" smtClean="0"/>
              <a:t>tomer </a:t>
            </a:r>
            <a:r>
              <a:rPr lang="en-US" dirty="0"/>
              <a:t>saved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1608425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30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15C46AF-6A35-0141-AFE1-EFED8D05743E}"/>
              </a:ext>
            </a:extLst>
          </p:cNvPr>
          <p:cNvSpPr/>
          <p:nvPr/>
        </p:nvSpPr>
        <p:spPr>
          <a:xfrm>
            <a:off x="1731501" y="2608102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Customer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0C2AEB3-8CC5-4A4F-8214-DAB8618C6BF8}"/>
              </a:ext>
            </a:extLst>
          </p:cNvPr>
          <p:cNvSpPr/>
          <p:nvPr/>
        </p:nvSpPr>
        <p:spPr>
          <a:xfrm>
            <a:off x="4823872" y="2608101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Manage Purchase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E57D1D4-C26F-A942-A2C2-BDFB751D101F}"/>
              </a:ext>
            </a:extLst>
          </p:cNvPr>
          <p:cNvSpPr/>
          <p:nvPr/>
        </p:nvSpPr>
        <p:spPr>
          <a:xfrm>
            <a:off x="8240332" y="2608102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Credentials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0B56AE9-FBC1-9044-AEAB-2D343FAE1B55}"/>
              </a:ext>
            </a:extLst>
          </p:cNvPr>
          <p:cNvSpPr txBox="1"/>
          <p:nvPr/>
        </p:nvSpPr>
        <p:spPr>
          <a:xfrm>
            <a:off x="3773347" y="601884"/>
            <a:ext cx="44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 Management System - </a:t>
            </a:r>
            <a:r>
              <a:rPr lang="en-US" dirty="0" smtClean="0"/>
              <a:t>Cashier </a:t>
            </a:r>
            <a:r>
              <a:rPr lang="en-US" dirty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90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CustomerID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ProductID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</a:t>
            </a:r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</a:t>
            </a:r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57492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57492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PurchaseID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1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CustomerID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ProductID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</a:t>
            </a:r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</a:t>
            </a:r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57492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57492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PurchaseID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86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CustomerID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ProductID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1.99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</a:t>
            </a:r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5.7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</a:t>
            </a:r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57492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57492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PurchaseID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1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CustomerID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ProductID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1.99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</a:t>
            </a:r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</a:t>
            </a:r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57492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57492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PurchaseID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4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CustomerID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ProductID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1.99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</a:t>
            </a:r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</a:t>
            </a:r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57492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57492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PurchaseID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2F6675F-F360-0A41-B07C-60B0C9E1D462}"/>
              </a:ext>
            </a:extLst>
          </p:cNvPr>
          <p:cNvSpPr/>
          <p:nvPr/>
        </p:nvSpPr>
        <p:spPr>
          <a:xfrm>
            <a:off x="4643378" y="2201645"/>
            <a:ext cx="3574647" cy="17105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 </a:t>
            </a:r>
            <a:r>
              <a:rPr lang="en-US" dirty="0" smtClean="0"/>
              <a:t>saved </a:t>
            </a:r>
            <a:r>
              <a:rPr lang="en-US" dirty="0"/>
              <a:t>successfully</a:t>
            </a:r>
          </a:p>
        </p:txBody>
      </p:sp>
    </p:spTree>
    <p:extLst>
      <p:ext uri="{BB962C8B-B14F-4D97-AF65-F5344CB8AC3E}">
        <p14:creationId xmlns:p14="http://schemas.microsoft.com/office/powerpoint/2010/main" val="4478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55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admin2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Password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Steve S.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Name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2F6675F-F360-0A41-B07C-60B0C9E1D462}"/>
              </a:ext>
            </a:extLst>
          </p:cNvPr>
          <p:cNvSpPr/>
          <p:nvPr/>
        </p:nvSpPr>
        <p:spPr>
          <a:xfrm>
            <a:off x="4643378" y="2201645"/>
            <a:ext cx="3574647" cy="17105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Credentials Changed Successfully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83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15C46AF-6A35-0141-AFE1-EFED8D05743E}"/>
              </a:ext>
            </a:extLst>
          </p:cNvPr>
          <p:cNvSpPr/>
          <p:nvPr/>
        </p:nvSpPr>
        <p:spPr>
          <a:xfrm>
            <a:off x="786779" y="2608101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a Purchase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0C2AEB3-8CC5-4A4F-8214-DAB8618C6BF8}"/>
              </a:ext>
            </a:extLst>
          </p:cNvPr>
          <p:cNvSpPr/>
          <p:nvPr/>
        </p:nvSpPr>
        <p:spPr>
          <a:xfrm>
            <a:off x="3862437" y="2608101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Purchase History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E57D1D4-C26F-A942-A2C2-BDFB751D101F}"/>
              </a:ext>
            </a:extLst>
          </p:cNvPr>
          <p:cNvSpPr/>
          <p:nvPr/>
        </p:nvSpPr>
        <p:spPr>
          <a:xfrm>
            <a:off x="6827168" y="2608101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Product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0B56AE9-FBC1-9044-AEAB-2D343FAE1B55}"/>
              </a:ext>
            </a:extLst>
          </p:cNvPr>
          <p:cNvSpPr txBox="1"/>
          <p:nvPr/>
        </p:nvSpPr>
        <p:spPr>
          <a:xfrm>
            <a:off x="3773347" y="601884"/>
            <a:ext cx="44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 Management System - </a:t>
            </a:r>
            <a:r>
              <a:rPr lang="en-US" dirty="0" smtClean="0"/>
              <a:t>Customer </a:t>
            </a:r>
            <a:r>
              <a:rPr lang="en-US" dirty="0"/>
              <a:t>View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E57D1D4-C26F-A942-A2C2-BDFB751D101F}"/>
              </a:ext>
            </a:extLst>
          </p:cNvPr>
          <p:cNvSpPr/>
          <p:nvPr/>
        </p:nvSpPr>
        <p:spPr>
          <a:xfrm>
            <a:off x="9514950" y="2608101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48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PurchaseID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ProductID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</a:t>
            </a:r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</a:t>
            </a:r>
            <a:r>
              <a:rPr lang="en-US" dirty="0" smtClean="0"/>
              <a:t>Purchase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94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113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PurchaseID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ProductID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1.99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</a:t>
            </a:r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</a:t>
            </a:r>
            <a:r>
              <a:rPr lang="en-US" dirty="0" smtClean="0"/>
              <a:t>Purchase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22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113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PurchaseID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ProductID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1.99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</a:t>
            </a:r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</a:t>
            </a:r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2F6675F-F360-0A41-B07C-60B0C9E1D462}"/>
              </a:ext>
            </a:extLst>
          </p:cNvPr>
          <p:cNvSpPr/>
          <p:nvPr/>
        </p:nvSpPr>
        <p:spPr>
          <a:xfrm>
            <a:off x="4643378" y="2201645"/>
            <a:ext cx="3574647" cy="17105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 </a:t>
            </a:r>
            <a:r>
              <a:rPr lang="en-US" dirty="0" smtClean="0"/>
              <a:t>saved </a:t>
            </a:r>
            <a:r>
              <a:rPr lang="en-US" dirty="0"/>
              <a:t>successfully</a:t>
            </a:r>
          </a:p>
        </p:txBody>
      </p:sp>
    </p:spTree>
    <p:extLst>
      <p:ext uri="{BB962C8B-B14F-4D97-AF65-F5344CB8AC3E}">
        <p14:creationId xmlns:p14="http://schemas.microsoft.com/office/powerpoint/2010/main" val="1543641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478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15C46AF-6A35-0141-AFE1-EFED8D05743E}"/>
              </a:ext>
            </a:extLst>
          </p:cNvPr>
          <p:cNvSpPr/>
          <p:nvPr/>
        </p:nvSpPr>
        <p:spPr>
          <a:xfrm>
            <a:off x="786779" y="2608101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a Purchase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0C2AEB3-8CC5-4A4F-8214-DAB8618C6BF8}"/>
              </a:ext>
            </a:extLst>
          </p:cNvPr>
          <p:cNvSpPr/>
          <p:nvPr/>
        </p:nvSpPr>
        <p:spPr>
          <a:xfrm>
            <a:off x="3862437" y="2608101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Purchase History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E57D1D4-C26F-A942-A2C2-BDFB751D101F}"/>
              </a:ext>
            </a:extLst>
          </p:cNvPr>
          <p:cNvSpPr/>
          <p:nvPr/>
        </p:nvSpPr>
        <p:spPr>
          <a:xfrm>
            <a:off x="6827168" y="2608101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Product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0B56AE9-FBC1-9044-AEAB-2D343FAE1B55}"/>
              </a:ext>
            </a:extLst>
          </p:cNvPr>
          <p:cNvSpPr txBox="1"/>
          <p:nvPr/>
        </p:nvSpPr>
        <p:spPr>
          <a:xfrm>
            <a:off x="3773347" y="601884"/>
            <a:ext cx="44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 Management System - </a:t>
            </a:r>
            <a:r>
              <a:rPr lang="en-US" dirty="0" smtClean="0"/>
              <a:t>Customer </a:t>
            </a:r>
            <a:r>
              <a:rPr lang="en-US" dirty="0"/>
              <a:t>View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E57D1D4-C26F-A942-A2C2-BDFB751D101F}"/>
              </a:ext>
            </a:extLst>
          </p:cNvPr>
          <p:cNvSpPr/>
          <p:nvPr/>
        </p:nvSpPr>
        <p:spPr>
          <a:xfrm>
            <a:off x="9514950" y="2608101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037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13164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PurchaseID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1345" y="1413164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ProductID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79698" y="1413164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Total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53745" y="1413164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Product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1057" y="178249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112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29089" y="1782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79970" y="172689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6979" y="178249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2.69775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1057" y="2151828"/>
            <a:ext cx="47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etc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8473" y="207818"/>
            <a:ext cx="5604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Purchase History for David Jones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6777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1164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15C46AF-6A35-0141-AFE1-EFED8D05743E}"/>
              </a:ext>
            </a:extLst>
          </p:cNvPr>
          <p:cNvSpPr/>
          <p:nvPr/>
        </p:nvSpPr>
        <p:spPr>
          <a:xfrm>
            <a:off x="786779" y="2608101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a Purchase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0C2AEB3-8CC5-4A4F-8214-DAB8618C6BF8}"/>
              </a:ext>
            </a:extLst>
          </p:cNvPr>
          <p:cNvSpPr/>
          <p:nvPr/>
        </p:nvSpPr>
        <p:spPr>
          <a:xfrm>
            <a:off x="3862437" y="2608101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Purchase History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E57D1D4-C26F-A942-A2C2-BDFB751D101F}"/>
              </a:ext>
            </a:extLst>
          </p:cNvPr>
          <p:cNvSpPr/>
          <p:nvPr/>
        </p:nvSpPr>
        <p:spPr>
          <a:xfrm>
            <a:off x="6827168" y="2608101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Product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0B56AE9-FBC1-9044-AEAB-2D343FAE1B55}"/>
              </a:ext>
            </a:extLst>
          </p:cNvPr>
          <p:cNvSpPr txBox="1"/>
          <p:nvPr/>
        </p:nvSpPr>
        <p:spPr>
          <a:xfrm>
            <a:off x="3773347" y="601884"/>
            <a:ext cx="44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 Management System - </a:t>
            </a:r>
            <a:r>
              <a:rPr lang="en-US" dirty="0" smtClean="0"/>
              <a:t>Customer </a:t>
            </a:r>
            <a:r>
              <a:rPr lang="en-US" dirty="0"/>
              <a:t>View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E57D1D4-C26F-A942-A2C2-BDFB751D101F}"/>
              </a:ext>
            </a:extLst>
          </p:cNvPr>
          <p:cNvSpPr/>
          <p:nvPr/>
        </p:nvSpPr>
        <p:spPr>
          <a:xfrm>
            <a:off x="9514950" y="2608101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98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 Price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Price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6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5874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 Price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Price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041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13164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ProductID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1345" y="1413164"/>
            <a:ext cx="15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79698" y="1413164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3745" y="141316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1057" y="1782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9089" y="178249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9970" y="172689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2.99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94596" y="1726894"/>
            <a:ext cx="82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1057" y="2151828"/>
            <a:ext cx="47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etc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8473" y="207818"/>
            <a:ext cx="520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Search Results for David Jones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426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15C46AF-6A35-0141-AFE1-EFED8D05743E}"/>
              </a:ext>
            </a:extLst>
          </p:cNvPr>
          <p:cNvSpPr/>
          <p:nvPr/>
        </p:nvSpPr>
        <p:spPr>
          <a:xfrm>
            <a:off x="1731501" y="2608102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 User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0C2AEB3-8CC5-4A4F-8214-DAB8618C6BF8}"/>
              </a:ext>
            </a:extLst>
          </p:cNvPr>
          <p:cNvSpPr/>
          <p:nvPr/>
        </p:nvSpPr>
        <p:spPr>
          <a:xfrm>
            <a:off x="4823872" y="2608101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User type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E57D1D4-C26F-A942-A2C2-BDFB751D101F}"/>
              </a:ext>
            </a:extLst>
          </p:cNvPr>
          <p:cNvSpPr/>
          <p:nvPr/>
        </p:nvSpPr>
        <p:spPr>
          <a:xfrm>
            <a:off x="8240332" y="2608102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Credentials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0B56AE9-FBC1-9044-AEAB-2D343FAE1B55}"/>
              </a:ext>
            </a:extLst>
          </p:cNvPr>
          <p:cNvSpPr txBox="1"/>
          <p:nvPr/>
        </p:nvSpPr>
        <p:spPr>
          <a:xfrm>
            <a:off x="3773347" y="601884"/>
            <a:ext cx="44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 Management System - Admin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7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Name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Type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0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bcs0039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987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Brandon Smith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Name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User Type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0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bcs0039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987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Brandon Smith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Name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User Type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Cancel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2F6675F-F360-0A41-B07C-60B0C9E1D462}"/>
              </a:ext>
            </a:extLst>
          </p:cNvPr>
          <p:cNvSpPr/>
          <p:nvPr/>
        </p:nvSpPr>
        <p:spPr>
          <a:xfrm>
            <a:off x="4643378" y="2201645"/>
            <a:ext cx="3574647" cy="17105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saved </a:t>
            </a:r>
            <a:r>
              <a:rPr lang="en-US" dirty="0"/>
              <a:t>successfully</a:t>
            </a:r>
          </a:p>
        </p:txBody>
      </p:sp>
    </p:spTree>
    <p:extLst>
      <p:ext uri="{BB962C8B-B14F-4D97-AF65-F5344CB8AC3E}">
        <p14:creationId xmlns:p14="http://schemas.microsoft.com/office/powerpoint/2010/main" val="25254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3167</TotalTime>
  <Words>503</Words>
  <Application>Microsoft Macintosh PowerPoint</Application>
  <PresentationFormat>Widescreen</PresentationFormat>
  <Paragraphs>311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Smith</dc:creator>
  <cp:lastModifiedBy>Microsoft Office User</cp:lastModifiedBy>
  <cp:revision>39</cp:revision>
  <dcterms:created xsi:type="dcterms:W3CDTF">2019-09-11T03:42:01Z</dcterms:created>
  <dcterms:modified xsi:type="dcterms:W3CDTF">2019-12-14T20:22:22Z</dcterms:modified>
</cp:coreProperties>
</file>