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99cd848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99cd848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d01b499e62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d01b499e62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Didn’t give me the proper order and said they can’t help me out the next business day, ['Reliability', 'Responsiveness']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“Great service, very tasty food. We tried the boneless wings and a variety of hot dogs. The veggie dog got thumbs up, and the chili was great. Tots were fried to crispy perfection.” ['Reliability', 'Empathy']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[‘Tangibility’]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atmosphere makes up for the pricing if you have plenty of time to spend or go in with friends on a game night/ weekend night.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d01b499e6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d01b499e6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1b499e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1b499e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1ad1b9a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1ad1b9a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99cd8487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99cd8487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01b499e62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01b499e62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b1ad1b9a8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b1ad1b9a8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d0557c49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d0557c49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0557c491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d0557c491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nahum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d0557c491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d0557c491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nahum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358475" y="1140175"/>
            <a:ext cx="4114800" cy="20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Restaurant </a:t>
            </a:r>
            <a:r>
              <a:rPr lang="en" sz="4900"/>
              <a:t>Review Analysis:</a:t>
            </a:r>
            <a:r>
              <a:rPr lang="en" sz="4800"/>
              <a:t> </a:t>
            </a:r>
            <a:r>
              <a:rPr b="0" lang="en" sz="4800"/>
              <a:t>Service Quality</a:t>
            </a:r>
            <a:endParaRPr b="0" sz="48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358463" y="3813539"/>
            <a:ext cx="41148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Bernie Chen, Kai Snyder, Nahum Yared, Shreya Gundam, Skye Southall, Sunny Xiaohan Wang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724805" y="-831849"/>
            <a:ext cx="4114905" cy="5563931"/>
            <a:chOff x="4572405" y="-831849"/>
            <a:chExt cx="4114905" cy="5563931"/>
          </a:xfrm>
        </p:grpSpPr>
        <p:sp>
          <p:nvSpPr>
            <p:cNvPr id="45" name="Google Shape;45;p13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fill="none" h="9700" w="129605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4759876" y="2227719"/>
              <a:ext cx="678052" cy="1514849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4906261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232897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241677" y="3810330"/>
              <a:ext cx="230545" cy="770992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984708" y="3810330"/>
              <a:ext cx="142041" cy="770992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332996" y="3810330"/>
              <a:ext cx="796935" cy="61858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735555" y="3510401"/>
              <a:ext cx="990340" cy="299959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572405" y="2227321"/>
              <a:ext cx="380938" cy="1587017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44702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487366" y="3810330"/>
              <a:ext cx="135249" cy="770992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35654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741123" y="3510799"/>
              <a:ext cx="189490" cy="288793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821787" y="2227719"/>
              <a:ext cx="677685" cy="1514849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36080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036080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787493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132600" y="3810330"/>
              <a:ext cx="142010" cy="770992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129418" y="3810330"/>
              <a:ext cx="796904" cy="61858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533423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306006" y="2227321"/>
              <a:ext cx="381305" cy="1587017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284866" y="3810330"/>
              <a:ext cx="230147" cy="770992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637131" y="3810330"/>
              <a:ext cx="134852" cy="770992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629973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329133" y="3510799"/>
              <a:ext cx="189092" cy="288793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77805" y="2909351"/>
              <a:ext cx="104137" cy="163767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941634" y="3078864"/>
              <a:ext cx="170737" cy="603070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115835" y="3078864"/>
              <a:ext cx="170339" cy="603070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524046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839462" y="1681704"/>
              <a:ext cx="69414" cy="10331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404598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214060" y="4468039"/>
              <a:ext cx="831627" cy="113284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760472" y="1996379"/>
              <a:ext cx="230178" cy="737493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827470" y="1748304"/>
              <a:ext cx="96152" cy="262851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779623" y="2232492"/>
              <a:ext cx="211027" cy="277229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817099" y="1747509"/>
              <a:ext cx="114110" cy="29522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811929" y="2273577"/>
              <a:ext cx="175907" cy="16398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844632" y="2444681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44632" y="2473010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25084" y="2328216"/>
              <a:ext cx="149597" cy="80611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551097" y="1676952"/>
              <a:ext cx="86974" cy="104739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67831" y="1455932"/>
              <a:ext cx="151984" cy="232166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69025" y="1451159"/>
              <a:ext cx="151984" cy="237337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567831" y="1496620"/>
              <a:ext cx="214606" cy="191478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527143" y="1477866"/>
              <a:ext cx="188695" cy="210232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381982" y="1903041"/>
              <a:ext cx="213413" cy="339057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9530" y="2039055"/>
              <a:ext cx="128060" cy="694817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611303" y="1784189"/>
              <a:ext cx="92573" cy="2281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933282" y="2696366"/>
              <a:ext cx="360563" cy="37506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936463" y="2562738"/>
              <a:ext cx="298369" cy="133659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039377" y="2266786"/>
              <a:ext cx="78194" cy="268480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113166" y="2163505"/>
              <a:ext cx="59839" cy="237337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89128" y="2333814"/>
              <a:ext cx="193865" cy="136014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106259" y="2367710"/>
              <a:ext cx="23189" cy="68221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99665" y="-831849"/>
              <a:ext cx="1052475" cy="1795275"/>
            </a:xfrm>
            <a:custGeom>
              <a:rect b="b" l="l" r="r" t="t"/>
              <a:pathLst>
                <a:path extrusionOk="0" h="71811" w="42099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6671891" y="4732075"/>
            <a:ext cx="244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 488-003 Team 2</a:t>
            </a:r>
            <a:endParaRPr b="1" sz="18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2"/>
          <p:cNvGrpSpPr/>
          <p:nvPr/>
        </p:nvGrpSpPr>
        <p:grpSpPr>
          <a:xfrm>
            <a:off x="2812575" y="1095375"/>
            <a:ext cx="5955660" cy="5642685"/>
            <a:chOff x="823275" y="238125"/>
            <a:chExt cx="5955660" cy="5642685"/>
          </a:xfrm>
        </p:grpSpPr>
        <p:sp>
          <p:nvSpPr>
            <p:cNvPr id="890" name="Google Shape;890;p22"/>
            <p:cNvSpPr/>
            <p:nvPr/>
          </p:nvSpPr>
          <p:spPr>
            <a:xfrm rot="521450">
              <a:off x="2986410" y="3326934"/>
              <a:ext cx="3640258" cy="2292008"/>
            </a:xfrm>
            <a:custGeom>
              <a:rect b="b" l="l" r="r" t="t"/>
              <a:pathLst>
                <a:path extrusionOk="0" h="91682" w="145613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6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2477825" y="1765400"/>
              <a:ext cx="222300" cy="777600"/>
            </a:xfrm>
            <a:custGeom>
              <a:rect b="b" l="l" r="r" t="t"/>
              <a:pathLst>
                <a:path extrusionOk="0" h="31104" w="8892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939750" y="1701200"/>
              <a:ext cx="594575" cy="840325"/>
            </a:xfrm>
            <a:custGeom>
              <a:rect b="b" l="l" r="r" t="t"/>
              <a:pathLst>
                <a:path extrusionOk="0" h="33613" w="23783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1494125" y="1826650"/>
              <a:ext cx="828200" cy="636750"/>
            </a:xfrm>
            <a:custGeom>
              <a:rect b="b" l="l" r="r" t="t"/>
              <a:pathLst>
                <a:path extrusionOk="0" h="25470" w="33128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1391425" y="2003800"/>
              <a:ext cx="2211700" cy="1490275"/>
            </a:xfrm>
            <a:custGeom>
              <a:rect b="b" l="l" r="r" t="t"/>
              <a:pathLst>
                <a:path extrusionOk="0" h="59611" w="88468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h="60490" w="89364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401700" y="2012600"/>
              <a:ext cx="2188975" cy="1467900"/>
            </a:xfrm>
            <a:custGeom>
              <a:rect b="b" l="l" r="r" t="t"/>
              <a:pathLst>
                <a:path extrusionOk="0" fill="none" h="58716" w="87559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fill="none" h="60490" w="89364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301975" y="3622050"/>
              <a:ext cx="95400" cy="95375"/>
            </a:xfrm>
            <a:custGeom>
              <a:rect b="b" l="l" r="r" t="t"/>
              <a:pathLst>
                <a:path extrusionOk="0" h="3815" w="3816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984650" y="340450"/>
              <a:ext cx="3078050" cy="1528775"/>
            </a:xfrm>
            <a:custGeom>
              <a:rect b="b" l="l" r="r" t="t"/>
              <a:pathLst>
                <a:path extrusionOk="0" h="61151" w="123122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2426850" y="238125"/>
              <a:ext cx="193675" cy="194050"/>
            </a:xfrm>
            <a:custGeom>
              <a:rect b="b" l="l" r="r" t="t"/>
              <a:pathLst>
                <a:path extrusionOk="0" h="7762" w="7747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823275" y="1826650"/>
              <a:ext cx="3400825" cy="184525"/>
            </a:xfrm>
            <a:custGeom>
              <a:rect b="b" l="l" r="r" t="t"/>
              <a:pathLst>
                <a:path extrusionOk="0" h="7381" w="136033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903" name="Google Shape;903;p22"/>
          <p:cNvGrpSpPr/>
          <p:nvPr/>
        </p:nvGrpSpPr>
        <p:grpSpPr>
          <a:xfrm>
            <a:off x="3168475" y="1345900"/>
            <a:ext cx="2654525" cy="2474100"/>
            <a:chOff x="3244675" y="1345900"/>
            <a:chExt cx="2654525" cy="2474100"/>
          </a:xfrm>
        </p:grpSpPr>
        <p:sp>
          <p:nvSpPr>
            <p:cNvPr id="904" name="Google Shape;904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3537766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6736545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fmla="val 18675159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22"/>
          <p:cNvGrpSpPr/>
          <p:nvPr/>
        </p:nvGrpSpPr>
        <p:grpSpPr>
          <a:xfrm>
            <a:off x="457075" y="1706807"/>
            <a:ext cx="2260800" cy="882817"/>
            <a:chOff x="457188" y="1370175"/>
            <a:chExt cx="2260800" cy="824600"/>
          </a:xfrm>
        </p:grpSpPr>
        <p:sp>
          <p:nvSpPr>
            <p:cNvPr id="909" name="Google Shape;909;p22"/>
            <p:cNvSpPr txBox="1"/>
            <p:nvPr/>
          </p:nvSpPr>
          <p:spPr>
            <a:xfrm>
              <a:off x="1066788" y="13701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Accuracy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0" name="Google Shape;910;p22"/>
            <p:cNvSpPr txBox="1"/>
            <p:nvPr/>
          </p:nvSpPr>
          <p:spPr>
            <a:xfrm>
              <a:off x="457188" y="17117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GPT Labeled Training Set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1" name="Google Shape;911;p22"/>
          <p:cNvGrpSpPr/>
          <p:nvPr/>
        </p:nvGrpSpPr>
        <p:grpSpPr>
          <a:xfrm>
            <a:off x="6625675" y="1706807"/>
            <a:ext cx="2061000" cy="882817"/>
            <a:chOff x="6625788" y="1370175"/>
            <a:chExt cx="2061000" cy="824600"/>
          </a:xfrm>
        </p:grpSpPr>
        <p:sp>
          <p:nvSpPr>
            <p:cNvPr id="912" name="Google Shape;912;p22"/>
            <p:cNvSpPr txBox="1"/>
            <p:nvPr/>
          </p:nvSpPr>
          <p:spPr>
            <a:xfrm>
              <a:off x="6806988" y="13701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Consistency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3" name="Google Shape;913;p22"/>
            <p:cNvSpPr txBox="1"/>
            <p:nvPr/>
          </p:nvSpPr>
          <p:spPr>
            <a:xfrm>
              <a:off x="6625788" y="17117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Amateur labeling conducted by our team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>
            <a:off x="457200" y="3574400"/>
            <a:ext cx="2137500" cy="886842"/>
            <a:chOff x="457188" y="3112879"/>
            <a:chExt cx="2137500" cy="824585"/>
          </a:xfrm>
        </p:grpSpPr>
        <p:sp>
          <p:nvSpPr>
            <p:cNvPr id="915" name="Google Shape;915;p22"/>
            <p:cNvSpPr txBox="1"/>
            <p:nvPr/>
          </p:nvSpPr>
          <p:spPr>
            <a:xfrm>
              <a:off x="457188" y="3112879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       Training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6" name="Google Shape;916;p22"/>
            <p:cNvSpPr txBox="1"/>
            <p:nvPr/>
          </p:nvSpPr>
          <p:spPr>
            <a:xfrm>
              <a:off x="457188" y="3454464"/>
              <a:ext cx="2137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Relatively Limited Training Dataset (~6000 reviews after cleaning)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7" name="Google Shape;917;p22"/>
          <p:cNvGrpSpPr/>
          <p:nvPr/>
        </p:nvGrpSpPr>
        <p:grpSpPr>
          <a:xfrm>
            <a:off x="6625800" y="3574400"/>
            <a:ext cx="2218800" cy="886842"/>
            <a:chOff x="6625788" y="3112879"/>
            <a:chExt cx="2218800" cy="824585"/>
          </a:xfrm>
        </p:grpSpPr>
        <p:sp>
          <p:nvSpPr>
            <p:cNvPr id="918" name="Google Shape;918;p22"/>
            <p:cNvSpPr txBox="1"/>
            <p:nvPr/>
          </p:nvSpPr>
          <p:spPr>
            <a:xfrm>
              <a:off x="6855363" y="3112879"/>
              <a:ext cx="1831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Overfitting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9" name="Google Shape;919;p22"/>
            <p:cNvSpPr txBox="1"/>
            <p:nvPr/>
          </p:nvSpPr>
          <p:spPr>
            <a:xfrm>
              <a:off x="6625788" y="3454464"/>
              <a:ext cx="2218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Sentiment lost by grouping negative and positive reviews together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0" name="Google Shape;920;p22"/>
          <p:cNvGrpSpPr/>
          <p:nvPr/>
        </p:nvGrpSpPr>
        <p:grpSpPr>
          <a:xfrm>
            <a:off x="609596" y="1650075"/>
            <a:ext cx="531910" cy="483001"/>
            <a:chOff x="7390346" y="967325"/>
            <a:chExt cx="531910" cy="483001"/>
          </a:xfrm>
        </p:grpSpPr>
        <p:sp>
          <p:nvSpPr>
            <p:cNvPr id="921" name="Google Shape;921;p22"/>
            <p:cNvSpPr/>
            <p:nvPr/>
          </p:nvSpPr>
          <p:spPr>
            <a:xfrm>
              <a:off x="7390346" y="967325"/>
              <a:ext cx="342881" cy="232536"/>
            </a:xfrm>
            <a:custGeom>
              <a:rect b="b" l="l" r="r" t="t"/>
              <a:pathLst>
                <a:path extrusionOk="0" h="11306" w="16671">
                  <a:moveTo>
                    <a:pt x="6894" y="1517"/>
                  </a:moveTo>
                  <a:lnTo>
                    <a:pt x="6974" y="1529"/>
                  </a:lnTo>
                  <a:lnTo>
                    <a:pt x="7043" y="1552"/>
                  </a:lnTo>
                  <a:lnTo>
                    <a:pt x="7112" y="1575"/>
                  </a:lnTo>
                  <a:lnTo>
                    <a:pt x="7181" y="1609"/>
                  </a:lnTo>
                  <a:lnTo>
                    <a:pt x="7250" y="1644"/>
                  </a:lnTo>
                  <a:lnTo>
                    <a:pt x="7308" y="1690"/>
                  </a:lnTo>
                  <a:lnTo>
                    <a:pt x="7354" y="1735"/>
                  </a:lnTo>
                  <a:lnTo>
                    <a:pt x="7411" y="1793"/>
                  </a:lnTo>
                  <a:lnTo>
                    <a:pt x="7446" y="1850"/>
                  </a:lnTo>
                  <a:lnTo>
                    <a:pt x="7491" y="1908"/>
                  </a:lnTo>
                  <a:lnTo>
                    <a:pt x="7514" y="1977"/>
                  </a:lnTo>
                  <a:lnTo>
                    <a:pt x="7549" y="2046"/>
                  </a:lnTo>
                  <a:lnTo>
                    <a:pt x="7560" y="2115"/>
                  </a:lnTo>
                  <a:lnTo>
                    <a:pt x="7572" y="2195"/>
                  </a:lnTo>
                  <a:lnTo>
                    <a:pt x="7583" y="2275"/>
                  </a:lnTo>
                  <a:lnTo>
                    <a:pt x="7572" y="2356"/>
                  </a:lnTo>
                  <a:lnTo>
                    <a:pt x="7560" y="2425"/>
                  </a:lnTo>
                  <a:lnTo>
                    <a:pt x="7549" y="2494"/>
                  </a:lnTo>
                  <a:lnTo>
                    <a:pt x="7514" y="2574"/>
                  </a:lnTo>
                  <a:lnTo>
                    <a:pt x="7491" y="2632"/>
                  </a:lnTo>
                  <a:lnTo>
                    <a:pt x="7446" y="2701"/>
                  </a:lnTo>
                  <a:lnTo>
                    <a:pt x="7411" y="2758"/>
                  </a:lnTo>
                  <a:lnTo>
                    <a:pt x="7354" y="2815"/>
                  </a:lnTo>
                  <a:lnTo>
                    <a:pt x="7308" y="2861"/>
                  </a:lnTo>
                  <a:lnTo>
                    <a:pt x="7250" y="2907"/>
                  </a:lnTo>
                  <a:lnTo>
                    <a:pt x="7181" y="2942"/>
                  </a:lnTo>
                  <a:lnTo>
                    <a:pt x="7112" y="2976"/>
                  </a:lnTo>
                  <a:lnTo>
                    <a:pt x="7043" y="2999"/>
                  </a:lnTo>
                  <a:lnTo>
                    <a:pt x="6974" y="3011"/>
                  </a:lnTo>
                  <a:lnTo>
                    <a:pt x="6894" y="3022"/>
                  </a:lnTo>
                  <a:lnTo>
                    <a:pt x="6825" y="3034"/>
                  </a:lnTo>
                  <a:lnTo>
                    <a:pt x="6745" y="3022"/>
                  </a:lnTo>
                  <a:lnTo>
                    <a:pt x="6664" y="3011"/>
                  </a:lnTo>
                  <a:lnTo>
                    <a:pt x="6595" y="2999"/>
                  </a:lnTo>
                  <a:lnTo>
                    <a:pt x="6526" y="2976"/>
                  </a:lnTo>
                  <a:lnTo>
                    <a:pt x="6458" y="2942"/>
                  </a:lnTo>
                  <a:lnTo>
                    <a:pt x="6400" y="2907"/>
                  </a:lnTo>
                  <a:lnTo>
                    <a:pt x="6331" y="2861"/>
                  </a:lnTo>
                  <a:lnTo>
                    <a:pt x="6285" y="2815"/>
                  </a:lnTo>
                  <a:lnTo>
                    <a:pt x="6239" y="2758"/>
                  </a:lnTo>
                  <a:lnTo>
                    <a:pt x="6193" y="2701"/>
                  </a:lnTo>
                  <a:lnTo>
                    <a:pt x="6159" y="2632"/>
                  </a:lnTo>
                  <a:lnTo>
                    <a:pt x="6124" y="2574"/>
                  </a:lnTo>
                  <a:lnTo>
                    <a:pt x="6101" y="2494"/>
                  </a:lnTo>
                  <a:lnTo>
                    <a:pt x="6078" y="2425"/>
                  </a:lnTo>
                  <a:lnTo>
                    <a:pt x="6067" y="2356"/>
                  </a:lnTo>
                  <a:lnTo>
                    <a:pt x="6067" y="2275"/>
                  </a:lnTo>
                  <a:lnTo>
                    <a:pt x="6067" y="2195"/>
                  </a:lnTo>
                  <a:lnTo>
                    <a:pt x="6078" y="2115"/>
                  </a:lnTo>
                  <a:lnTo>
                    <a:pt x="6101" y="2046"/>
                  </a:lnTo>
                  <a:lnTo>
                    <a:pt x="6124" y="1977"/>
                  </a:lnTo>
                  <a:lnTo>
                    <a:pt x="6159" y="1908"/>
                  </a:lnTo>
                  <a:lnTo>
                    <a:pt x="6193" y="1850"/>
                  </a:lnTo>
                  <a:lnTo>
                    <a:pt x="6239" y="1793"/>
                  </a:lnTo>
                  <a:lnTo>
                    <a:pt x="6285" y="1735"/>
                  </a:lnTo>
                  <a:lnTo>
                    <a:pt x="6331" y="1690"/>
                  </a:lnTo>
                  <a:lnTo>
                    <a:pt x="6400" y="1644"/>
                  </a:lnTo>
                  <a:lnTo>
                    <a:pt x="6458" y="1609"/>
                  </a:lnTo>
                  <a:lnTo>
                    <a:pt x="6526" y="1575"/>
                  </a:lnTo>
                  <a:lnTo>
                    <a:pt x="6595" y="1552"/>
                  </a:lnTo>
                  <a:lnTo>
                    <a:pt x="6664" y="1529"/>
                  </a:lnTo>
                  <a:lnTo>
                    <a:pt x="6745" y="1517"/>
                  </a:lnTo>
                  <a:close/>
                  <a:moveTo>
                    <a:pt x="9927" y="1517"/>
                  </a:moveTo>
                  <a:lnTo>
                    <a:pt x="10007" y="1529"/>
                  </a:lnTo>
                  <a:lnTo>
                    <a:pt x="10076" y="1552"/>
                  </a:lnTo>
                  <a:lnTo>
                    <a:pt x="10145" y="1575"/>
                  </a:lnTo>
                  <a:lnTo>
                    <a:pt x="10214" y="1609"/>
                  </a:lnTo>
                  <a:lnTo>
                    <a:pt x="10272" y="1644"/>
                  </a:lnTo>
                  <a:lnTo>
                    <a:pt x="10341" y="1690"/>
                  </a:lnTo>
                  <a:lnTo>
                    <a:pt x="10387" y="1735"/>
                  </a:lnTo>
                  <a:lnTo>
                    <a:pt x="10433" y="1793"/>
                  </a:lnTo>
                  <a:lnTo>
                    <a:pt x="10478" y="1850"/>
                  </a:lnTo>
                  <a:lnTo>
                    <a:pt x="10513" y="1908"/>
                  </a:lnTo>
                  <a:lnTo>
                    <a:pt x="10547" y="1977"/>
                  </a:lnTo>
                  <a:lnTo>
                    <a:pt x="10570" y="2046"/>
                  </a:lnTo>
                  <a:lnTo>
                    <a:pt x="10593" y="2115"/>
                  </a:lnTo>
                  <a:lnTo>
                    <a:pt x="10605" y="2195"/>
                  </a:lnTo>
                  <a:lnTo>
                    <a:pt x="10605" y="2275"/>
                  </a:lnTo>
                  <a:lnTo>
                    <a:pt x="10605" y="2356"/>
                  </a:lnTo>
                  <a:lnTo>
                    <a:pt x="10593" y="2425"/>
                  </a:lnTo>
                  <a:lnTo>
                    <a:pt x="10570" y="2494"/>
                  </a:lnTo>
                  <a:lnTo>
                    <a:pt x="10547" y="2574"/>
                  </a:lnTo>
                  <a:lnTo>
                    <a:pt x="10513" y="2632"/>
                  </a:lnTo>
                  <a:lnTo>
                    <a:pt x="10478" y="2701"/>
                  </a:lnTo>
                  <a:lnTo>
                    <a:pt x="10433" y="2758"/>
                  </a:lnTo>
                  <a:lnTo>
                    <a:pt x="10387" y="2815"/>
                  </a:lnTo>
                  <a:lnTo>
                    <a:pt x="10341" y="2861"/>
                  </a:lnTo>
                  <a:lnTo>
                    <a:pt x="10272" y="2907"/>
                  </a:lnTo>
                  <a:lnTo>
                    <a:pt x="10214" y="2942"/>
                  </a:lnTo>
                  <a:lnTo>
                    <a:pt x="10145" y="2976"/>
                  </a:lnTo>
                  <a:lnTo>
                    <a:pt x="10076" y="2999"/>
                  </a:lnTo>
                  <a:lnTo>
                    <a:pt x="10007" y="3011"/>
                  </a:lnTo>
                  <a:lnTo>
                    <a:pt x="9927" y="3022"/>
                  </a:lnTo>
                  <a:lnTo>
                    <a:pt x="9847" y="3034"/>
                  </a:lnTo>
                  <a:lnTo>
                    <a:pt x="9778" y="3022"/>
                  </a:lnTo>
                  <a:lnTo>
                    <a:pt x="9697" y="3011"/>
                  </a:lnTo>
                  <a:lnTo>
                    <a:pt x="9628" y="2999"/>
                  </a:lnTo>
                  <a:lnTo>
                    <a:pt x="9548" y="2976"/>
                  </a:lnTo>
                  <a:lnTo>
                    <a:pt x="9490" y="2942"/>
                  </a:lnTo>
                  <a:lnTo>
                    <a:pt x="9422" y="2907"/>
                  </a:lnTo>
                  <a:lnTo>
                    <a:pt x="9364" y="2861"/>
                  </a:lnTo>
                  <a:lnTo>
                    <a:pt x="9318" y="2815"/>
                  </a:lnTo>
                  <a:lnTo>
                    <a:pt x="9261" y="2758"/>
                  </a:lnTo>
                  <a:lnTo>
                    <a:pt x="9226" y="2701"/>
                  </a:lnTo>
                  <a:lnTo>
                    <a:pt x="9180" y="2632"/>
                  </a:lnTo>
                  <a:lnTo>
                    <a:pt x="9157" y="2574"/>
                  </a:lnTo>
                  <a:lnTo>
                    <a:pt x="9123" y="2494"/>
                  </a:lnTo>
                  <a:lnTo>
                    <a:pt x="9111" y="2425"/>
                  </a:lnTo>
                  <a:lnTo>
                    <a:pt x="9100" y="2356"/>
                  </a:lnTo>
                  <a:lnTo>
                    <a:pt x="9088" y="2275"/>
                  </a:lnTo>
                  <a:lnTo>
                    <a:pt x="9100" y="2195"/>
                  </a:lnTo>
                  <a:lnTo>
                    <a:pt x="9111" y="2115"/>
                  </a:lnTo>
                  <a:lnTo>
                    <a:pt x="9123" y="2046"/>
                  </a:lnTo>
                  <a:lnTo>
                    <a:pt x="9157" y="1977"/>
                  </a:lnTo>
                  <a:lnTo>
                    <a:pt x="9180" y="1908"/>
                  </a:lnTo>
                  <a:lnTo>
                    <a:pt x="9226" y="1850"/>
                  </a:lnTo>
                  <a:lnTo>
                    <a:pt x="9261" y="1793"/>
                  </a:lnTo>
                  <a:lnTo>
                    <a:pt x="9318" y="1735"/>
                  </a:lnTo>
                  <a:lnTo>
                    <a:pt x="9364" y="1690"/>
                  </a:lnTo>
                  <a:lnTo>
                    <a:pt x="9422" y="1644"/>
                  </a:lnTo>
                  <a:lnTo>
                    <a:pt x="9490" y="1609"/>
                  </a:lnTo>
                  <a:lnTo>
                    <a:pt x="9548" y="1575"/>
                  </a:lnTo>
                  <a:lnTo>
                    <a:pt x="9628" y="1552"/>
                  </a:lnTo>
                  <a:lnTo>
                    <a:pt x="9697" y="1529"/>
                  </a:lnTo>
                  <a:lnTo>
                    <a:pt x="9778" y="1517"/>
                  </a:lnTo>
                  <a:close/>
                  <a:moveTo>
                    <a:pt x="3873" y="3792"/>
                  </a:moveTo>
                  <a:lnTo>
                    <a:pt x="3942" y="3803"/>
                  </a:lnTo>
                  <a:lnTo>
                    <a:pt x="4022" y="3815"/>
                  </a:lnTo>
                  <a:lnTo>
                    <a:pt x="4091" y="3849"/>
                  </a:lnTo>
                  <a:lnTo>
                    <a:pt x="4160" y="3872"/>
                  </a:lnTo>
                  <a:lnTo>
                    <a:pt x="4217" y="3918"/>
                  </a:lnTo>
                  <a:lnTo>
                    <a:pt x="4275" y="3953"/>
                  </a:lnTo>
                  <a:lnTo>
                    <a:pt x="4332" y="4010"/>
                  </a:lnTo>
                  <a:lnTo>
                    <a:pt x="4378" y="4056"/>
                  </a:lnTo>
                  <a:lnTo>
                    <a:pt x="4424" y="4114"/>
                  </a:lnTo>
                  <a:lnTo>
                    <a:pt x="4459" y="4183"/>
                  </a:lnTo>
                  <a:lnTo>
                    <a:pt x="4493" y="4251"/>
                  </a:lnTo>
                  <a:lnTo>
                    <a:pt x="4516" y="4320"/>
                  </a:lnTo>
                  <a:lnTo>
                    <a:pt x="4527" y="4389"/>
                  </a:lnTo>
                  <a:lnTo>
                    <a:pt x="4539" y="4470"/>
                  </a:lnTo>
                  <a:lnTo>
                    <a:pt x="4550" y="4550"/>
                  </a:lnTo>
                  <a:lnTo>
                    <a:pt x="4539" y="4619"/>
                  </a:lnTo>
                  <a:lnTo>
                    <a:pt x="4527" y="4700"/>
                  </a:lnTo>
                  <a:lnTo>
                    <a:pt x="4516" y="4768"/>
                  </a:lnTo>
                  <a:lnTo>
                    <a:pt x="4493" y="4837"/>
                  </a:lnTo>
                  <a:lnTo>
                    <a:pt x="4459" y="4906"/>
                  </a:lnTo>
                  <a:lnTo>
                    <a:pt x="4424" y="4975"/>
                  </a:lnTo>
                  <a:lnTo>
                    <a:pt x="4378" y="5033"/>
                  </a:lnTo>
                  <a:lnTo>
                    <a:pt x="4332" y="5079"/>
                  </a:lnTo>
                  <a:lnTo>
                    <a:pt x="4275" y="5136"/>
                  </a:lnTo>
                  <a:lnTo>
                    <a:pt x="4217" y="5171"/>
                  </a:lnTo>
                  <a:lnTo>
                    <a:pt x="4160" y="5217"/>
                  </a:lnTo>
                  <a:lnTo>
                    <a:pt x="4091" y="5239"/>
                  </a:lnTo>
                  <a:lnTo>
                    <a:pt x="4022" y="5274"/>
                  </a:lnTo>
                  <a:lnTo>
                    <a:pt x="3942" y="5285"/>
                  </a:lnTo>
                  <a:lnTo>
                    <a:pt x="3873" y="5297"/>
                  </a:lnTo>
                  <a:lnTo>
                    <a:pt x="3712" y="5297"/>
                  </a:lnTo>
                  <a:lnTo>
                    <a:pt x="3631" y="5285"/>
                  </a:lnTo>
                  <a:lnTo>
                    <a:pt x="3562" y="5274"/>
                  </a:lnTo>
                  <a:lnTo>
                    <a:pt x="3493" y="5239"/>
                  </a:lnTo>
                  <a:lnTo>
                    <a:pt x="3425" y="5217"/>
                  </a:lnTo>
                  <a:lnTo>
                    <a:pt x="3367" y="5171"/>
                  </a:lnTo>
                  <a:lnTo>
                    <a:pt x="3310" y="5136"/>
                  </a:lnTo>
                  <a:lnTo>
                    <a:pt x="3252" y="5079"/>
                  </a:lnTo>
                  <a:lnTo>
                    <a:pt x="3206" y="5033"/>
                  </a:lnTo>
                  <a:lnTo>
                    <a:pt x="3160" y="4975"/>
                  </a:lnTo>
                  <a:lnTo>
                    <a:pt x="3126" y="4906"/>
                  </a:lnTo>
                  <a:lnTo>
                    <a:pt x="3091" y="4837"/>
                  </a:lnTo>
                  <a:lnTo>
                    <a:pt x="3068" y="4768"/>
                  </a:lnTo>
                  <a:lnTo>
                    <a:pt x="3045" y="4700"/>
                  </a:lnTo>
                  <a:lnTo>
                    <a:pt x="3034" y="4619"/>
                  </a:lnTo>
                  <a:lnTo>
                    <a:pt x="3034" y="4550"/>
                  </a:lnTo>
                  <a:lnTo>
                    <a:pt x="3034" y="4470"/>
                  </a:lnTo>
                  <a:lnTo>
                    <a:pt x="3045" y="4389"/>
                  </a:lnTo>
                  <a:lnTo>
                    <a:pt x="3068" y="4320"/>
                  </a:lnTo>
                  <a:lnTo>
                    <a:pt x="3091" y="4251"/>
                  </a:lnTo>
                  <a:lnTo>
                    <a:pt x="3126" y="4183"/>
                  </a:lnTo>
                  <a:lnTo>
                    <a:pt x="3160" y="4114"/>
                  </a:lnTo>
                  <a:lnTo>
                    <a:pt x="3206" y="4056"/>
                  </a:lnTo>
                  <a:lnTo>
                    <a:pt x="3252" y="4010"/>
                  </a:lnTo>
                  <a:lnTo>
                    <a:pt x="3310" y="3953"/>
                  </a:lnTo>
                  <a:lnTo>
                    <a:pt x="3367" y="3918"/>
                  </a:lnTo>
                  <a:lnTo>
                    <a:pt x="3425" y="3872"/>
                  </a:lnTo>
                  <a:lnTo>
                    <a:pt x="3493" y="3849"/>
                  </a:lnTo>
                  <a:lnTo>
                    <a:pt x="3562" y="3815"/>
                  </a:lnTo>
                  <a:lnTo>
                    <a:pt x="3631" y="3803"/>
                  </a:lnTo>
                  <a:lnTo>
                    <a:pt x="3712" y="3792"/>
                  </a:lnTo>
                  <a:close/>
                  <a:moveTo>
                    <a:pt x="12960" y="3792"/>
                  </a:moveTo>
                  <a:lnTo>
                    <a:pt x="13040" y="3803"/>
                  </a:lnTo>
                  <a:lnTo>
                    <a:pt x="13109" y="3815"/>
                  </a:lnTo>
                  <a:lnTo>
                    <a:pt x="13178" y="3849"/>
                  </a:lnTo>
                  <a:lnTo>
                    <a:pt x="13247" y="3872"/>
                  </a:lnTo>
                  <a:lnTo>
                    <a:pt x="13305" y="3918"/>
                  </a:lnTo>
                  <a:lnTo>
                    <a:pt x="13362" y="3953"/>
                  </a:lnTo>
                  <a:lnTo>
                    <a:pt x="13420" y="4010"/>
                  </a:lnTo>
                  <a:lnTo>
                    <a:pt x="13465" y="4056"/>
                  </a:lnTo>
                  <a:lnTo>
                    <a:pt x="13511" y="4114"/>
                  </a:lnTo>
                  <a:lnTo>
                    <a:pt x="13546" y="4183"/>
                  </a:lnTo>
                  <a:lnTo>
                    <a:pt x="13580" y="4251"/>
                  </a:lnTo>
                  <a:lnTo>
                    <a:pt x="13603" y="4320"/>
                  </a:lnTo>
                  <a:lnTo>
                    <a:pt x="13626" y="4389"/>
                  </a:lnTo>
                  <a:lnTo>
                    <a:pt x="13638" y="4470"/>
                  </a:lnTo>
                  <a:lnTo>
                    <a:pt x="13638" y="4550"/>
                  </a:lnTo>
                  <a:lnTo>
                    <a:pt x="13638" y="4619"/>
                  </a:lnTo>
                  <a:lnTo>
                    <a:pt x="13626" y="4700"/>
                  </a:lnTo>
                  <a:lnTo>
                    <a:pt x="13603" y="4768"/>
                  </a:lnTo>
                  <a:lnTo>
                    <a:pt x="13580" y="4837"/>
                  </a:lnTo>
                  <a:lnTo>
                    <a:pt x="13546" y="4906"/>
                  </a:lnTo>
                  <a:lnTo>
                    <a:pt x="13511" y="4975"/>
                  </a:lnTo>
                  <a:lnTo>
                    <a:pt x="13465" y="5033"/>
                  </a:lnTo>
                  <a:lnTo>
                    <a:pt x="13420" y="5079"/>
                  </a:lnTo>
                  <a:lnTo>
                    <a:pt x="13362" y="5136"/>
                  </a:lnTo>
                  <a:lnTo>
                    <a:pt x="13305" y="5171"/>
                  </a:lnTo>
                  <a:lnTo>
                    <a:pt x="13247" y="5217"/>
                  </a:lnTo>
                  <a:lnTo>
                    <a:pt x="13178" y="5239"/>
                  </a:lnTo>
                  <a:lnTo>
                    <a:pt x="13109" y="5274"/>
                  </a:lnTo>
                  <a:lnTo>
                    <a:pt x="13040" y="5285"/>
                  </a:lnTo>
                  <a:lnTo>
                    <a:pt x="12960" y="5297"/>
                  </a:lnTo>
                  <a:lnTo>
                    <a:pt x="12799" y="5297"/>
                  </a:lnTo>
                  <a:lnTo>
                    <a:pt x="12730" y="5285"/>
                  </a:lnTo>
                  <a:lnTo>
                    <a:pt x="12650" y="5274"/>
                  </a:lnTo>
                  <a:lnTo>
                    <a:pt x="12581" y="5239"/>
                  </a:lnTo>
                  <a:lnTo>
                    <a:pt x="12512" y="5217"/>
                  </a:lnTo>
                  <a:lnTo>
                    <a:pt x="12454" y="5171"/>
                  </a:lnTo>
                  <a:lnTo>
                    <a:pt x="12397" y="5136"/>
                  </a:lnTo>
                  <a:lnTo>
                    <a:pt x="12340" y="5079"/>
                  </a:lnTo>
                  <a:lnTo>
                    <a:pt x="12294" y="5033"/>
                  </a:lnTo>
                  <a:lnTo>
                    <a:pt x="12248" y="4975"/>
                  </a:lnTo>
                  <a:lnTo>
                    <a:pt x="12213" y="4906"/>
                  </a:lnTo>
                  <a:lnTo>
                    <a:pt x="12179" y="4837"/>
                  </a:lnTo>
                  <a:lnTo>
                    <a:pt x="12156" y="4768"/>
                  </a:lnTo>
                  <a:lnTo>
                    <a:pt x="12133" y="4700"/>
                  </a:lnTo>
                  <a:lnTo>
                    <a:pt x="12121" y="4619"/>
                  </a:lnTo>
                  <a:lnTo>
                    <a:pt x="12121" y="4550"/>
                  </a:lnTo>
                  <a:lnTo>
                    <a:pt x="12121" y="4470"/>
                  </a:lnTo>
                  <a:lnTo>
                    <a:pt x="12133" y="4389"/>
                  </a:lnTo>
                  <a:lnTo>
                    <a:pt x="12156" y="4320"/>
                  </a:lnTo>
                  <a:lnTo>
                    <a:pt x="12179" y="4251"/>
                  </a:lnTo>
                  <a:lnTo>
                    <a:pt x="12213" y="4183"/>
                  </a:lnTo>
                  <a:lnTo>
                    <a:pt x="12248" y="4114"/>
                  </a:lnTo>
                  <a:lnTo>
                    <a:pt x="12294" y="4056"/>
                  </a:lnTo>
                  <a:lnTo>
                    <a:pt x="12340" y="4010"/>
                  </a:lnTo>
                  <a:lnTo>
                    <a:pt x="12397" y="3953"/>
                  </a:lnTo>
                  <a:lnTo>
                    <a:pt x="12454" y="3918"/>
                  </a:lnTo>
                  <a:lnTo>
                    <a:pt x="12512" y="3872"/>
                  </a:lnTo>
                  <a:lnTo>
                    <a:pt x="12581" y="3849"/>
                  </a:lnTo>
                  <a:lnTo>
                    <a:pt x="12650" y="3815"/>
                  </a:lnTo>
                  <a:lnTo>
                    <a:pt x="12730" y="3803"/>
                  </a:lnTo>
                  <a:lnTo>
                    <a:pt x="12799" y="3792"/>
                  </a:lnTo>
                  <a:close/>
                  <a:moveTo>
                    <a:pt x="6894" y="4550"/>
                  </a:moveTo>
                  <a:lnTo>
                    <a:pt x="6974" y="4562"/>
                  </a:lnTo>
                  <a:lnTo>
                    <a:pt x="7043" y="4573"/>
                  </a:lnTo>
                  <a:lnTo>
                    <a:pt x="7112" y="4608"/>
                  </a:lnTo>
                  <a:lnTo>
                    <a:pt x="7181" y="4631"/>
                  </a:lnTo>
                  <a:lnTo>
                    <a:pt x="7250" y="4677"/>
                  </a:lnTo>
                  <a:lnTo>
                    <a:pt x="7308" y="4711"/>
                  </a:lnTo>
                  <a:lnTo>
                    <a:pt x="7354" y="4768"/>
                  </a:lnTo>
                  <a:lnTo>
                    <a:pt x="7411" y="4814"/>
                  </a:lnTo>
                  <a:lnTo>
                    <a:pt x="7446" y="4872"/>
                  </a:lnTo>
                  <a:lnTo>
                    <a:pt x="7491" y="4941"/>
                  </a:lnTo>
                  <a:lnTo>
                    <a:pt x="7514" y="5010"/>
                  </a:lnTo>
                  <a:lnTo>
                    <a:pt x="7549" y="5079"/>
                  </a:lnTo>
                  <a:lnTo>
                    <a:pt x="7560" y="5148"/>
                  </a:lnTo>
                  <a:lnTo>
                    <a:pt x="7572" y="5228"/>
                  </a:lnTo>
                  <a:lnTo>
                    <a:pt x="7583" y="5297"/>
                  </a:lnTo>
                  <a:lnTo>
                    <a:pt x="7572" y="5377"/>
                  </a:lnTo>
                  <a:lnTo>
                    <a:pt x="7560" y="5458"/>
                  </a:lnTo>
                  <a:lnTo>
                    <a:pt x="7549" y="5527"/>
                  </a:lnTo>
                  <a:lnTo>
                    <a:pt x="7514" y="5596"/>
                  </a:lnTo>
                  <a:lnTo>
                    <a:pt x="7491" y="5665"/>
                  </a:lnTo>
                  <a:lnTo>
                    <a:pt x="7446" y="5733"/>
                  </a:lnTo>
                  <a:lnTo>
                    <a:pt x="7411" y="5791"/>
                  </a:lnTo>
                  <a:lnTo>
                    <a:pt x="7354" y="5837"/>
                  </a:lnTo>
                  <a:lnTo>
                    <a:pt x="7308" y="5883"/>
                  </a:lnTo>
                  <a:lnTo>
                    <a:pt x="7250" y="5929"/>
                  </a:lnTo>
                  <a:lnTo>
                    <a:pt x="7181" y="5975"/>
                  </a:lnTo>
                  <a:lnTo>
                    <a:pt x="7112" y="5998"/>
                  </a:lnTo>
                  <a:lnTo>
                    <a:pt x="7043" y="6021"/>
                  </a:lnTo>
                  <a:lnTo>
                    <a:pt x="6974" y="6044"/>
                  </a:lnTo>
                  <a:lnTo>
                    <a:pt x="6894" y="6055"/>
                  </a:lnTo>
                  <a:lnTo>
                    <a:pt x="6745" y="6055"/>
                  </a:lnTo>
                  <a:lnTo>
                    <a:pt x="6664" y="6044"/>
                  </a:lnTo>
                  <a:lnTo>
                    <a:pt x="6595" y="6021"/>
                  </a:lnTo>
                  <a:lnTo>
                    <a:pt x="6526" y="5998"/>
                  </a:lnTo>
                  <a:lnTo>
                    <a:pt x="6458" y="5975"/>
                  </a:lnTo>
                  <a:lnTo>
                    <a:pt x="6400" y="5929"/>
                  </a:lnTo>
                  <a:lnTo>
                    <a:pt x="6331" y="5883"/>
                  </a:lnTo>
                  <a:lnTo>
                    <a:pt x="6285" y="5837"/>
                  </a:lnTo>
                  <a:lnTo>
                    <a:pt x="6239" y="5791"/>
                  </a:lnTo>
                  <a:lnTo>
                    <a:pt x="6193" y="5733"/>
                  </a:lnTo>
                  <a:lnTo>
                    <a:pt x="6159" y="5665"/>
                  </a:lnTo>
                  <a:lnTo>
                    <a:pt x="6124" y="5596"/>
                  </a:lnTo>
                  <a:lnTo>
                    <a:pt x="6101" y="5527"/>
                  </a:lnTo>
                  <a:lnTo>
                    <a:pt x="6078" y="5458"/>
                  </a:lnTo>
                  <a:lnTo>
                    <a:pt x="6067" y="5377"/>
                  </a:lnTo>
                  <a:lnTo>
                    <a:pt x="6067" y="5297"/>
                  </a:lnTo>
                  <a:lnTo>
                    <a:pt x="6067" y="5228"/>
                  </a:lnTo>
                  <a:lnTo>
                    <a:pt x="6078" y="5148"/>
                  </a:lnTo>
                  <a:lnTo>
                    <a:pt x="6101" y="5079"/>
                  </a:lnTo>
                  <a:lnTo>
                    <a:pt x="6124" y="5010"/>
                  </a:lnTo>
                  <a:lnTo>
                    <a:pt x="6159" y="4941"/>
                  </a:lnTo>
                  <a:lnTo>
                    <a:pt x="6193" y="4872"/>
                  </a:lnTo>
                  <a:lnTo>
                    <a:pt x="6239" y="4814"/>
                  </a:lnTo>
                  <a:lnTo>
                    <a:pt x="6285" y="4768"/>
                  </a:lnTo>
                  <a:lnTo>
                    <a:pt x="6331" y="4711"/>
                  </a:lnTo>
                  <a:lnTo>
                    <a:pt x="6400" y="4677"/>
                  </a:lnTo>
                  <a:lnTo>
                    <a:pt x="6458" y="4631"/>
                  </a:lnTo>
                  <a:lnTo>
                    <a:pt x="6526" y="4608"/>
                  </a:lnTo>
                  <a:lnTo>
                    <a:pt x="6595" y="4573"/>
                  </a:lnTo>
                  <a:lnTo>
                    <a:pt x="6664" y="4562"/>
                  </a:lnTo>
                  <a:lnTo>
                    <a:pt x="6745" y="4550"/>
                  </a:lnTo>
                  <a:close/>
                  <a:moveTo>
                    <a:pt x="9927" y="4550"/>
                  </a:moveTo>
                  <a:lnTo>
                    <a:pt x="10007" y="4562"/>
                  </a:lnTo>
                  <a:lnTo>
                    <a:pt x="10076" y="4573"/>
                  </a:lnTo>
                  <a:lnTo>
                    <a:pt x="10145" y="4608"/>
                  </a:lnTo>
                  <a:lnTo>
                    <a:pt x="10214" y="4631"/>
                  </a:lnTo>
                  <a:lnTo>
                    <a:pt x="10272" y="4677"/>
                  </a:lnTo>
                  <a:lnTo>
                    <a:pt x="10341" y="4711"/>
                  </a:lnTo>
                  <a:lnTo>
                    <a:pt x="10387" y="4768"/>
                  </a:lnTo>
                  <a:lnTo>
                    <a:pt x="10433" y="4814"/>
                  </a:lnTo>
                  <a:lnTo>
                    <a:pt x="10478" y="4872"/>
                  </a:lnTo>
                  <a:lnTo>
                    <a:pt x="10513" y="4941"/>
                  </a:lnTo>
                  <a:lnTo>
                    <a:pt x="10547" y="5010"/>
                  </a:lnTo>
                  <a:lnTo>
                    <a:pt x="10570" y="5079"/>
                  </a:lnTo>
                  <a:lnTo>
                    <a:pt x="10593" y="5148"/>
                  </a:lnTo>
                  <a:lnTo>
                    <a:pt x="10605" y="5228"/>
                  </a:lnTo>
                  <a:lnTo>
                    <a:pt x="10605" y="5297"/>
                  </a:lnTo>
                  <a:lnTo>
                    <a:pt x="10605" y="5377"/>
                  </a:lnTo>
                  <a:lnTo>
                    <a:pt x="10593" y="5458"/>
                  </a:lnTo>
                  <a:lnTo>
                    <a:pt x="10570" y="5527"/>
                  </a:lnTo>
                  <a:lnTo>
                    <a:pt x="10547" y="5596"/>
                  </a:lnTo>
                  <a:lnTo>
                    <a:pt x="10513" y="5665"/>
                  </a:lnTo>
                  <a:lnTo>
                    <a:pt x="10478" y="5733"/>
                  </a:lnTo>
                  <a:lnTo>
                    <a:pt x="10433" y="5791"/>
                  </a:lnTo>
                  <a:lnTo>
                    <a:pt x="10387" y="5837"/>
                  </a:lnTo>
                  <a:lnTo>
                    <a:pt x="10341" y="5883"/>
                  </a:lnTo>
                  <a:lnTo>
                    <a:pt x="10272" y="5929"/>
                  </a:lnTo>
                  <a:lnTo>
                    <a:pt x="10214" y="5975"/>
                  </a:lnTo>
                  <a:lnTo>
                    <a:pt x="10145" y="5998"/>
                  </a:lnTo>
                  <a:lnTo>
                    <a:pt x="10076" y="6021"/>
                  </a:lnTo>
                  <a:lnTo>
                    <a:pt x="10007" y="6044"/>
                  </a:lnTo>
                  <a:lnTo>
                    <a:pt x="9927" y="6055"/>
                  </a:lnTo>
                  <a:lnTo>
                    <a:pt x="9778" y="6055"/>
                  </a:lnTo>
                  <a:lnTo>
                    <a:pt x="9697" y="6044"/>
                  </a:lnTo>
                  <a:lnTo>
                    <a:pt x="9628" y="6021"/>
                  </a:lnTo>
                  <a:lnTo>
                    <a:pt x="9548" y="5998"/>
                  </a:lnTo>
                  <a:lnTo>
                    <a:pt x="9490" y="5975"/>
                  </a:lnTo>
                  <a:lnTo>
                    <a:pt x="9422" y="5929"/>
                  </a:lnTo>
                  <a:lnTo>
                    <a:pt x="9364" y="5883"/>
                  </a:lnTo>
                  <a:lnTo>
                    <a:pt x="9318" y="5837"/>
                  </a:lnTo>
                  <a:lnTo>
                    <a:pt x="9261" y="5791"/>
                  </a:lnTo>
                  <a:lnTo>
                    <a:pt x="9226" y="5733"/>
                  </a:lnTo>
                  <a:lnTo>
                    <a:pt x="9180" y="5665"/>
                  </a:lnTo>
                  <a:lnTo>
                    <a:pt x="9157" y="5596"/>
                  </a:lnTo>
                  <a:lnTo>
                    <a:pt x="9123" y="5527"/>
                  </a:lnTo>
                  <a:lnTo>
                    <a:pt x="9111" y="5458"/>
                  </a:lnTo>
                  <a:lnTo>
                    <a:pt x="9100" y="5377"/>
                  </a:lnTo>
                  <a:lnTo>
                    <a:pt x="9088" y="5297"/>
                  </a:lnTo>
                  <a:lnTo>
                    <a:pt x="9100" y="5228"/>
                  </a:lnTo>
                  <a:lnTo>
                    <a:pt x="9111" y="5148"/>
                  </a:lnTo>
                  <a:lnTo>
                    <a:pt x="9123" y="5079"/>
                  </a:lnTo>
                  <a:lnTo>
                    <a:pt x="9157" y="5010"/>
                  </a:lnTo>
                  <a:lnTo>
                    <a:pt x="9180" y="4941"/>
                  </a:lnTo>
                  <a:lnTo>
                    <a:pt x="9226" y="4872"/>
                  </a:lnTo>
                  <a:lnTo>
                    <a:pt x="9261" y="4814"/>
                  </a:lnTo>
                  <a:lnTo>
                    <a:pt x="9318" y="4768"/>
                  </a:lnTo>
                  <a:lnTo>
                    <a:pt x="9364" y="4711"/>
                  </a:lnTo>
                  <a:lnTo>
                    <a:pt x="9422" y="4677"/>
                  </a:lnTo>
                  <a:lnTo>
                    <a:pt x="9490" y="4631"/>
                  </a:lnTo>
                  <a:lnTo>
                    <a:pt x="9548" y="4608"/>
                  </a:lnTo>
                  <a:lnTo>
                    <a:pt x="9628" y="4573"/>
                  </a:lnTo>
                  <a:lnTo>
                    <a:pt x="9697" y="4562"/>
                  </a:lnTo>
                  <a:lnTo>
                    <a:pt x="9778" y="4550"/>
                  </a:lnTo>
                  <a:close/>
                  <a:moveTo>
                    <a:pt x="2276" y="6813"/>
                  </a:moveTo>
                  <a:lnTo>
                    <a:pt x="2356" y="6825"/>
                  </a:lnTo>
                  <a:lnTo>
                    <a:pt x="2425" y="6836"/>
                  </a:lnTo>
                  <a:lnTo>
                    <a:pt x="2505" y="6848"/>
                  </a:lnTo>
                  <a:lnTo>
                    <a:pt x="2574" y="6871"/>
                  </a:lnTo>
                  <a:lnTo>
                    <a:pt x="2643" y="6905"/>
                  </a:lnTo>
                  <a:lnTo>
                    <a:pt x="2701" y="6940"/>
                  </a:lnTo>
                  <a:lnTo>
                    <a:pt x="2758" y="6986"/>
                  </a:lnTo>
                  <a:lnTo>
                    <a:pt x="2816" y="7032"/>
                  </a:lnTo>
                  <a:lnTo>
                    <a:pt x="2862" y="7089"/>
                  </a:lnTo>
                  <a:lnTo>
                    <a:pt x="2908" y="7147"/>
                  </a:lnTo>
                  <a:lnTo>
                    <a:pt x="2942" y="7216"/>
                  </a:lnTo>
                  <a:lnTo>
                    <a:pt x="2977" y="7273"/>
                  </a:lnTo>
                  <a:lnTo>
                    <a:pt x="2999" y="7342"/>
                  </a:lnTo>
                  <a:lnTo>
                    <a:pt x="3022" y="7422"/>
                  </a:lnTo>
                  <a:lnTo>
                    <a:pt x="3034" y="7491"/>
                  </a:lnTo>
                  <a:lnTo>
                    <a:pt x="3034" y="7572"/>
                  </a:lnTo>
                  <a:lnTo>
                    <a:pt x="3034" y="7652"/>
                  </a:lnTo>
                  <a:lnTo>
                    <a:pt x="3022" y="7732"/>
                  </a:lnTo>
                  <a:lnTo>
                    <a:pt x="2999" y="7801"/>
                  </a:lnTo>
                  <a:lnTo>
                    <a:pt x="2977" y="7870"/>
                  </a:lnTo>
                  <a:lnTo>
                    <a:pt x="2942" y="7939"/>
                  </a:lnTo>
                  <a:lnTo>
                    <a:pt x="2908" y="7997"/>
                  </a:lnTo>
                  <a:lnTo>
                    <a:pt x="2862" y="8054"/>
                  </a:lnTo>
                  <a:lnTo>
                    <a:pt x="2816" y="8112"/>
                  </a:lnTo>
                  <a:lnTo>
                    <a:pt x="2758" y="8158"/>
                  </a:lnTo>
                  <a:lnTo>
                    <a:pt x="2701" y="8204"/>
                  </a:lnTo>
                  <a:lnTo>
                    <a:pt x="2643" y="8238"/>
                  </a:lnTo>
                  <a:lnTo>
                    <a:pt x="2574" y="8272"/>
                  </a:lnTo>
                  <a:lnTo>
                    <a:pt x="2505" y="8295"/>
                  </a:lnTo>
                  <a:lnTo>
                    <a:pt x="2425" y="8318"/>
                  </a:lnTo>
                  <a:lnTo>
                    <a:pt x="2356" y="8330"/>
                  </a:lnTo>
                  <a:lnTo>
                    <a:pt x="2276" y="8330"/>
                  </a:lnTo>
                  <a:lnTo>
                    <a:pt x="2172" y="8318"/>
                  </a:lnTo>
                  <a:lnTo>
                    <a:pt x="2080" y="8307"/>
                  </a:lnTo>
                  <a:lnTo>
                    <a:pt x="2000" y="8272"/>
                  </a:lnTo>
                  <a:lnTo>
                    <a:pt x="1908" y="8226"/>
                  </a:lnTo>
                  <a:lnTo>
                    <a:pt x="1747" y="8054"/>
                  </a:lnTo>
                  <a:lnTo>
                    <a:pt x="1678" y="7974"/>
                  </a:lnTo>
                  <a:lnTo>
                    <a:pt x="1621" y="7893"/>
                  </a:lnTo>
                  <a:lnTo>
                    <a:pt x="1575" y="7813"/>
                  </a:lnTo>
                  <a:lnTo>
                    <a:pt x="1540" y="7732"/>
                  </a:lnTo>
                  <a:lnTo>
                    <a:pt x="1529" y="7652"/>
                  </a:lnTo>
                  <a:lnTo>
                    <a:pt x="1517" y="7572"/>
                  </a:lnTo>
                  <a:lnTo>
                    <a:pt x="1517" y="7491"/>
                  </a:lnTo>
                  <a:lnTo>
                    <a:pt x="1529" y="7422"/>
                  </a:lnTo>
                  <a:lnTo>
                    <a:pt x="1552" y="7342"/>
                  </a:lnTo>
                  <a:lnTo>
                    <a:pt x="1575" y="7273"/>
                  </a:lnTo>
                  <a:lnTo>
                    <a:pt x="1609" y="7216"/>
                  </a:lnTo>
                  <a:lnTo>
                    <a:pt x="1644" y="7147"/>
                  </a:lnTo>
                  <a:lnTo>
                    <a:pt x="1690" y="7089"/>
                  </a:lnTo>
                  <a:lnTo>
                    <a:pt x="1736" y="7032"/>
                  </a:lnTo>
                  <a:lnTo>
                    <a:pt x="1793" y="6986"/>
                  </a:lnTo>
                  <a:lnTo>
                    <a:pt x="1851" y="6940"/>
                  </a:lnTo>
                  <a:lnTo>
                    <a:pt x="1908" y="6905"/>
                  </a:lnTo>
                  <a:lnTo>
                    <a:pt x="1977" y="6871"/>
                  </a:lnTo>
                  <a:lnTo>
                    <a:pt x="2046" y="6848"/>
                  </a:lnTo>
                  <a:lnTo>
                    <a:pt x="2126" y="6836"/>
                  </a:lnTo>
                  <a:lnTo>
                    <a:pt x="2195" y="6825"/>
                  </a:lnTo>
                  <a:lnTo>
                    <a:pt x="2276" y="6813"/>
                  </a:lnTo>
                  <a:close/>
                  <a:moveTo>
                    <a:pt x="14396" y="6813"/>
                  </a:moveTo>
                  <a:lnTo>
                    <a:pt x="14476" y="6825"/>
                  </a:lnTo>
                  <a:lnTo>
                    <a:pt x="14545" y="6836"/>
                  </a:lnTo>
                  <a:lnTo>
                    <a:pt x="14626" y="6848"/>
                  </a:lnTo>
                  <a:lnTo>
                    <a:pt x="14695" y="6871"/>
                  </a:lnTo>
                  <a:lnTo>
                    <a:pt x="14764" y="6905"/>
                  </a:lnTo>
                  <a:lnTo>
                    <a:pt x="14821" y="6940"/>
                  </a:lnTo>
                  <a:lnTo>
                    <a:pt x="14879" y="6986"/>
                  </a:lnTo>
                  <a:lnTo>
                    <a:pt x="14936" y="7032"/>
                  </a:lnTo>
                  <a:lnTo>
                    <a:pt x="14982" y="7089"/>
                  </a:lnTo>
                  <a:lnTo>
                    <a:pt x="15028" y="7147"/>
                  </a:lnTo>
                  <a:lnTo>
                    <a:pt x="15062" y="7216"/>
                  </a:lnTo>
                  <a:lnTo>
                    <a:pt x="15097" y="7273"/>
                  </a:lnTo>
                  <a:lnTo>
                    <a:pt x="15120" y="7342"/>
                  </a:lnTo>
                  <a:lnTo>
                    <a:pt x="15143" y="7422"/>
                  </a:lnTo>
                  <a:lnTo>
                    <a:pt x="15154" y="7491"/>
                  </a:lnTo>
                  <a:lnTo>
                    <a:pt x="15154" y="7572"/>
                  </a:lnTo>
                  <a:lnTo>
                    <a:pt x="15143" y="7652"/>
                  </a:lnTo>
                  <a:lnTo>
                    <a:pt x="15131" y="7732"/>
                  </a:lnTo>
                  <a:lnTo>
                    <a:pt x="15097" y="7813"/>
                  </a:lnTo>
                  <a:lnTo>
                    <a:pt x="15051" y="7893"/>
                  </a:lnTo>
                  <a:lnTo>
                    <a:pt x="14993" y="7974"/>
                  </a:lnTo>
                  <a:lnTo>
                    <a:pt x="14936" y="8054"/>
                  </a:lnTo>
                  <a:lnTo>
                    <a:pt x="14856" y="8135"/>
                  </a:lnTo>
                  <a:lnTo>
                    <a:pt x="14775" y="8215"/>
                  </a:lnTo>
                  <a:lnTo>
                    <a:pt x="14695" y="8261"/>
                  </a:lnTo>
                  <a:lnTo>
                    <a:pt x="14591" y="8295"/>
                  </a:lnTo>
                  <a:lnTo>
                    <a:pt x="14499" y="8318"/>
                  </a:lnTo>
                  <a:lnTo>
                    <a:pt x="14396" y="8330"/>
                  </a:lnTo>
                  <a:lnTo>
                    <a:pt x="14316" y="8330"/>
                  </a:lnTo>
                  <a:lnTo>
                    <a:pt x="14247" y="8318"/>
                  </a:lnTo>
                  <a:lnTo>
                    <a:pt x="14166" y="8295"/>
                  </a:lnTo>
                  <a:lnTo>
                    <a:pt x="14097" y="8272"/>
                  </a:lnTo>
                  <a:lnTo>
                    <a:pt x="14028" y="8238"/>
                  </a:lnTo>
                  <a:lnTo>
                    <a:pt x="13971" y="8204"/>
                  </a:lnTo>
                  <a:lnTo>
                    <a:pt x="13914" y="8158"/>
                  </a:lnTo>
                  <a:lnTo>
                    <a:pt x="13856" y="8112"/>
                  </a:lnTo>
                  <a:lnTo>
                    <a:pt x="13810" y="8054"/>
                  </a:lnTo>
                  <a:lnTo>
                    <a:pt x="13764" y="7997"/>
                  </a:lnTo>
                  <a:lnTo>
                    <a:pt x="13730" y="7939"/>
                  </a:lnTo>
                  <a:lnTo>
                    <a:pt x="13695" y="7870"/>
                  </a:lnTo>
                  <a:lnTo>
                    <a:pt x="13672" y="7801"/>
                  </a:lnTo>
                  <a:lnTo>
                    <a:pt x="13649" y="7732"/>
                  </a:lnTo>
                  <a:lnTo>
                    <a:pt x="13638" y="7652"/>
                  </a:lnTo>
                  <a:lnTo>
                    <a:pt x="13638" y="7572"/>
                  </a:lnTo>
                  <a:lnTo>
                    <a:pt x="13638" y="7491"/>
                  </a:lnTo>
                  <a:lnTo>
                    <a:pt x="13649" y="7422"/>
                  </a:lnTo>
                  <a:lnTo>
                    <a:pt x="13672" y="7342"/>
                  </a:lnTo>
                  <a:lnTo>
                    <a:pt x="13695" y="7273"/>
                  </a:lnTo>
                  <a:lnTo>
                    <a:pt x="13730" y="7216"/>
                  </a:lnTo>
                  <a:lnTo>
                    <a:pt x="13764" y="7147"/>
                  </a:lnTo>
                  <a:lnTo>
                    <a:pt x="13810" y="7089"/>
                  </a:lnTo>
                  <a:lnTo>
                    <a:pt x="13856" y="7032"/>
                  </a:lnTo>
                  <a:lnTo>
                    <a:pt x="13914" y="6986"/>
                  </a:lnTo>
                  <a:lnTo>
                    <a:pt x="13971" y="6940"/>
                  </a:lnTo>
                  <a:lnTo>
                    <a:pt x="14028" y="6905"/>
                  </a:lnTo>
                  <a:lnTo>
                    <a:pt x="14097" y="6871"/>
                  </a:lnTo>
                  <a:lnTo>
                    <a:pt x="14166" y="6848"/>
                  </a:lnTo>
                  <a:lnTo>
                    <a:pt x="14247" y="6836"/>
                  </a:lnTo>
                  <a:lnTo>
                    <a:pt x="14316" y="6825"/>
                  </a:lnTo>
                  <a:lnTo>
                    <a:pt x="14396" y="6813"/>
                  </a:lnTo>
                  <a:close/>
                  <a:moveTo>
                    <a:pt x="5309" y="7572"/>
                  </a:moveTo>
                  <a:lnTo>
                    <a:pt x="5389" y="7583"/>
                  </a:lnTo>
                  <a:lnTo>
                    <a:pt x="5458" y="7595"/>
                  </a:lnTo>
                  <a:lnTo>
                    <a:pt x="5538" y="7606"/>
                  </a:lnTo>
                  <a:lnTo>
                    <a:pt x="5607" y="7629"/>
                  </a:lnTo>
                  <a:lnTo>
                    <a:pt x="5665" y="7664"/>
                  </a:lnTo>
                  <a:lnTo>
                    <a:pt x="5734" y="7698"/>
                  </a:lnTo>
                  <a:lnTo>
                    <a:pt x="5791" y="7744"/>
                  </a:lnTo>
                  <a:lnTo>
                    <a:pt x="5849" y="7790"/>
                  </a:lnTo>
                  <a:lnTo>
                    <a:pt x="5895" y="7847"/>
                  </a:lnTo>
                  <a:lnTo>
                    <a:pt x="5941" y="7905"/>
                  </a:lnTo>
                  <a:lnTo>
                    <a:pt x="5975" y="7974"/>
                  </a:lnTo>
                  <a:lnTo>
                    <a:pt x="6009" y="8031"/>
                  </a:lnTo>
                  <a:lnTo>
                    <a:pt x="6032" y="8100"/>
                  </a:lnTo>
                  <a:lnTo>
                    <a:pt x="6044" y="8181"/>
                  </a:lnTo>
                  <a:lnTo>
                    <a:pt x="6055" y="8249"/>
                  </a:lnTo>
                  <a:lnTo>
                    <a:pt x="6067" y="8330"/>
                  </a:lnTo>
                  <a:lnTo>
                    <a:pt x="6055" y="8410"/>
                  </a:lnTo>
                  <a:lnTo>
                    <a:pt x="6044" y="8491"/>
                  </a:lnTo>
                  <a:lnTo>
                    <a:pt x="6032" y="8560"/>
                  </a:lnTo>
                  <a:lnTo>
                    <a:pt x="6009" y="8629"/>
                  </a:lnTo>
                  <a:lnTo>
                    <a:pt x="5975" y="8698"/>
                  </a:lnTo>
                  <a:lnTo>
                    <a:pt x="5941" y="8755"/>
                  </a:lnTo>
                  <a:lnTo>
                    <a:pt x="5895" y="8812"/>
                  </a:lnTo>
                  <a:lnTo>
                    <a:pt x="5849" y="8870"/>
                  </a:lnTo>
                  <a:lnTo>
                    <a:pt x="5791" y="8916"/>
                  </a:lnTo>
                  <a:lnTo>
                    <a:pt x="5734" y="8962"/>
                  </a:lnTo>
                  <a:lnTo>
                    <a:pt x="5665" y="8996"/>
                  </a:lnTo>
                  <a:lnTo>
                    <a:pt x="5607" y="9031"/>
                  </a:lnTo>
                  <a:lnTo>
                    <a:pt x="5538" y="9054"/>
                  </a:lnTo>
                  <a:lnTo>
                    <a:pt x="5458" y="9077"/>
                  </a:lnTo>
                  <a:lnTo>
                    <a:pt x="5389" y="9088"/>
                  </a:lnTo>
                  <a:lnTo>
                    <a:pt x="5228" y="9088"/>
                  </a:lnTo>
                  <a:lnTo>
                    <a:pt x="5148" y="9077"/>
                  </a:lnTo>
                  <a:lnTo>
                    <a:pt x="5079" y="9054"/>
                  </a:lnTo>
                  <a:lnTo>
                    <a:pt x="5010" y="9031"/>
                  </a:lnTo>
                  <a:lnTo>
                    <a:pt x="4941" y="8996"/>
                  </a:lnTo>
                  <a:lnTo>
                    <a:pt x="4884" y="8962"/>
                  </a:lnTo>
                  <a:lnTo>
                    <a:pt x="4826" y="8916"/>
                  </a:lnTo>
                  <a:lnTo>
                    <a:pt x="4769" y="8870"/>
                  </a:lnTo>
                  <a:lnTo>
                    <a:pt x="4723" y="8812"/>
                  </a:lnTo>
                  <a:lnTo>
                    <a:pt x="4677" y="8755"/>
                  </a:lnTo>
                  <a:lnTo>
                    <a:pt x="4642" y="8698"/>
                  </a:lnTo>
                  <a:lnTo>
                    <a:pt x="4608" y="8629"/>
                  </a:lnTo>
                  <a:lnTo>
                    <a:pt x="4585" y="8560"/>
                  </a:lnTo>
                  <a:lnTo>
                    <a:pt x="4562" y="8491"/>
                  </a:lnTo>
                  <a:lnTo>
                    <a:pt x="4550" y="8410"/>
                  </a:lnTo>
                  <a:lnTo>
                    <a:pt x="4550" y="8330"/>
                  </a:lnTo>
                  <a:lnTo>
                    <a:pt x="4550" y="8249"/>
                  </a:lnTo>
                  <a:lnTo>
                    <a:pt x="4562" y="8181"/>
                  </a:lnTo>
                  <a:lnTo>
                    <a:pt x="4585" y="8100"/>
                  </a:lnTo>
                  <a:lnTo>
                    <a:pt x="4608" y="8031"/>
                  </a:lnTo>
                  <a:lnTo>
                    <a:pt x="4642" y="7974"/>
                  </a:lnTo>
                  <a:lnTo>
                    <a:pt x="4677" y="7905"/>
                  </a:lnTo>
                  <a:lnTo>
                    <a:pt x="4723" y="7847"/>
                  </a:lnTo>
                  <a:lnTo>
                    <a:pt x="4769" y="7790"/>
                  </a:lnTo>
                  <a:lnTo>
                    <a:pt x="4826" y="7744"/>
                  </a:lnTo>
                  <a:lnTo>
                    <a:pt x="4884" y="7698"/>
                  </a:lnTo>
                  <a:lnTo>
                    <a:pt x="4941" y="7664"/>
                  </a:lnTo>
                  <a:lnTo>
                    <a:pt x="5010" y="7629"/>
                  </a:lnTo>
                  <a:lnTo>
                    <a:pt x="5079" y="7606"/>
                  </a:lnTo>
                  <a:lnTo>
                    <a:pt x="5148" y="7595"/>
                  </a:lnTo>
                  <a:lnTo>
                    <a:pt x="5228" y="7583"/>
                  </a:lnTo>
                  <a:lnTo>
                    <a:pt x="5309" y="7572"/>
                  </a:lnTo>
                  <a:close/>
                  <a:moveTo>
                    <a:pt x="11363" y="7572"/>
                  </a:moveTo>
                  <a:lnTo>
                    <a:pt x="11443" y="7583"/>
                  </a:lnTo>
                  <a:lnTo>
                    <a:pt x="11524" y="7595"/>
                  </a:lnTo>
                  <a:lnTo>
                    <a:pt x="11593" y="7606"/>
                  </a:lnTo>
                  <a:lnTo>
                    <a:pt x="11662" y="7629"/>
                  </a:lnTo>
                  <a:lnTo>
                    <a:pt x="11731" y="7664"/>
                  </a:lnTo>
                  <a:lnTo>
                    <a:pt x="11788" y="7698"/>
                  </a:lnTo>
                  <a:lnTo>
                    <a:pt x="11846" y="7744"/>
                  </a:lnTo>
                  <a:lnTo>
                    <a:pt x="11903" y="7790"/>
                  </a:lnTo>
                  <a:lnTo>
                    <a:pt x="11949" y="7847"/>
                  </a:lnTo>
                  <a:lnTo>
                    <a:pt x="11995" y="7905"/>
                  </a:lnTo>
                  <a:lnTo>
                    <a:pt x="12029" y="7974"/>
                  </a:lnTo>
                  <a:lnTo>
                    <a:pt x="12064" y="8031"/>
                  </a:lnTo>
                  <a:lnTo>
                    <a:pt x="12087" y="8100"/>
                  </a:lnTo>
                  <a:lnTo>
                    <a:pt x="12110" y="8181"/>
                  </a:lnTo>
                  <a:lnTo>
                    <a:pt x="12121" y="8249"/>
                  </a:lnTo>
                  <a:lnTo>
                    <a:pt x="12121" y="8330"/>
                  </a:lnTo>
                  <a:lnTo>
                    <a:pt x="12121" y="8410"/>
                  </a:lnTo>
                  <a:lnTo>
                    <a:pt x="12110" y="8491"/>
                  </a:lnTo>
                  <a:lnTo>
                    <a:pt x="12087" y="8560"/>
                  </a:lnTo>
                  <a:lnTo>
                    <a:pt x="12064" y="8629"/>
                  </a:lnTo>
                  <a:lnTo>
                    <a:pt x="12029" y="8698"/>
                  </a:lnTo>
                  <a:lnTo>
                    <a:pt x="11995" y="8755"/>
                  </a:lnTo>
                  <a:lnTo>
                    <a:pt x="11949" y="8812"/>
                  </a:lnTo>
                  <a:lnTo>
                    <a:pt x="11903" y="8870"/>
                  </a:lnTo>
                  <a:lnTo>
                    <a:pt x="11846" y="8916"/>
                  </a:lnTo>
                  <a:lnTo>
                    <a:pt x="11788" y="8962"/>
                  </a:lnTo>
                  <a:lnTo>
                    <a:pt x="11731" y="8996"/>
                  </a:lnTo>
                  <a:lnTo>
                    <a:pt x="11662" y="9031"/>
                  </a:lnTo>
                  <a:lnTo>
                    <a:pt x="11593" y="9054"/>
                  </a:lnTo>
                  <a:lnTo>
                    <a:pt x="11524" y="9077"/>
                  </a:lnTo>
                  <a:lnTo>
                    <a:pt x="11443" y="9088"/>
                  </a:lnTo>
                  <a:lnTo>
                    <a:pt x="11283" y="9088"/>
                  </a:lnTo>
                  <a:lnTo>
                    <a:pt x="11214" y="9077"/>
                  </a:lnTo>
                  <a:lnTo>
                    <a:pt x="11133" y="9054"/>
                  </a:lnTo>
                  <a:lnTo>
                    <a:pt x="11064" y="9031"/>
                  </a:lnTo>
                  <a:lnTo>
                    <a:pt x="11007" y="8996"/>
                  </a:lnTo>
                  <a:lnTo>
                    <a:pt x="10938" y="8962"/>
                  </a:lnTo>
                  <a:lnTo>
                    <a:pt x="10881" y="8916"/>
                  </a:lnTo>
                  <a:lnTo>
                    <a:pt x="10823" y="8870"/>
                  </a:lnTo>
                  <a:lnTo>
                    <a:pt x="10777" y="8812"/>
                  </a:lnTo>
                  <a:lnTo>
                    <a:pt x="10731" y="8755"/>
                  </a:lnTo>
                  <a:lnTo>
                    <a:pt x="10697" y="8698"/>
                  </a:lnTo>
                  <a:lnTo>
                    <a:pt x="10662" y="8629"/>
                  </a:lnTo>
                  <a:lnTo>
                    <a:pt x="10639" y="8560"/>
                  </a:lnTo>
                  <a:lnTo>
                    <a:pt x="10628" y="8491"/>
                  </a:lnTo>
                  <a:lnTo>
                    <a:pt x="10616" y="8410"/>
                  </a:lnTo>
                  <a:lnTo>
                    <a:pt x="10605" y="8330"/>
                  </a:lnTo>
                  <a:lnTo>
                    <a:pt x="10616" y="8249"/>
                  </a:lnTo>
                  <a:lnTo>
                    <a:pt x="10628" y="8181"/>
                  </a:lnTo>
                  <a:lnTo>
                    <a:pt x="10639" y="8100"/>
                  </a:lnTo>
                  <a:lnTo>
                    <a:pt x="10662" y="8031"/>
                  </a:lnTo>
                  <a:lnTo>
                    <a:pt x="10697" y="7974"/>
                  </a:lnTo>
                  <a:lnTo>
                    <a:pt x="10731" y="7905"/>
                  </a:lnTo>
                  <a:lnTo>
                    <a:pt x="10777" y="7847"/>
                  </a:lnTo>
                  <a:lnTo>
                    <a:pt x="10823" y="7790"/>
                  </a:lnTo>
                  <a:lnTo>
                    <a:pt x="10881" y="7744"/>
                  </a:lnTo>
                  <a:lnTo>
                    <a:pt x="10938" y="7698"/>
                  </a:lnTo>
                  <a:lnTo>
                    <a:pt x="11007" y="7664"/>
                  </a:lnTo>
                  <a:lnTo>
                    <a:pt x="11064" y="7629"/>
                  </a:lnTo>
                  <a:lnTo>
                    <a:pt x="11133" y="7606"/>
                  </a:lnTo>
                  <a:lnTo>
                    <a:pt x="11214" y="7595"/>
                  </a:lnTo>
                  <a:lnTo>
                    <a:pt x="11283" y="7583"/>
                  </a:lnTo>
                  <a:lnTo>
                    <a:pt x="11363" y="7572"/>
                  </a:lnTo>
                  <a:close/>
                  <a:moveTo>
                    <a:pt x="8330" y="8330"/>
                  </a:moveTo>
                  <a:lnTo>
                    <a:pt x="8411" y="8341"/>
                  </a:lnTo>
                  <a:lnTo>
                    <a:pt x="8491" y="8353"/>
                  </a:lnTo>
                  <a:lnTo>
                    <a:pt x="8560" y="8364"/>
                  </a:lnTo>
                  <a:lnTo>
                    <a:pt x="8629" y="8387"/>
                  </a:lnTo>
                  <a:lnTo>
                    <a:pt x="8698" y="8422"/>
                  </a:lnTo>
                  <a:lnTo>
                    <a:pt x="8767" y="8456"/>
                  </a:lnTo>
                  <a:lnTo>
                    <a:pt x="8824" y="8502"/>
                  </a:lnTo>
                  <a:lnTo>
                    <a:pt x="8870" y="8548"/>
                  </a:lnTo>
                  <a:lnTo>
                    <a:pt x="8928" y="8606"/>
                  </a:lnTo>
                  <a:lnTo>
                    <a:pt x="8962" y="8663"/>
                  </a:lnTo>
                  <a:lnTo>
                    <a:pt x="9008" y="8720"/>
                  </a:lnTo>
                  <a:lnTo>
                    <a:pt x="9031" y="8789"/>
                  </a:lnTo>
                  <a:lnTo>
                    <a:pt x="9054" y="8858"/>
                  </a:lnTo>
                  <a:lnTo>
                    <a:pt x="9077" y="8939"/>
                  </a:lnTo>
                  <a:lnTo>
                    <a:pt x="9088" y="9008"/>
                  </a:lnTo>
                  <a:lnTo>
                    <a:pt x="9088" y="9088"/>
                  </a:lnTo>
                  <a:lnTo>
                    <a:pt x="9088" y="9169"/>
                  </a:lnTo>
                  <a:lnTo>
                    <a:pt x="9077" y="9249"/>
                  </a:lnTo>
                  <a:lnTo>
                    <a:pt x="9054" y="9318"/>
                  </a:lnTo>
                  <a:lnTo>
                    <a:pt x="9031" y="9387"/>
                  </a:lnTo>
                  <a:lnTo>
                    <a:pt x="9008" y="9456"/>
                  </a:lnTo>
                  <a:lnTo>
                    <a:pt x="8962" y="9513"/>
                  </a:lnTo>
                  <a:lnTo>
                    <a:pt x="8928" y="9571"/>
                  </a:lnTo>
                  <a:lnTo>
                    <a:pt x="8870" y="9628"/>
                  </a:lnTo>
                  <a:lnTo>
                    <a:pt x="8824" y="9674"/>
                  </a:lnTo>
                  <a:lnTo>
                    <a:pt x="8767" y="9720"/>
                  </a:lnTo>
                  <a:lnTo>
                    <a:pt x="8698" y="9754"/>
                  </a:lnTo>
                  <a:lnTo>
                    <a:pt x="8629" y="9789"/>
                  </a:lnTo>
                  <a:lnTo>
                    <a:pt x="8560" y="9812"/>
                  </a:lnTo>
                  <a:lnTo>
                    <a:pt x="8491" y="9835"/>
                  </a:lnTo>
                  <a:lnTo>
                    <a:pt x="8411" y="9846"/>
                  </a:lnTo>
                  <a:lnTo>
                    <a:pt x="8261" y="9846"/>
                  </a:lnTo>
                  <a:lnTo>
                    <a:pt x="8181" y="9835"/>
                  </a:lnTo>
                  <a:lnTo>
                    <a:pt x="8112" y="9812"/>
                  </a:lnTo>
                  <a:lnTo>
                    <a:pt x="8043" y="9789"/>
                  </a:lnTo>
                  <a:lnTo>
                    <a:pt x="7974" y="9754"/>
                  </a:lnTo>
                  <a:lnTo>
                    <a:pt x="7905" y="9720"/>
                  </a:lnTo>
                  <a:lnTo>
                    <a:pt x="7848" y="9674"/>
                  </a:lnTo>
                  <a:lnTo>
                    <a:pt x="7802" y="9628"/>
                  </a:lnTo>
                  <a:lnTo>
                    <a:pt x="7744" y="9571"/>
                  </a:lnTo>
                  <a:lnTo>
                    <a:pt x="7710" y="9513"/>
                  </a:lnTo>
                  <a:lnTo>
                    <a:pt x="7664" y="9456"/>
                  </a:lnTo>
                  <a:lnTo>
                    <a:pt x="7641" y="9387"/>
                  </a:lnTo>
                  <a:lnTo>
                    <a:pt x="7606" y="9318"/>
                  </a:lnTo>
                  <a:lnTo>
                    <a:pt x="7595" y="9249"/>
                  </a:lnTo>
                  <a:lnTo>
                    <a:pt x="7583" y="9169"/>
                  </a:lnTo>
                  <a:lnTo>
                    <a:pt x="7583" y="9088"/>
                  </a:lnTo>
                  <a:lnTo>
                    <a:pt x="7583" y="9008"/>
                  </a:lnTo>
                  <a:lnTo>
                    <a:pt x="7595" y="8939"/>
                  </a:lnTo>
                  <a:lnTo>
                    <a:pt x="7606" y="8858"/>
                  </a:lnTo>
                  <a:lnTo>
                    <a:pt x="7641" y="8789"/>
                  </a:lnTo>
                  <a:lnTo>
                    <a:pt x="7664" y="8720"/>
                  </a:lnTo>
                  <a:lnTo>
                    <a:pt x="7710" y="8663"/>
                  </a:lnTo>
                  <a:lnTo>
                    <a:pt x="7744" y="8606"/>
                  </a:lnTo>
                  <a:lnTo>
                    <a:pt x="7802" y="8548"/>
                  </a:lnTo>
                  <a:lnTo>
                    <a:pt x="7848" y="8502"/>
                  </a:lnTo>
                  <a:lnTo>
                    <a:pt x="7905" y="8456"/>
                  </a:lnTo>
                  <a:lnTo>
                    <a:pt x="7974" y="8422"/>
                  </a:lnTo>
                  <a:lnTo>
                    <a:pt x="8043" y="8387"/>
                  </a:lnTo>
                  <a:lnTo>
                    <a:pt x="8112" y="8364"/>
                  </a:lnTo>
                  <a:lnTo>
                    <a:pt x="8181" y="8353"/>
                  </a:lnTo>
                  <a:lnTo>
                    <a:pt x="8261" y="8341"/>
                  </a:lnTo>
                  <a:lnTo>
                    <a:pt x="8330" y="8330"/>
                  </a:lnTo>
                  <a:close/>
                  <a:moveTo>
                    <a:pt x="6630" y="1"/>
                  </a:moveTo>
                  <a:lnTo>
                    <a:pt x="6480" y="24"/>
                  </a:lnTo>
                  <a:lnTo>
                    <a:pt x="6320" y="58"/>
                  </a:lnTo>
                  <a:lnTo>
                    <a:pt x="6170" y="93"/>
                  </a:lnTo>
                  <a:lnTo>
                    <a:pt x="6021" y="150"/>
                  </a:lnTo>
                  <a:lnTo>
                    <a:pt x="5883" y="208"/>
                  </a:lnTo>
                  <a:lnTo>
                    <a:pt x="5734" y="276"/>
                  </a:lnTo>
                  <a:lnTo>
                    <a:pt x="5607" y="357"/>
                  </a:lnTo>
                  <a:lnTo>
                    <a:pt x="5469" y="437"/>
                  </a:lnTo>
                  <a:lnTo>
                    <a:pt x="5355" y="541"/>
                  </a:lnTo>
                  <a:lnTo>
                    <a:pt x="5228" y="644"/>
                  </a:lnTo>
                  <a:lnTo>
                    <a:pt x="5125" y="759"/>
                  </a:lnTo>
                  <a:lnTo>
                    <a:pt x="5021" y="874"/>
                  </a:lnTo>
                  <a:lnTo>
                    <a:pt x="4930" y="1000"/>
                  </a:lnTo>
                  <a:lnTo>
                    <a:pt x="4849" y="1138"/>
                  </a:lnTo>
                  <a:lnTo>
                    <a:pt x="4769" y="1287"/>
                  </a:lnTo>
                  <a:lnTo>
                    <a:pt x="4700" y="1437"/>
                  </a:lnTo>
                  <a:lnTo>
                    <a:pt x="4654" y="1586"/>
                  </a:lnTo>
                  <a:lnTo>
                    <a:pt x="4608" y="1747"/>
                  </a:lnTo>
                  <a:lnTo>
                    <a:pt x="4573" y="1919"/>
                  </a:lnTo>
                  <a:lnTo>
                    <a:pt x="4550" y="2092"/>
                  </a:lnTo>
                  <a:lnTo>
                    <a:pt x="4550" y="2275"/>
                  </a:lnTo>
                  <a:lnTo>
                    <a:pt x="4550" y="2344"/>
                  </a:lnTo>
                  <a:lnTo>
                    <a:pt x="4562" y="2425"/>
                  </a:lnTo>
                  <a:lnTo>
                    <a:pt x="4390" y="2367"/>
                  </a:lnTo>
                  <a:lnTo>
                    <a:pt x="4217" y="2321"/>
                  </a:lnTo>
                  <a:lnTo>
                    <a:pt x="4033" y="2287"/>
                  </a:lnTo>
                  <a:lnTo>
                    <a:pt x="3873" y="2275"/>
                  </a:lnTo>
                  <a:lnTo>
                    <a:pt x="3700" y="2275"/>
                  </a:lnTo>
                  <a:lnTo>
                    <a:pt x="3539" y="2287"/>
                  </a:lnTo>
                  <a:lnTo>
                    <a:pt x="3379" y="2310"/>
                  </a:lnTo>
                  <a:lnTo>
                    <a:pt x="3218" y="2344"/>
                  </a:lnTo>
                  <a:lnTo>
                    <a:pt x="3057" y="2390"/>
                  </a:lnTo>
                  <a:lnTo>
                    <a:pt x="2919" y="2448"/>
                  </a:lnTo>
                  <a:lnTo>
                    <a:pt x="2770" y="2505"/>
                  </a:lnTo>
                  <a:lnTo>
                    <a:pt x="2632" y="2586"/>
                  </a:lnTo>
                  <a:lnTo>
                    <a:pt x="2494" y="2666"/>
                  </a:lnTo>
                  <a:lnTo>
                    <a:pt x="2379" y="2769"/>
                  </a:lnTo>
                  <a:lnTo>
                    <a:pt x="2253" y="2873"/>
                  </a:lnTo>
                  <a:lnTo>
                    <a:pt x="2149" y="2976"/>
                  </a:lnTo>
                  <a:lnTo>
                    <a:pt x="2034" y="3103"/>
                  </a:lnTo>
                  <a:lnTo>
                    <a:pt x="1943" y="3218"/>
                  </a:lnTo>
                  <a:lnTo>
                    <a:pt x="1862" y="3355"/>
                  </a:lnTo>
                  <a:lnTo>
                    <a:pt x="1782" y="3493"/>
                  </a:lnTo>
                  <a:lnTo>
                    <a:pt x="1713" y="3631"/>
                  </a:lnTo>
                  <a:lnTo>
                    <a:pt x="1655" y="3780"/>
                  </a:lnTo>
                  <a:lnTo>
                    <a:pt x="1598" y="3930"/>
                  </a:lnTo>
                  <a:lnTo>
                    <a:pt x="1563" y="4079"/>
                  </a:lnTo>
                  <a:lnTo>
                    <a:pt x="1529" y="4240"/>
                  </a:lnTo>
                  <a:lnTo>
                    <a:pt x="1517" y="4401"/>
                  </a:lnTo>
                  <a:lnTo>
                    <a:pt x="1517" y="4562"/>
                  </a:lnTo>
                  <a:lnTo>
                    <a:pt x="1517" y="4722"/>
                  </a:lnTo>
                  <a:lnTo>
                    <a:pt x="1540" y="4895"/>
                  </a:lnTo>
                  <a:lnTo>
                    <a:pt x="1575" y="5056"/>
                  </a:lnTo>
                  <a:lnTo>
                    <a:pt x="1621" y="5228"/>
                  </a:lnTo>
                  <a:lnTo>
                    <a:pt x="1690" y="5389"/>
                  </a:lnTo>
                  <a:lnTo>
                    <a:pt x="1506" y="5446"/>
                  </a:lnTo>
                  <a:lnTo>
                    <a:pt x="1334" y="5515"/>
                  </a:lnTo>
                  <a:lnTo>
                    <a:pt x="1173" y="5596"/>
                  </a:lnTo>
                  <a:lnTo>
                    <a:pt x="1012" y="5699"/>
                  </a:lnTo>
                  <a:lnTo>
                    <a:pt x="863" y="5802"/>
                  </a:lnTo>
                  <a:lnTo>
                    <a:pt x="725" y="5917"/>
                  </a:lnTo>
                  <a:lnTo>
                    <a:pt x="598" y="6055"/>
                  </a:lnTo>
                  <a:lnTo>
                    <a:pt x="484" y="6193"/>
                  </a:lnTo>
                  <a:lnTo>
                    <a:pt x="369" y="6331"/>
                  </a:lnTo>
                  <a:lnTo>
                    <a:pt x="277" y="6492"/>
                  </a:lnTo>
                  <a:lnTo>
                    <a:pt x="196" y="6653"/>
                  </a:lnTo>
                  <a:lnTo>
                    <a:pt x="127" y="6825"/>
                  </a:lnTo>
                  <a:lnTo>
                    <a:pt x="70" y="7009"/>
                  </a:lnTo>
                  <a:lnTo>
                    <a:pt x="35" y="7193"/>
                  </a:lnTo>
                  <a:lnTo>
                    <a:pt x="12" y="7376"/>
                  </a:lnTo>
                  <a:lnTo>
                    <a:pt x="1" y="7572"/>
                  </a:lnTo>
                  <a:lnTo>
                    <a:pt x="12" y="7801"/>
                  </a:lnTo>
                  <a:lnTo>
                    <a:pt x="47" y="8031"/>
                  </a:lnTo>
                  <a:lnTo>
                    <a:pt x="104" y="8238"/>
                  </a:lnTo>
                  <a:lnTo>
                    <a:pt x="185" y="8445"/>
                  </a:lnTo>
                  <a:lnTo>
                    <a:pt x="288" y="8652"/>
                  </a:lnTo>
                  <a:lnTo>
                    <a:pt x="415" y="8835"/>
                  </a:lnTo>
                  <a:lnTo>
                    <a:pt x="552" y="9031"/>
                  </a:lnTo>
                  <a:lnTo>
                    <a:pt x="725" y="9203"/>
                  </a:lnTo>
                  <a:lnTo>
                    <a:pt x="897" y="9375"/>
                  </a:lnTo>
                  <a:lnTo>
                    <a:pt x="1092" y="9536"/>
                  </a:lnTo>
                  <a:lnTo>
                    <a:pt x="1311" y="9697"/>
                  </a:lnTo>
                  <a:lnTo>
                    <a:pt x="1540" y="9846"/>
                  </a:lnTo>
                  <a:lnTo>
                    <a:pt x="1782" y="9984"/>
                  </a:lnTo>
                  <a:lnTo>
                    <a:pt x="2046" y="10122"/>
                  </a:lnTo>
                  <a:lnTo>
                    <a:pt x="2322" y="10248"/>
                  </a:lnTo>
                  <a:lnTo>
                    <a:pt x="2609" y="10375"/>
                  </a:lnTo>
                  <a:lnTo>
                    <a:pt x="2908" y="10478"/>
                  </a:lnTo>
                  <a:lnTo>
                    <a:pt x="3218" y="10593"/>
                  </a:lnTo>
                  <a:lnTo>
                    <a:pt x="3539" y="10685"/>
                  </a:lnTo>
                  <a:lnTo>
                    <a:pt x="3873" y="10777"/>
                  </a:lnTo>
                  <a:lnTo>
                    <a:pt x="4206" y="10857"/>
                  </a:lnTo>
                  <a:lnTo>
                    <a:pt x="4562" y="10938"/>
                  </a:lnTo>
                  <a:lnTo>
                    <a:pt x="4918" y="11007"/>
                  </a:lnTo>
                  <a:lnTo>
                    <a:pt x="5274" y="11064"/>
                  </a:lnTo>
                  <a:lnTo>
                    <a:pt x="5642" y="11122"/>
                  </a:lnTo>
                  <a:lnTo>
                    <a:pt x="6021" y="11168"/>
                  </a:lnTo>
                  <a:lnTo>
                    <a:pt x="6400" y="11213"/>
                  </a:lnTo>
                  <a:lnTo>
                    <a:pt x="6779" y="11248"/>
                  </a:lnTo>
                  <a:lnTo>
                    <a:pt x="7170" y="11271"/>
                  </a:lnTo>
                  <a:lnTo>
                    <a:pt x="7560" y="11282"/>
                  </a:lnTo>
                  <a:lnTo>
                    <a:pt x="7940" y="11294"/>
                  </a:lnTo>
                  <a:lnTo>
                    <a:pt x="8330" y="11305"/>
                  </a:lnTo>
                  <a:lnTo>
                    <a:pt x="8721" y="11294"/>
                  </a:lnTo>
                  <a:lnTo>
                    <a:pt x="9111" y="11282"/>
                  </a:lnTo>
                  <a:lnTo>
                    <a:pt x="9502" y="11271"/>
                  </a:lnTo>
                  <a:lnTo>
                    <a:pt x="9893" y="11248"/>
                  </a:lnTo>
                  <a:lnTo>
                    <a:pt x="10272" y="11213"/>
                  </a:lnTo>
                  <a:lnTo>
                    <a:pt x="10651" y="11168"/>
                  </a:lnTo>
                  <a:lnTo>
                    <a:pt x="11030" y="11122"/>
                  </a:lnTo>
                  <a:lnTo>
                    <a:pt x="11398" y="11064"/>
                  </a:lnTo>
                  <a:lnTo>
                    <a:pt x="11754" y="11007"/>
                  </a:lnTo>
                  <a:lnTo>
                    <a:pt x="12110" y="10938"/>
                  </a:lnTo>
                  <a:lnTo>
                    <a:pt x="12466" y="10857"/>
                  </a:lnTo>
                  <a:lnTo>
                    <a:pt x="12799" y="10777"/>
                  </a:lnTo>
                  <a:lnTo>
                    <a:pt x="13132" y="10685"/>
                  </a:lnTo>
                  <a:lnTo>
                    <a:pt x="13454" y="10593"/>
                  </a:lnTo>
                  <a:lnTo>
                    <a:pt x="13764" y="10478"/>
                  </a:lnTo>
                  <a:lnTo>
                    <a:pt x="14063" y="10375"/>
                  </a:lnTo>
                  <a:lnTo>
                    <a:pt x="14350" y="10248"/>
                  </a:lnTo>
                  <a:lnTo>
                    <a:pt x="14626" y="10122"/>
                  </a:lnTo>
                  <a:lnTo>
                    <a:pt x="14890" y="9984"/>
                  </a:lnTo>
                  <a:lnTo>
                    <a:pt x="15131" y="9846"/>
                  </a:lnTo>
                  <a:lnTo>
                    <a:pt x="15361" y="9697"/>
                  </a:lnTo>
                  <a:lnTo>
                    <a:pt x="15579" y="9536"/>
                  </a:lnTo>
                  <a:lnTo>
                    <a:pt x="15775" y="9375"/>
                  </a:lnTo>
                  <a:lnTo>
                    <a:pt x="15947" y="9203"/>
                  </a:lnTo>
                  <a:lnTo>
                    <a:pt x="16119" y="9031"/>
                  </a:lnTo>
                  <a:lnTo>
                    <a:pt x="16257" y="8835"/>
                  </a:lnTo>
                  <a:lnTo>
                    <a:pt x="16384" y="8652"/>
                  </a:lnTo>
                  <a:lnTo>
                    <a:pt x="16475" y="8445"/>
                  </a:lnTo>
                  <a:lnTo>
                    <a:pt x="16567" y="8238"/>
                  </a:lnTo>
                  <a:lnTo>
                    <a:pt x="16625" y="8031"/>
                  </a:lnTo>
                  <a:lnTo>
                    <a:pt x="16659" y="7801"/>
                  </a:lnTo>
                  <a:lnTo>
                    <a:pt x="16671" y="7572"/>
                  </a:lnTo>
                  <a:lnTo>
                    <a:pt x="16659" y="7376"/>
                  </a:lnTo>
                  <a:lnTo>
                    <a:pt x="16636" y="7193"/>
                  </a:lnTo>
                  <a:lnTo>
                    <a:pt x="16590" y="7009"/>
                  </a:lnTo>
                  <a:lnTo>
                    <a:pt x="16544" y="6825"/>
                  </a:lnTo>
                  <a:lnTo>
                    <a:pt x="16475" y="6653"/>
                  </a:lnTo>
                  <a:lnTo>
                    <a:pt x="16395" y="6492"/>
                  </a:lnTo>
                  <a:lnTo>
                    <a:pt x="16292" y="6331"/>
                  </a:lnTo>
                  <a:lnTo>
                    <a:pt x="16188" y="6193"/>
                  </a:lnTo>
                  <a:lnTo>
                    <a:pt x="16073" y="6055"/>
                  </a:lnTo>
                  <a:lnTo>
                    <a:pt x="15947" y="5917"/>
                  </a:lnTo>
                  <a:lnTo>
                    <a:pt x="15809" y="5802"/>
                  </a:lnTo>
                  <a:lnTo>
                    <a:pt x="15660" y="5699"/>
                  </a:lnTo>
                  <a:lnTo>
                    <a:pt x="15499" y="5596"/>
                  </a:lnTo>
                  <a:lnTo>
                    <a:pt x="15338" y="5515"/>
                  </a:lnTo>
                  <a:lnTo>
                    <a:pt x="15166" y="5446"/>
                  </a:lnTo>
                  <a:lnTo>
                    <a:pt x="14982" y="5389"/>
                  </a:lnTo>
                  <a:lnTo>
                    <a:pt x="15051" y="5228"/>
                  </a:lnTo>
                  <a:lnTo>
                    <a:pt x="15097" y="5056"/>
                  </a:lnTo>
                  <a:lnTo>
                    <a:pt x="15131" y="4895"/>
                  </a:lnTo>
                  <a:lnTo>
                    <a:pt x="15154" y="4722"/>
                  </a:lnTo>
                  <a:lnTo>
                    <a:pt x="15154" y="4562"/>
                  </a:lnTo>
                  <a:lnTo>
                    <a:pt x="15154" y="4401"/>
                  </a:lnTo>
                  <a:lnTo>
                    <a:pt x="15143" y="4240"/>
                  </a:lnTo>
                  <a:lnTo>
                    <a:pt x="15108" y="4079"/>
                  </a:lnTo>
                  <a:lnTo>
                    <a:pt x="15074" y="3930"/>
                  </a:lnTo>
                  <a:lnTo>
                    <a:pt x="15016" y="3769"/>
                  </a:lnTo>
                  <a:lnTo>
                    <a:pt x="14959" y="3631"/>
                  </a:lnTo>
                  <a:lnTo>
                    <a:pt x="14890" y="3482"/>
                  </a:lnTo>
                  <a:lnTo>
                    <a:pt x="14810" y="3344"/>
                  </a:lnTo>
                  <a:lnTo>
                    <a:pt x="14729" y="3218"/>
                  </a:lnTo>
                  <a:lnTo>
                    <a:pt x="14626" y="3091"/>
                  </a:lnTo>
                  <a:lnTo>
                    <a:pt x="14522" y="2976"/>
                  </a:lnTo>
                  <a:lnTo>
                    <a:pt x="14408" y="2861"/>
                  </a:lnTo>
                  <a:lnTo>
                    <a:pt x="14293" y="2769"/>
                  </a:lnTo>
                  <a:lnTo>
                    <a:pt x="14166" y="2666"/>
                  </a:lnTo>
                  <a:lnTo>
                    <a:pt x="14040" y="2586"/>
                  </a:lnTo>
                  <a:lnTo>
                    <a:pt x="13902" y="2505"/>
                  </a:lnTo>
                  <a:lnTo>
                    <a:pt x="13753" y="2448"/>
                  </a:lnTo>
                  <a:lnTo>
                    <a:pt x="13603" y="2390"/>
                  </a:lnTo>
                  <a:lnTo>
                    <a:pt x="13454" y="2344"/>
                  </a:lnTo>
                  <a:lnTo>
                    <a:pt x="13293" y="2310"/>
                  </a:lnTo>
                  <a:lnTo>
                    <a:pt x="13132" y="2287"/>
                  </a:lnTo>
                  <a:lnTo>
                    <a:pt x="12971" y="2275"/>
                  </a:lnTo>
                  <a:lnTo>
                    <a:pt x="12799" y="2275"/>
                  </a:lnTo>
                  <a:lnTo>
                    <a:pt x="12627" y="2287"/>
                  </a:lnTo>
                  <a:lnTo>
                    <a:pt x="12454" y="2321"/>
                  </a:lnTo>
                  <a:lnTo>
                    <a:pt x="12282" y="2367"/>
                  </a:lnTo>
                  <a:lnTo>
                    <a:pt x="12110" y="2425"/>
                  </a:lnTo>
                  <a:lnTo>
                    <a:pt x="12110" y="2344"/>
                  </a:lnTo>
                  <a:lnTo>
                    <a:pt x="12121" y="2275"/>
                  </a:lnTo>
                  <a:lnTo>
                    <a:pt x="12121" y="2092"/>
                  </a:lnTo>
                  <a:lnTo>
                    <a:pt x="12098" y="1919"/>
                  </a:lnTo>
                  <a:lnTo>
                    <a:pt x="12064" y="1747"/>
                  </a:lnTo>
                  <a:lnTo>
                    <a:pt x="12018" y="1586"/>
                  </a:lnTo>
                  <a:lnTo>
                    <a:pt x="11972" y="1437"/>
                  </a:lnTo>
                  <a:lnTo>
                    <a:pt x="11903" y="1287"/>
                  </a:lnTo>
                  <a:lnTo>
                    <a:pt x="11823" y="1138"/>
                  </a:lnTo>
                  <a:lnTo>
                    <a:pt x="11742" y="1000"/>
                  </a:lnTo>
                  <a:lnTo>
                    <a:pt x="11650" y="874"/>
                  </a:lnTo>
                  <a:lnTo>
                    <a:pt x="11547" y="759"/>
                  </a:lnTo>
                  <a:lnTo>
                    <a:pt x="11443" y="644"/>
                  </a:lnTo>
                  <a:lnTo>
                    <a:pt x="11317" y="541"/>
                  </a:lnTo>
                  <a:lnTo>
                    <a:pt x="11202" y="437"/>
                  </a:lnTo>
                  <a:lnTo>
                    <a:pt x="11064" y="357"/>
                  </a:lnTo>
                  <a:lnTo>
                    <a:pt x="10938" y="276"/>
                  </a:lnTo>
                  <a:lnTo>
                    <a:pt x="10789" y="208"/>
                  </a:lnTo>
                  <a:lnTo>
                    <a:pt x="10651" y="150"/>
                  </a:lnTo>
                  <a:lnTo>
                    <a:pt x="10501" y="93"/>
                  </a:lnTo>
                  <a:lnTo>
                    <a:pt x="10352" y="58"/>
                  </a:lnTo>
                  <a:lnTo>
                    <a:pt x="10191" y="24"/>
                  </a:lnTo>
                  <a:lnTo>
                    <a:pt x="10042" y="1"/>
                  </a:lnTo>
                  <a:lnTo>
                    <a:pt x="9720" y="1"/>
                  </a:lnTo>
                  <a:lnTo>
                    <a:pt x="9559" y="12"/>
                  </a:lnTo>
                  <a:lnTo>
                    <a:pt x="9399" y="47"/>
                  </a:lnTo>
                  <a:lnTo>
                    <a:pt x="9249" y="81"/>
                  </a:lnTo>
                  <a:lnTo>
                    <a:pt x="9088" y="139"/>
                  </a:lnTo>
                  <a:lnTo>
                    <a:pt x="8928" y="196"/>
                  </a:lnTo>
                  <a:lnTo>
                    <a:pt x="8778" y="276"/>
                  </a:lnTo>
                  <a:lnTo>
                    <a:pt x="8629" y="368"/>
                  </a:lnTo>
                  <a:lnTo>
                    <a:pt x="8479" y="472"/>
                  </a:lnTo>
                  <a:lnTo>
                    <a:pt x="8330" y="587"/>
                  </a:lnTo>
                  <a:lnTo>
                    <a:pt x="8192" y="472"/>
                  </a:lnTo>
                  <a:lnTo>
                    <a:pt x="8043" y="368"/>
                  </a:lnTo>
                  <a:lnTo>
                    <a:pt x="7894" y="276"/>
                  </a:lnTo>
                  <a:lnTo>
                    <a:pt x="7744" y="196"/>
                  </a:lnTo>
                  <a:lnTo>
                    <a:pt x="7583" y="139"/>
                  </a:lnTo>
                  <a:lnTo>
                    <a:pt x="7423" y="81"/>
                  </a:lnTo>
                  <a:lnTo>
                    <a:pt x="7273" y="47"/>
                  </a:lnTo>
                  <a:lnTo>
                    <a:pt x="7112" y="12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7390346" y="1185420"/>
              <a:ext cx="342881" cy="171327"/>
            </a:xfrm>
            <a:custGeom>
              <a:rect b="b" l="l" r="r" t="t"/>
              <a:pathLst>
                <a:path extrusionOk="0" h="8330" w="16671">
                  <a:moveTo>
                    <a:pt x="1" y="1"/>
                  </a:moveTo>
                  <a:lnTo>
                    <a:pt x="1" y="4550"/>
                  </a:lnTo>
                  <a:lnTo>
                    <a:pt x="12" y="4768"/>
                  </a:lnTo>
                  <a:lnTo>
                    <a:pt x="47" y="4998"/>
                  </a:lnTo>
                  <a:lnTo>
                    <a:pt x="116" y="5205"/>
                  </a:lnTo>
                  <a:lnTo>
                    <a:pt x="196" y="5412"/>
                  </a:lnTo>
                  <a:lnTo>
                    <a:pt x="300" y="5618"/>
                  </a:lnTo>
                  <a:lnTo>
                    <a:pt x="426" y="5802"/>
                  </a:lnTo>
                  <a:lnTo>
                    <a:pt x="575" y="5998"/>
                  </a:lnTo>
                  <a:lnTo>
                    <a:pt x="736" y="6170"/>
                  </a:lnTo>
                  <a:lnTo>
                    <a:pt x="920" y="6342"/>
                  </a:lnTo>
                  <a:lnTo>
                    <a:pt x="1115" y="6515"/>
                  </a:lnTo>
                  <a:lnTo>
                    <a:pt x="1334" y="6675"/>
                  </a:lnTo>
                  <a:lnTo>
                    <a:pt x="1575" y="6825"/>
                  </a:lnTo>
                  <a:lnTo>
                    <a:pt x="1828" y="6963"/>
                  </a:lnTo>
                  <a:lnTo>
                    <a:pt x="2080" y="7100"/>
                  </a:lnTo>
                  <a:lnTo>
                    <a:pt x="2368" y="7238"/>
                  </a:lnTo>
                  <a:lnTo>
                    <a:pt x="2655" y="7365"/>
                  </a:lnTo>
                  <a:lnTo>
                    <a:pt x="2954" y="7480"/>
                  </a:lnTo>
                  <a:lnTo>
                    <a:pt x="3264" y="7583"/>
                  </a:lnTo>
                  <a:lnTo>
                    <a:pt x="3585" y="7686"/>
                  </a:lnTo>
                  <a:lnTo>
                    <a:pt x="3919" y="7778"/>
                  </a:lnTo>
                  <a:lnTo>
                    <a:pt x="4263" y="7870"/>
                  </a:lnTo>
                  <a:lnTo>
                    <a:pt x="4608" y="7951"/>
                  </a:lnTo>
                  <a:lnTo>
                    <a:pt x="4964" y="8020"/>
                  </a:lnTo>
                  <a:lnTo>
                    <a:pt x="5332" y="8089"/>
                  </a:lnTo>
                  <a:lnTo>
                    <a:pt x="5699" y="8146"/>
                  </a:lnTo>
                  <a:lnTo>
                    <a:pt x="6067" y="8192"/>
                  </a:lnTo>
                  <a:lnTo>
                    <a:pt x="6435" y="8238"/>
                  </a:lnTo>
                  <a:lnTo>
                    <a:pt x="6814" y="8272"/>
                  </a:lnTo>
                  <a:lnTo>
                    <a:pt x="7193" y="8295"/>
                  </a:lnTo>
                  <a:lnTo>
                    <a:pt x="7572" y="8318"/>
                  </a:lnTo>
                  <a:lnTo>
                    <a:pt x="7951" y="8330"/>
                  </a:lnTo>
                  <a:lnTo>
                    <a:pt x="8721" y="8330"/>
                  </a:lnTo>
                  <a:lnTo>
                    <a:pt x="9100" y="8318"/>
                  </a:lnTo>
                  <a:lnTo>
                    <a:pt x="9479" y="8295"/>
                  </a:lnTo>
                  <a:lnTo>
                    <a:pt x="9858" y="8272"/>
                  </a:lnTo>
                  <a:lnTo>
                    <a:pt x="10237" y="8238"/>
                  </a:lnTo>
                  <a:lnTo>
                    <a:pt x="10605" y="8192"/>
                  </a:lnTo>
                  <a:lnTo>
                    <a:pt x="10972" y="8146"/>
                  </a:lnTo>
                  <a:lnTo>
                    <a:pt x="11340" y="8089"/>
                  </a:lnTo>
                  <a:lnTo>
                    <a:pt x="11708" y="8020"/>
                  </a:lnTo>
                  <a:lnTo>
                    <a:pt x="12064" y="7951"/>
                  </a:lnTo>
                  <a:lnTo>
                    <a:pt x="12409" y="7870"/>
                  </a:lnTo>
                  <a:lnTo>
                    <a:pt x="12753" y="7778"/>
                  </a:lnTo>
                  <a:lnTo>
                    <a:pt x="13086" y="7686"/>
                  </a:lnTo>
                  <a:lnTo>
                    <a:pt x="13408" y="7583"/>
                  </a:lnTo>
                  <a:lnTo>
                    <a:pt x="13718" y="7480"/>
                  </a:lnTo>
                  <a:lnTo>
                    <a:pt x="14017" y="7365"/>
                  </a:lnTo>
                  <a:lnTo>
                    <a:pt x="14304" y="7238"/>
                  </a:lnTo>
                  <a:lnTo>
                    <a:pt x="14580" y="7100"/>
                  </a:lnTo>
                  <a:lnTo>
                    <a:pt x="14844" y="6963"/>
                  </a:lnTo>
                  <a:lnTo>
                    <a:pt x="15097" y="6825"/>
                  </a:lnTo>
                  <a:lnTo>
                    <a:pt x="15327" y="6675"/>
                  </a:lnTo>
                  <a:lnTo>
                    <a:pt x="15545" y="6515"/>
                  </a:lnTo>
                  <a:lnTo>
                    <a:pt x="15752" y="6342"/>
                  </a:lnTo>
                  <a:lnTo>
                    <a:pt x="15935" y="6170"/>
                  </a:lnTo>
                  <a:lnTo>
                    <a:pt x="16096" y="5998"/>
                  </a:lnTo>
                  <a:lnTo>
                    <a:pt x="16246" y="5802"/>
                  </a:lnTo>
                  <a:lnTo>
                    <a:pt x="16372" y="5618"/>
                  </a:lnTo>
                  <a:lnTo>
                    <a:pt x="16475" y="5412"/>
                  </a:lnTo>
                  <a:lnTo>
                    <a:pt x="16556" y="5205"/>
                  </a:lnTo>
                  <a:lnTo>
                    <a:pt x="16613" y="4998"/>
                  </a:lnTo>
                  <a:lnTo>
                    <a:pt x="16659" y="4768"/>
                  </a:lnTo>
                  <a:lnTo>
                    <a:pt x="16671" y="4550"/>
                  </a:lnTo>
                  <a:lnTo>
                    <a:pt x="16671" y="1"/>
                  </a:lnTo>
                  <a:lnTo>
                    <a:pt x="16487" y="150"/>
                  </a:lnTo>
                  <a:lnTo>
                    <a:pt x="16303" y="288"/>
                  </a:lnTo>
                  <a:lnTo>
                    <a:pt x="16119" y="414"/>
                  </a:lnTo>
                  <a:lnTo>
                    <a:pt x="15913" y="541"/>
                  </a:lnTo>
                  <a:lnTo>
                    <a:pt x="15706" y="667"/>
                  </a:lnTo>
                  <a:lnTo>
                    <a:pt x="15499" y="793"/>
                  </a:lnTo>
                  <a:lnTo>
                    <a:pt x="15281" y="908"/>
                  </a:lnTo>
                  <a:lnTo>
                    <a:pt x="15051" y="1012"/>
                  </a:lnTo>
                  <a:lnTo>
                    <a:pt x="14580" y="1218"/>
                  </a:lnTo>
                  <a:lnTo>
                    <a:pt x="14086" y="1402"/>
                  </a:lnTo>
                  <a:lnTo>
                    <a:pt x="13569" y="1575"/>
                  </a:lnTo>
                  <a:lnTo>
                    <a:pt x="13029" y="1724"/>
                  </a:lnTo>
                  <a:lnTo>
                    <a:pt x="12477" y="1850"/>
                  </a:lnTo>
                  <a:lnTo>
                    <a:pt x="11915" y="1965"/>
                  </a:lnTo>
                  <a:lnTo>
                    <a:pt x="11340" y="2057"/>
                  </a:lnTo>
                  <a:lnTo>
                    <a:pt x="10743" y="2137"/>
                  </a:lnTo>
                  <a:lnTo>
                    <a:pt x="10157" y="2195"/>
                  </a:lnTo>
                  <a:lnTo>
                    <a:pt x="9548" y="2241"/>
                  </a:lnTo>
                  <a:lnTo>
                    <a:pt x="8939" y="2264"/>
                  </a:lnTo>
                  <a:lnTo>
                    <a:pt x="8330" y="2275"/>
                  </a:lnTo>
                  <a:lnTo>
                    <a:pt x="7733" y="2264"/>
                  </a:lnTo>
                  <a:lnTo>
                    <a:pt x="7124" y="2241"/>
                  </a:lnTo>
                  <a:lnTo>
                    <a:pt x="6515" y="2195"/>
                  </a:lnTo>
                  <a:lnTo>
                    <a:pt x="5929" y="2137"/>
                  </a:lnTo>
                  <a:lnTo>
                    <a:pt x="5332" y="2057"/>
                  </a:lnTo>
                  <a:lnTo>
                    <a:pt x="4757" y="1965"/>
                  </a:lnTo>
                  <a:lnTo>
                    <a:pt x="4194" y="1850"/>
                  </a:lnTo>
                  <a:lnTo>
                    <a:pt x="3643" y="1724"/>
                  </a:lnTo>
                  <a:lnTo>
                    <a:pt x="3103" y="1575"/>
                  </a:lnTo>
                  <a:lnTo>
                    <a:pt x="2586" y="1402"/>
                  </a:lnTo>
                  <a:lnTo>
                    <a:pt x="2092" y="1218"/>
                  </a:lnTo>
                  <a:lnTo>
                    <a:pt x="1621" y="1012"/>
                  </a:lnTo>
                  <a:lnTo>
                    <a:pt x="1391" y="908"/>
                  </a:lnTo>
                  <a:lnTo>
                    <a:pt x="1173" y="793"/>
                  </a:lnTo>
                  <a:lnTo>
                    <a:pt x="966" y="667"/>
                  </a:lnTo>
                  <a:lnTo>
                    <a:pt x="759" y="541"/>
                  </a:lnTo>
                  <a:lnTo>
                    <a:pt x="552" y="414"/>
                  </a:lnTo>
                  <a:lnTo>
                    <a:pt x="369" y="288"/>
                  </a:lnTo>
                  <a:lnTo>
                    <a:pt x="173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7828674" y="1356724"/>
              <a:ext cx="93582" cy="93603"/>
            </a:xfrm>
            <a:custGeom>
              <a:rect b="b" l="l" r="r" t="t"/>
              <a:pathLst>
                <a:path extrusionOk="0" h="4551" w="455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85"/>
                  </a:lnTo>
                  <a:lnTo>
                    <a:pt x="1195" y="276"/>
                  </a:lnTo>
                  <a:lnTo>
                    <a:pt x="1000" y="391"/>
                  </a:lnTo>
                  <a:lnTo>
                    <a:pt x="827" y="529"/>
                  </a:lnTo>
                  <a:lnTo>
                    <a:pt x="666" y="667"/>
                  </a:lnTo>
                  <a:lnTo>
                    <a:pt x="517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84" y="1391"/>
                  </a:lnTo>
                  <a:lnTo>
                    <a:pt x="103" y="1598"/>
                  </a:lnTo>
                  <a:lnTo>
                    <a:pt x="46" y="1816"/>
                  </a:lnTo>
                  <a:lnTo>
                    <a:pt x="12" y="2046"/>
                  </a:lnTo>
                  <a:lnTo>
                    <a:pt x="0" y="2275"/>
                  </a:lnTo>
                  <a:lnTo>
                    <a:pt x="12" y="2505"/>
                  </a:lnTo>
                  <a:lnTo>
                    <a:pt x="46" y="2735"/>
                  </a:lnTo>
                  <a:lnTo>
                    <a:pt x="103" y="2953"/>
                  </a:lnTo>
                  <a:lnTo>
                    <a:pt x="184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7" y="3723"/>
                  </a:lnTo>
                  <a:lnTo>
                    <a:pt x="666" y="3884"/>
                  </a:lnTo>
                  <a:lnTo>
                    <a:pt x="827" y="4033"/>
                  </a:lnTo>
                  <a:lnTo>
                    <a:pt x="1000" y="4160"/>
                  </a:lnTo>
                  <a:lnTo>
                    <a:pt x="1195" y="4274"/>
                  </a:lnTo>
                  <a:lnTo>
                    <a:pt x="1390" y="4366"/>
                  </a:lnTo>
                  <a:lnTo>
                    <a:pt x="1597" y="4447"/>
                  </a:lnTo>
                  <a:lnTo>
                    <a:pt x="1815" y="4504"/>
                  </a:lnTo>
                  <a:lnTo>
                    <a:pt x="2045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34" y="4504"/>
                  </a:lnTo>
                  <a:lnTo>
                    <a:pt x="2953" y="4447"/>
                  </a:lnTo>
                  <a:lnTo>
                    <a:pt x="3159" y="4366"/>
                  </a:lnTo>
                  <a:lnTo>
                    <a:pt x="3355" y="4274"/>
                  </a:lnTo>
                  <a:lnTo>
                    <a:pt x="3550" y="4160"/>
                  </a:lnTo>
                  <a:lnTo>
                    <a:pt x="3722" y="4033"/>
                  </a:lnTo>
                  <a:lnTo>
                    <a:pt x="3883" y="3884"/>
                  </a:lnTo>
                  <a:lnTo>
                    <a:pt x="4033" y="3723"/>
                  </a:lnTo>
                  <a:lnTo>
                    <a:pt x="4159" y="3551"/>
                  </a:lnTo>
                  <a:lnTo>
                    <a:pt x="4274" y="3355"/>
                  </a:lnTo>
                  <a:lnTo>
                    <a:pt x="4366" y="3160"/>
                  </a:lnTo>
                  <a:lnTo>
                    <a:pt x="4446" y="2953"/>
                  </a:lnTo>
                  <a:lnTo>
                    <a:pt x="4504" y="2735"/>
                  </a:lnTo>
                  <a:lnTo>
                    <a:pt x="4538" y="2505"/>
                  </a:lnTo>
                  <a:lnTo>
                    <a:pt x="4550" y="2275"/>
                  </a:lnTo>
                  <a:lnTo>
                    <a:pt x="4538" y="2046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96"/>
                  </a:lnTo>
                  <a:lnTo>
                    <a:pt x="4159" y="1012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29"/>
                  </a:lnTo>
                  <a:lnTo>
                    <a:pt x="3550" y="391"/>
                  </a:lnTo>
                  <a:lnTo>
                    <a:pt x="3355" y="276"/>
                  </a:lnTo>
                  <a:lnTo>
                    <a:pt x="3159" y="185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7766293" y="1263390"/>
              <a:ext cx="93582" cy="93356"/>
            </a:xfrm>
            <a:custGeom>
              <a:rect b="b" l="l" r="r" t="t"/>
              <a:pathLst>
                <a:path extrusionOk="0" h="4539" w="455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73"/>
                  </a:lnTo>
                  <a:lnTo>
                    <a:pt x="1195" y="277"/>
                  </a:lnTo>
                  <a:lnTo>
                    <a:pt x="1011" y="391"/>
                  </a:lnTo>
                  <a:lnTo>
                    <a:pt x="827" y="518"/>
                  </a:lnTo>
                  <a:lnTo>
                    <a:pt x="666" y="667"/>
                  </a:lnTo>
                  <a:lnTo>
                    <a:pt x="529" y="828"/>
                  </a:lnTo>
                  <a:lnTo>
                    <a:pt x="391" y="1000"/>
                  </a:lnTo>
                  <a:lnTo>
                    <a:pt x="276" y="1184"/>
                  </a:lnTo>
                  <a:lnTo>
                    <a:pt x="184" y="1391"/>
                  </a:lnTo>
                  <a:lnTo>
                    <a:pt x="104" y="1598"/>
                  </a:lnTo>
                  <a:lnTo>
                    <a:pt x="46" y="1816"/>
                  </a:lnTo>
                  <a:lnTo>
                    <a:pt x="12" y="2034"/>
                  </a:lnTo>
                  <a:lnTo>
                    <a:pt x="0" y="2264"/>
                  </a:lnTo>
                  <a:lnTo>
                    <a:pt x="12" y="2505"/>
                  </a:lnTo>
                  <a:lnTo>
                    <a:pt x="46" y="2724"/>
                  </a:lnTo>
                  <a:lnTo>
                    <a:pt x="104" y="2942"/>
                  </a:lnTo>
                  <a:lnTo>
                    <a:pt x="184" y="3149"/>
                  </a:lnTo>
                  <a:lnTo>
                    <a:pt x="276" y="3355"/>
                  </a:lnTo>
                  <a:lnTo>
                    <a:pt x="391" y="3539"/>
                  </a:lnTo>
                  <a:lnTo>
                    <a:pt x="529" y="3712"/>
                  </a:lnTo>
                  <a:lnTo>
                    <a:pt x="666" y="3872"/>
                  </a:lnTo>
                  <a:lnTo>
                    <a:pt x="827" y="4022"/>
                  </a:lnTo>
                  <a:lnTo>
                    <a:pt x="1011" y="4148"/>
                  </a:lnTo>
                  <a:lnTo>
                    <a:pt x="1195" y="4263"/>
                  </a:lnTo>
                  <a:lnTo>
                    <a:pt x="1390" y="4366"/>
                  </a:lnTo>
                  <a:lnTo>
                    <a:pt x="1597" y="4435"/>
                  </a:lnTo>
                  <a:lnTo>
                    <a:pt x="1815" y="4493"/>
                  </a:lnTo>
                  <a:lnTo>
                    <a:pt x="2045" y="4527"/>
                  </a:lnTo>
                  <a:lnTo>
                    <a:pt x="2275" y="4539"/>
                  </a:lnTo>
                  <a:lnTo>
                    <a:pt x="2505" y="4527"/>
                  </a:lnTo>
                  <a:lnTo>
                    <a:pt x="2734" y="4493"/>
                  </a:lnTo>
                  <a:lnTo>
                    <a:pt x="2953" y="4435"/>
                  </a:lnTo>
                  <a:lnTo>
                    <a:pt x="3159" y="4366"/>
                  </a:lnTo>
                  <a:lnTo>
                    <a:pt x="3355" y="4263"/>
                  </a:lnTo>
                  <a:lnTo>
                    <a:pt x="3550" y="4148"/>
                  </a:lnTo>
                  <a:lnTo>
                    <a:pt x="3722" y="4022"/>
                  </a:lnTo>
                  <a:lnTo>
                    <a:pt x="3883" y="3872"/>
                  </a:lnTo>
                  <a:lnTo>
                    <a:pt x="4033" y="3712"/>
                  </a:lnTo>
                  <a:lnTo>
                    <a:pt x="4159" y="3539"/>
                  </a:lnTo>
                  <a:lnTo>
                    <a:pt x="4274" y="3355"/>
                  </a:lnTo>
                  <a:lnTo>
                    <a:pt x="4366" y="3149"/>
                  </a:lnTo>
                  <a:lnTo>
                    <a:pt x="4446" y="2942"/>
                  </a:lnTo>
                  <a:lnTo>
                    <a:pt x="4504" y="2724"/>
                  </a:lnTo>
                  <a:lnTo>
                    <a:pt x="4538" y="2505"/>
                  </a:lnTo>
                  <a:lnTo>
                    <a:pt x="4550" y="2264"/>
                  </a:lnTo>
                  <a:lnTo>
                    <a:pt x="4538" y="2034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84"/>
                  </a:lnTo>
                  <a:lnTo>
                    <a:pt x="4159" y="1000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18"/>
                  </a:lnTo>
                  <a:lnTo>
                    <a:pt x="3550" y="391"/>
                  </a:lnTo>
                  <a:lnTo>
                    <a:pt x="3355" y="277"/>
                  </a:lnTo>
                  <a:lnTo>
                    <a:pt x="3159" y="173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7704139" y="1356724"/>
              <a:ext cx="93356" cy="93603"/>
            </a:xfrm>
            <a:custGeom>
              <a:rect b="b" l="l" r="r" t="t"/>
              <a:pathLst>
                <a:path extrusionOk="0" h="4551" w="4539">
                  <a:moveTo>
                    <a:pt x="2275" y="1"/>
                  </a:moveTo>
                  <a:lnTo>
                    <a:pt x="2034" y="12"/>
                  </a:lnTo>
                  <a:lnTo>
                    <a:pt x="1816" y="47"/>
                  </a:lnTo>
                  <a:lnTo>
                    <a:pt x="1598" y="104"/>
                  </a:lnTo>
                  <a:lnTo>
                    <a:pt x="1391" y="185"/>
                  </a:lnTo>
                  <a:lnTo>
                    <a:pt x="1184" y="276"/>
                  </a:lnTo>
                  <a:lnTo>
                    <a:pt x="1000" y="391"/>
                  </a:lnTo>
                  <a:lnTo>
                    <a:pt x="828" y="529"/>
                  </a:lnTo>
                  <a:lnTo>
                    <a:pt x="667" y="667"/>
                  </a:lnTo>
                  <a:lnTo>
                    <a:pt x="518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73" y="1391"/>
                  </a:lnTo>
                  <a:lnTo>
                    <a:pt x="104" y="1598"/>
                  </a:lnTo>
                  <a:lnTo>
                    <a:pt x="47" y="1816"/>
                  </a:lnTo>
                  <a:lnTo>
                    <a:pt x="12" y="2046"/>
                  </a:lnTo>
                  <a:lnTo>
                    <a:pt x="1" y="2275"/>
                  </a:lnTo>
                  <a:lnTo>
                    <a:pt x="12" y="2505"/>
                  </a:lnTo>
                  <a:lnTo>
                    <a:pt x="47" y="2735"/>
                  </a:lnTo>
                  <a:lnTo>
                    <a:pt x="104" y="2953"/>
                  </a:lnTo>
                  <a:lnTo>
                    <a:pt x="173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8" y="3723"/>
                  </a:lnTo>
                  <a:lnTo>
                    <a:pt x="667" y="3884"/>
                  </a:lnTo>
                  <a:lnTo>
                    <a:pt x="828" y="4033"/>
                  </a:lnTo>
                  <a:lnTo>
                    <a:pt x="1000" y="4160"/>
                  </a:lnTo>
                  <a:lnTo>
                    <a:pt x="1184" y="4274"/>
                  </a:lnTo>
                  <a:lnTo>
                    <a:pt x="1391" y="4366"/>
                  </a:lnTo>
                  <a:lnTo>
                    <a:pt x="1598" y="4447"/>
                  </a:lnTo>
                  <a:lnTo>
                    <a:pt x="1816" y="4504"/>
                  </a:lnTo>
                  <a:lnTo>
                    <a:pt x="2034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23" y="4504"/>
                  </a:lnTo>
                  <a:lnTo>
                    <a:pt x="2942" y="4447"/>
                  </a:lnTo>
                  <a:lnTo>
                    <a:pt x="3149" y="4366"/>
                  </a:lnTo>
                  <a:lnTo>
                    <a:pt x="3355" y="4274"/>
                  </a:lnTo>
                  <a:lnTo>
                    <a:pt x="3539" y="4160"/>
                  </a:lnTo>
                  <a:lnTo>
                    <a:pt x="3711" y="4033"/>
                  </a:lnTo>
                  <a:lnTo>
                    <a:pt x="3872" y="3884"/>
                  </a:lnTo>
                  <a:lnTo>
                    <a:pt x="4022" y="3723"/>
                  </a:lnTo>
                  <a:lnTo>
                    <a:pt x="4148" y="3551"/>
                  </a:lnTo>
                  <a:lnTo>
                    <a:pt x="4263" y="3355"/>
                  </a:lnTo>
                  <a:lnTo>
                    <a:pt x="4366" y="3160"/>
                  </a:lnTo>
                  <a:lnTo>
                    <a:pt x="4435" y="2953"/>
                  </a:lnTo>
                  <a:lnTo>
                    <a:pt x="4493" y="2735"/>
                  </a:lnTo>
                  <a:lnTo>
                    <a:pt x="4527" y="2505"/>
                  </a:lnTo>
                  <a:lnTo>
                    <a:pt x="4539" y="2275"/>
                  </a:lnTo>
                  <a:lnTo>
                    <a:pt x="4527" y="2046"/>
                  </a:lnTo>
                  <a:lnTo>
                    <a:pt x="4493" y="1816"/>
                  </a:lnTo>
                  <a:lnTo>
                    <a:pt x="4435" y="1598"/>
                  </a:lnTo>
                  <a:lnTo>
                    <a:pt x="4366" y="1391"/>
                  </a:lnTo>
                  <a:lnTo>
                    <a:pt x="4263" y="1196"/>
                  </a:lnTo>
                  <a:lnTo>
                    <a:pt x="4148" y="1012"/>
                  </a:lnTo>
                  <a:lnTo>
                    <a:pt x="4022" y="828"/>
                  </a:lnTo>
                  <a:lnTo>
                    <a:pt x="3872" y="667"/>
                  </a:lnTo>
                  <a:lnTo>
                    <a:pt x="3711" y="529"/>
                  </a:lnTo>
                  <a:lnTo>
                    <a:pt x="3539" y="391"/>
                  </a:lnTo>
                  <a:lnTo>
                    <a:pt x="3355" y="276"/>
                  </a:lnTo>
                  <a:lnTo>
                    <a:pt x="3149" y="185"/>
                  </a:lnTo>
                  <a:lnTo>
                    <a:pt x="2942" y="104"/>
                  </a:lnTo>
                  <a:lnTo>
                    <a:pt x="2723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2"/>
          <p:cNvGrpSpPr/>
          <p:nvPr/>
        </p:nvGrpSpPr>
        <p:grpSpPr>
          <a:xfrm>
            <a:off x="557847" y="3513554"/>
            <a:ext cx="483007" cy="483007"/>
            <a:chOff x="1920850" y="3686375"/>
            <a:chExt cx="646250" cy="646250"/>
          </a:xfrm>
        </p:grpSpPr>
        <p:sp>
          <p:nvSpPr>
            <p:cNvPr id="927" name="Google Shape;927;p22"/>
            <p:cNvSpPr/>
            <p:nvPr/>
          </p:nvSpPr>
          <p:spPr>
            <a:xfrm>
              <a:off x="1920850" y="3686375"/>
              <a:ext cx="646250" cy="380875"/>
            </a:xfrm>
            <a:custGeom>
              <a:rect b="b" l="l" r="r" t="t"/>
              <a:pathLst>
                <a:path extrusionOk="0" h="15235" w="2585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958750" y="4142750"/>
              <a:ext cx="75850" cy="189875"/>
            </a:xfrm>
            <a:custGeom>
              <a:rect b="b" l="l" r="r" t="t"/>
              <a:pathLst>
                <a:path extrusionOk="0" h="7595" w="3034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2072200" y="4097100"/>
              <a:ext cx="446925" cy="235525"/>
            </a:xfrm>
            <a:custGeom>
              <a:rect b="b" l="l" r="r" t="t"/>
              <a:pathLst>
                <a:path extrusionOk="0" h="9421" w="17877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8078568" y="1665083"/>
            <a:ext cx="483020" cy="452987"/>
            <a:chOff x="3002200" y="4784975"/>
            <a:chExt cx="568125" cy="532800"/>
          </a:xfrm>
        </p:grpSpPr>
        <p:sp>
          <p:nvSpPr>
            <p:cNvPr id="931" name="Google Shape;931;p22"/>
            <p:cNvSpPr/>
            <p:nvPr/>
          </p:nvSpPr>
          <p:spPr>
            <a:xfrm>
              <a:off x="3002200" y="4784975"/>
              <a:ext cx="568125" cy="419350"/>
            </a:xfrm>
            <a:custGeom>
              <a:rect b="b" l="l" r="r" t="t"/>
              <a:pathLst>
                <a:path extrusionOk="0" h="16774" w="22725">
                  <a:moveTo>
                    <a:pt x="11362" y="0"/>
                  </a:moveTo>
                  <a:lnTo>
                    <a:pt x="11167" y="12"/>
                  </a:lnTo>
                  <a:lnTo>
                    <a:pt x="10972" y="23"/>
                  </a:lnTo>
                  <a:lnTo>
                    <a:pt x="10776" y="35"/>
                  </a:lnTo>
                  <a:lnTo>
                    <a:pt x="10581" y="58"/>
                  </a:lnTo>
                  <a:lnTo>
                    <a:pt x="10397" y="92"/>
                  </a:lnTo>
                  <a:lnTo>
                    <a:pt x="10202" y="138"/>
                  </a:lnTo>
                  <a:lnTo>
                    <a:pt x="10018" y="184"/>
                  </a:lnTo>
                  <a:lnTo>
                    <a:pt x="9834" y="230"/>
                  </a:lnTo>
                  <a:lnTo>
                    <a:pt x="9651" y="287"/>
                  </a:lnTo>
                  <a:lnTo>
                    <a:pt x="9478" y="356"/>
                  </a:lnTo>
                  <a:lnTo>
                    <a:pt x="9122" y="506"/>
                  </a:lnTo>
                  <a:lnTo>
                    <a:pt x="8789" y="678"/>
                  </a:lnTo>
                  <a:lnTo>
                    <a:pt x="8467" y="873"/>
                  </a:lnTo>
                  <a:lnTo>
                    <a:pt x="8157" y="1092"/>
                  </a:lnTo>
                  <a:lnTo>
                    <a:pt x="7870" y="1333"/>
                  </a:lnTo>
                  <a:lnTo>
                    <a:pt x="7594" y="1597"/>
                  </a:lnTo>
                  <a:lnTo>
                    <a:pt x="7341" y="1884"/>
                  </a:lnTo>
                  <a:lnTo>
                    <a:pt x="7100" y="2183"/>
                  </a:lnTo>
                  <a:lnTo>
                    <a:pt x="6997" y="2332"/>
                  </a:lnTo>
                  <a:lnTo>
                    <a:pt x="6893" y="2493"/>
                  </a:lnTo>
                  <a:lnTo>
                    <a:pt x="6790" y="2666"/>
                  </a:lnTo>
                  <a:lnTo>
                    <a:pt x="6698" y="2826"/>
                  </a:lnTo>
                  <a:lnTo>
                    <a:pt x="6606" y="2999"/>
                  </a:lnTo>
                  <a:lnTo>
                    <a:pt x="6526" y="3183"/>
                  </a:lnTo>
                  <a:lnTo>
                    <a:pt x="6227" y="3114"/>
                  </a:lnTo>
                  <a:lnTo>
                    <a:pt x="5917" y="3068"/>
                  </a:lnTo>
                  <a:lnTo>
                    <a:pt x="5618" y="3045"/>
                  </a:lnTo>
                  <a:lnTo>
                    <a:pt x="5308" y="3033"/>
                  </a:lnTo>
                  <a:lnTo>
                    <a:pt x="5032" y="3045"/>
                  </a:lnTo>
                  <a:lnTo>
                    <a:pt x="4768" y="3056"/>
                  </a:lnTo>
                  <a:lnTo>
                    <a:pt x="4504" y="3091"/>
                  </a:lnTo>
                  <a:lnTo>
                    <a:pt x="4239" y="3137"/>
                  </a:lnTo>
                  <a:lnTo>
                    <a:pt x="3987" y="3206"/>
                  </a:lnTo>
                  <a:lnTo>
                    <a:pt x="3734" y="3274"/>
                  </a:lnTo>
                  <a:lnTo>
                    <a:pt x="3481" y="3355"/>
                  </a:lnTo>
                  <a:lnTo>
                    <a:pt x="3240" y="3447"/>
                  </a:lnTo>
                  <a:lnTo>
                    <a:pt x="3010" y="3562"/>
                  </a:lnTo>
                  <a:lnTo>
                    <a:pt x="2780" y="3677"/>
                  </a:lnTo>
                  <a:lnTo>
                    <a:pt x="2562" y="3803"/>
                  </a:lnTo>
                  <a:lnTo>
                    <a:pt x="2344" y="3941"/>
                  </a:lnTo>
                  <a:lnTo>
                    <a:pt x="2137" y="4090"/>
                  </a:lnTo>
                  <a:lnTo>
                    <a:pt x="1930" y="4251"/>
                  </a:lnTo>
                  <a:lnTo>
                    <a:pt x="1746" y="4412"/>
                  </a:lnTo>
                  <a:lnTo>
                    <a:pt x="1563" y="4584"/>
                  </a:lnTo>
                  <a:lnTo>
                    <a:pt x="1379" y="4768"/>
                  </a:lnTo>
                  <a:lnTo>
                    <a:pt x="1218" y="4963"/>
                  </a:lnTo>
                  <a:lnTo>
                    <a:pt x="1057" y="5170"/>
                  </a:lnTo>
                  <a:lnTo>
                    <a:pt x="908" y="5377"/>
                  </a:lnTo>
                  <a:lnTo>
                    <a:pt x="770" y="5584"/>
                  </a:lnTo>
                  <a:lnTo>
                    <a:pt x="644" y="5813"/>
                  </a:lnTo>
                  <a:lnTo>
                    <a:pt x="529" y="6043"/>
                  </a:lnTo>
                  <a:lnTo>
                    <a:pt x="425" y="6273"/>
                  </a:lnTo>
                  <a:lnTo>
                    <a:pt x="322" y="6514"/>
                  </a:lnTo>
                  <a:lnTo>
                    <a:pt x="241" y="6755"/>
                  </a:lnTo>
                  <a:lnTo>
                    <a:pt x="173" y="7008"/>
                  </a:lnTo>
                  <a:lnTo>
                    <a:pt x="115" y="7272"/>
                  </a:lnTo>
                  <a:lnTo>
                    <a:pt x="69" y="7525"/>
                  </a:lnTo>
                  <a:lnTo>
                    <a:pt x="35" y="7789"/>
                  </a:lnTo>
                  <a:lnTo>
                    <a:pt x="12" y="8065"/>
                  </a:lnTo>
                  <a:lnTo>
                    <a:pt x="0" y="8341"/>
                  </a:lnTo>
                  <a:lnTo>
                    <a:pt x="12" y="8582"/>
                  </a:lnTo>
                  <a:lnTo>
                    <a:pt x="23" y="8835"/>
                  </a:lnTo>
                  <a:lnTo>
                    <a:pt x="58" y="9076"/>
                  </a:lnTo>
                  <a:lnTo>
                    <a:pt x="92" y="9317"/>
                  </a:lnTo>
                  <a:lnTo>
                    <a:pt x="138" y="9547"/>
                  </a:lnTo>
                  <a:lnTo>
                    <a:pt x="207" y="9777"/>
                  </a:lnTo>
                  <a:lnTo>
                    <a:pt x="276" y="10007"/>
                  </a:lnTo>
                  <a:lnTo>
                    <a:pt x="356" y="10225"/>
                  </a:lnTo>
                  <a:lnTo>
                    <a:pt x="437" y="10443"/>
                  </a:lnTo>
                  <a:lnTo>
                    <a:pt x="540" y="10662"/>
                  </a:lnTo>
                  <a:lnTo>
                    <a:pt x="644" y="10868"/>
                  </a:lnTo>
                  <a:lnTo>
                    <a:pt x="770" y="11075"/>
                  </a:lnTo>
                  <a:lnTo>
                    <a:pt x="885" y="11270"/>
                  </a:lnTo>
                  <a:lnTo>
                    <a:pt x="1023" y="11454"/>
                  </a:lnTo>
                  <a:lnTo>
                    <a:pt x="1161" y="11638"/>
                  </a:lnTo>
                  <a:lnTo>
                    <a:pt x="1310" y="11822"/>
                  </a:lnTo>
                  <a:lnTo>
                    <a:pt x="1471" y="11994"/>
                  </a:lnTo>
                  <a:lnTo>
                    <a:pt x="1632" y="12155"/>
                  </a:lnTo>
                  <a:lnTo>
                    <a:pt x="1804" y="12316"/>
                  </a:lnTo>
                  <a:lnTo>
                    <a:pt x="1988" y="12465"/>
                  </a:lnTo>
                  <a:lnTo>
                    <a:pt x="2172" y="12603"/>
                  </a:lnTo>
                  <a:lnTo>
                    <a:pt x="2355" y="12741"/>
                  </a:lnTo>
                  <a:lnTo>
                    <a:pt x="2551" y="12867"/>
                  </a:lnTo>
                  <a:lnTo>
                    <a:pt x="2757" y="12982"/>
                  </a:lnTo>
                  <a:lnTo>
                    <a:pt x="2964" y="13097"/>
                  </a:lnTo>
                  <a:lnTo>
                    <a:pt x="3171" y="13189"/>
                  </a:lnTo>
                  <a:lnTo>
                    <a:pt x="3389" y="13281"/>
                  </a:lnTo>
                  <a:lnTo>
                    <a:pt x="3619" y="13361"/>
                  </a:lnTo>
                  <a:lnTo>
                    <a:pt x="3849" y="13430"/>
                  </a:lnTo>
                  <a:lnTo>
                    <a:pt x="4079" y="13499"/>
                  </a:lnTo>
                  <a:lnTo>
                    <a:pt x="4308" y="13545"/>
                  </a:lnTo>
                  <a:lnTo>
                    <a:pt x="4550" y="13580"/>
                  </a:lnTo>
                  <a:lnTo>
                    <a:pt x="4550" y="16773"/>
                  </a:lnTo>
                  <a:lnTo>
                    <a:pt x="7583" y="16773"/>
                  </a:lnTo>
                  <a:lnTo>
                    <a:pt x="7583" y="14395"/>
                  </a:lnTo>
                  <a:lnTo>
                    <a:pt x="7583" y="14315"/>
                  </a:lnTo>
                  <a:lnTo>
                    <a:pt x="7594" y="14246"/>
                  </a:lnTo>
                  <a:lnTo>
                    <a:pt x="7617" y="14166"/>
                  </a:lnTo>
                  <a:lnTo>
                    <a:pt x="7640" y="14097"/>
                  </a:lnTo>
                  <a:lnTo>
                    <a:pt x="7675" y="14039"/>
                  </a:lnTo>
                  <a:lnTo>
                    <a:pt x="7709" y="13970"/>
                  </a:lnTo>
                  <a:lnTo>
                    <a:pt x="7755" y="13913"/>
                  </a:lnTo>
                  <a:lnTo>
                    <a:pt x="7801" y="13855"/>
                  </a:lnTo>
                  <a:lnTo>
                    <a:pt x="7858" y="13809"/>
                  </a:lnTo>
                  <a:lnTo>
                    <a:pt x="7916" y="13763"/>
                  </a:lnTo>
                  <a:lnTo>
                    <a:pt x="7973" y="13729"/>
                  </a:lnTo>
                  <a:lnTo>
                    <a:pt x="8042" y="13695"/>
                  </a:lnTo>
                  <a:lnTo>
                    <a:pt x="8111" y="13672"/>
                  </a:lnTo>
                  <a:lnTo>
                    <a:pt x="8180" y="13649"/>
                  </a:lnTo>
                  <a:lnTo>
                    <a:pt x="8260" y="13637"/>
                  </a:lnTo>
                  <a:lnTo>
                    <a:pt x="8410" y="13637"/>
                  </a:lnTo>
                  <a:lnTo>
                    <a:pt x="8490" y="13649"/>
                  </a:lnTo>
                  <a:lnTo>
                    <a:pt x="8559" y="13672"/>
                  </a:lnTo>
                  <a:lnTo>
                    <a:pt x="8628" y="13695"/>
                  </a:lnTo>
                  <a:lnTo>
                    <a:pt x="8697" y="13729"/>
                  </a:lnTo>
                  <a:lnTo>
                    <a:pt x="8754" y="13763"/>
                  </a:lnTo>
                  <a:lnTo>
                    <a:pt x="8823" y="13809"/>
                  </a:lnTo>
                  <a:lnTo>
                    <a:pt x="8869" y="13855"/>
                  </a:lnTo>
                  <a:lnTo>
                    <a:pt x="8915" y="13913"/>
                  </a:lnTo>
                  <a:lnTo>
                    <a:pt x="8961" y="13970"/>
                  </a:lnTo>
                  <a:lnTo>
                    <a:pt x="9007" y="14039"/>
                  </a:lnTo>
                  <a:lnTo>
                    <a:pt x="9030" y="14097"/>
                  </a:lnTo>
                  <a:lnTo>
                    <a:pt x="9065" y="14166"/>
                  </a:lnTo>
                  <a:lnTo>
                    <a:pt x="9076" y="14246"/>
                  </a:lnTo>
                  <a:lnTo>
                    <a:pt x="9088" y="14315"/>
                  </a:lnTo>
                  <a:lnTo>
                    <a:pt x="9099" y="14395"/>
                  </a:lnTo>
                  <a:lnTo>
                    <a:pt x="9099" y="16773"/>
                  </a:lnTo>
                  <a:lnTo>
                    <a:pt x="10604" y="16773"/>
                  </a:lnTo>
                  <a:lnTo>
                    <a:pt x="10604" y="14395"/>
                  </a:lnTo>
                  <a:lnTo>
                    <a:pt x="10616" y="14315"/>
                  </a:lnTo>
                  <a:lnTo>
                    <a:pt x="10627" y="14246"/>
                  </a:lnTo>
                  <a:lnTo>
                    <a:pt x="10639" y="14166"/>
                  </a:lnTo>
                  <a:lnTo>
                    <a:pt x="10673" y="14097"/>
                  </a:lnTo>
                  <a:lnTo>
                    <a:pt x="10696" y="14039"/>
                  </a:lnTo>
                  <a:lnTo>
                    <a:pt x="10742" y="13970"/>
                  </a:lnTo>
                  <a:lnTo>
                    <a:pt x="10776" y="13913"/>
                  </a:lnTo>
                  <a:lnTo>
                    <a:pt x="10834" y="13855"/>
                  </a:lnTo>
                  <a:lnTo>
                    <a:pt x="10880" y="13809"/>
                  </a:lnTo>
                  <a:lnTo>
                    <a:pt x="10937" y="13763"/>
                  </a:lnTo>
                  <a:lnTo>
                    <a:pt x="11006" y="13729"/>
                  </a:lnTo>
                  <a:lnTo>
                    <a:pt x="11075" y="13695"/>
                  </a:lnTo>
                  <a:lnTo>
                    <a:pt x="11144" y="13672"/>
                  </a:lnTo>
                  <a:lnTo>
                    <a:pt x="11213" y="13649"/>
                  </a:lnTo>
                  <a:lnTo>
                    <a:pt x="11293" y="13637"/>
                  </a:lnTo>
                  <a:lnTo>
                    <a:pt x="11443" y="13637"/>
                  </a:lnTo>
                  <a:lnTo>
                    <a:pt x="11523" y="13649"/>
                  </a:lnTo>
                  <a:lnTo>
                    <a:pt x="11592" y="13672"/>
                  </a:lnTo>
                  <a:lnTo>
                    <a:pt x="11661" y="13695"/>
                  </a:lnTo>
                  <a:lnTo>
                    <a:pt x="11730" y="13729"/>
                  </a:lnTo>
                  <a:lnTo>
                    <a:pt x="11787" y="13763"/>
                  </a:lnTo>
                  <a:lnTo>
                    <a:pt x="11845" y="13809"/>
                  </a:lnTo>
                  <a:lnTo>
                    <a:pt x="11902" y="13855"/>
                  </a:lnTo>
                  <a:lnTo>
                    <a:pt x="11948" y="13913"/>
                  </a:lnTo>
                  <a:lnTo>
                    <a:pt x="11994" y="13970"/>
                  </a:lnTo>
                  <a:lnTo>
                    <a:pt x="12029" y="14039"/>
                  </a:lnTo>
                  <a:lnTo>
                    <a:pt x="12063" y="14097"/>
                  </a:lnTo>
                  <a:lnTo>
                    <a:pt x="12086" y="14166"/>
                  </a:lnTo>
                  <a:lnTo>
                    <a:pt x="12109" y="14246"/>
                  </a:lnTo>
                  <a:lnTo>
                    <a:pt x="12121" y="14315"/>
                  </a:lnTo>
                  <a:lnTo>
                    <a:pt x="12121" y="14395"/>
                  </a:lnTo>
                  <a:lnTo>
                    <a:pt x="12121" y="16773"/>
                  </a:lnTo>
                  <a:lnTo>
                    <a:pt x="13637" y="16773"/>
                  </a:lnTo>
                  <a:lnTo>
                    <a:pt x="13637" y="14395"/>
                  </a:lnTo>
                  <a:lnTo>
                    <a:pt x="13637" y="14315"/>
                  </a:lnTo>
                  <a:lnTo>
                    <a:pt x="13649" y="14246"/>
                  </a:lnTo>
                  <a:lnTo>
                    <a:pt x="13671" y="14166"/>
                  </a:lnTo>
                  <a:lnTo>
                    <a:pt x="13694" y="14097"/>
                  </a:lnTo>
                  <a:lnTo>
                    <a:pt x="13729" y="14039"/>
                  </a:lnTo>
                  <a:lnTo>
                    <a:pt x="13763" y="13970"/>
                  </a:lnTo>
                  <a:lnTo>
                    <a:pt x="13809" y="13913"/>
                  </a:lnTo>
                  <a:lnTo>
                    <a:pt x="13855" y="13855"/>
                  </a:lnTo>
                  <a:lnTo>
                    <a:pt x="13913" y="13809"/>
                  </a:lnTo>
                  <a:lnTo>
                    <a:pt x="13970" y="13763"/>
                  </a:lnTo>
                  <a:lnTo>
                    <a:pt x="14039" y="13729"/>
                  </a:lnTo>
                  <a:lnTo>
                    <a:pt x="14097" y="13695"/>
                  </a:lnTo>
                  <a:lnTo>
                    <a:pt x="14165" y="13672"/>
                  </a:lnTo>
                  <a:lnTo>
                    <a:pt x="14246" y="13649"/>
                  </a:lnTo>
                  <a:lnTo>
                    <a:pt x="14315" y="13637"/>
                  </a:lnTo>
                  <a:lnTo>
                    <a:pt x="14476" y="13637"/>
                  </a:lnTo>
                  <a:lnTo>
                    <a:pt x="14545" y="13649"/>
                  </a:lnTo>
                  <a:lnTo>
                    <a:pt x="14625" y="13672"/>
                  </a:lnTo>
                  <a:lnTo>
                    <a:pt x="14694" y="13695"/>
                  </a:lnTo>
                  <a:lnTo>
                    <a:pt x="14763" y="13729"/>
                  </a:lnTo>
                  <a:lnTo>
                    <a:pt x="14820" y="13763"/>
                  </a:lnTo>
                  <a:lnTo>
                    <a:pt x="14878" y="13809"/>
                  </a:lnTo>
                  <a:lnTo>
                    <a:pt x="14935" y="13855"/>
                  </a:lnTo>
                  <a:lnTo>
                    <a:pt x="14981" y="13913"/>
                  </a:lnTo>
                  <a:lnTo>
                    <a:pt x="15027" y="13970"/>
                  </a:lnTo>
                  <a:lnTo>
                    <a:pt x="15062" y="14039"/>
                  </a:lnTo>
                  <a:lnTo>
                    <a:pt x="15096" y="14097"/>
                  </a:lnTo>
                  <a:lnTo>
                    <a:pt x="15119" y="14166"/>
                  </a:lnTo>
                  <a:lnTo>
                    <a:pt x="15142" y="14246"/>
                  </a:lnTo>
                  <a:lnTo>
                    <a:pt x="15153" y="14315"/>
                  </a:lnTo>
                  <a:lnTo>
                    <a:pt x="15153" y="14395"/>
                  </a:lnTo>
                  <a:lnTo>
                    <a:pt x="15153" y="16773"/>
                  </a:lnTo>
                  <a:lnTo>
                    <a:pt x="18186" y="16773"/>
                  </a:lnTo>
                  <a:lnTo>
                    <a:pt x="18186" y="13580"/>
                  </a:lnTo>
                  <a:lnTo>
                    <a:pt x="18428" y="13545"/>
                  </a:lnTo>
                  <a:lnTo>
                    <a:pt x="18657" y="13499"/>
                  </a:lnTo>
                  <a:lnTo>
                    <a:pt x="18887" y="13430"/>
                  </a:lnTo>
                  <a:lnTo>
                    <a:pt x="19117" y="13361"/>
                  </a:lnTo>
                  <a:lnTo>
                    <a:pt x="19335" y="13281"/>
                  </a:lnTo>
                  <a:lnTo>
                    <a:pt x="19554" y="13189"/>
                  </a:lnTo>
                  <a:lnTo>
                    <a:pt x="19772" y="13097"/>
                  </a:lnTo>
                  <a:lnTo>
                    <a:pt x="19979" y="12982"/>
                  </a:lnTo>
                  <a:lnTo>
                    <a:pt x="20174" y="12867"/>
                  </a:lnTo>
                  <a:lnTo>
                    <a:pt x="20381" y="12741"/>
                  </a:lnTo>
                  <a:lnTo>
                    <a:pt x="20565" y="12603"/>
                  </a:lnTo>
                  <a:lnTo>
                    <a:pt x="20748" y="12465"/>
                  </a:lnTo>
                  <a:lnTo>
                    <a:pt x="20932" y="12316"/>
                  </a:lnTo>
                  <a:lnTo>
                    <a:pt x="21093" y="12155"/>
                  </a:lnTo>
                  <a:lnTo>
                    <a:pt x="21265" y="11994"/>
                  </a:lnTo>
                  <a:lnTo>
                    <a:pt x="21415" y="11822"/>
                  </a:lnTo>
                  <a:lnTo>
                    <a:pt x="21564" y="11638"/>
                  </a:lnTo>
                  <a:lnTo>
                    <a:pt x="21713" y="11454"/>
                  </a:lnTo>
                  <a:lnTo>
                    <a:pt x="21840" y="11270"/>
                  </a:lnTo>
                  <a:lnTo>
                    <a:pt x="21966" y="11075"/>
                  </a:lnTo>
                  <a:lnTo>
                    <a:pt x="22081" y="10868"/>
                  </a:lnTo>
                  <a:lnTo>
                    <a:pt x="22196" y="10662"/>
                  </a:lnTo>
                  <a:lnTo>
                    <a:pt x="22288" y="10443"/>
                  </a:lnTo>
                  <a:lnTo>
                    <a:pt x="22380" y="10225"/>
                  </a:lnTo>
                  <a:lnTo>
                    <a:pt x="22460" y="10007"/>
                  </a:lnTo>
                  <a:lnTo>
                    <a:pt x="22529" y="9777"/>
                  </a:lnTo>
                  <a:lnTo>
                    <a:pt x="22587" y="9547"/>
                  </a:lnTo>
                  <a:lnTo>
                    <a:pt x="22644" y="9317"/>
                  </a:lnTo>
                  <a:lnTo>
                    <a:pt x="22678" y="9076"/>
                  </a:lnTo>
                  <a:lnTo>
                    <a:pt x="22701" y="8835"/>
                  </a:lnTo>
                  <a:lnTo>
                    <a:pt x="22724" y="8582"/>
                  </a:lnTo>
                  <a:lnTo>
                    <a:pt x="22724" y="8341"/>
                  </a:lnTo>
                  <a:lnTo>
                    <a:pt x="22724" y="8065"/>
                  </a:lnTo>
                  <a:lnTo>
                    <a:pt x="22701" y="7789"/>
                  </a:lnTo>
                  <a:lnTo>
                    <a:pt x="22667" y="7525"/>
                  </a:lnTo>
                  <a:lnTo>
                    <a:pt x="22621" y="7272"/>
                  </a:lnTo>
                  <a:lnTo>
                    <a:pt x="22564" y="7008"/>
                  </a:lnTo>
                  <a:lnTo>
                    <a:pt x="22495" y="6755"/>
                  </a:lnTo>
                  <a:lnTo>
                    <a:pt x="22403" y="6514"/>
                  </a:lnTo>
                  <a:lnTo>
                    <a:pt x="22311" y="6273"/>
                  </a:lnTo>
                  <a:lnTo>
                    <a:pt x="22207" y="6043"/>
                  </a:lnTo>
                  <a:lnTo>
                    <a:pt x="22093" y="5813"/>
                  </a:lnTo>
                  <a:lnTo>
                    <a:pt x="21955" y="5584"/>
                  </a:lnTo>
                  <a:lnTo>
                    <a:pt x="21817" y="5377"/>
                  </a:lnTo>
                  <a:lnTo>
                    <a:pt x="21679" y="5170"/>
                  </a:lnTo>
                  <a:lnTo>
                    <a:pt x="21518" y="4963"/>
                  </a:lnTo>
                  <a:lnTo>
                    <a:pt x="21346" y="4768"/>
                  </a:lnTo>
                  <a:lnTo>
                    <a:pt x="21173" y="4584"/>
                  </a:lnTo>
                  <a:lnTo>
                    <a:pt x="20990" y="4412"/>
                  </a:lnTo>
                  <a:lnTo>
                    <a:pt x="20794" y="4251"/>
                  </a:lnTo>
                  <a:lnTo>
                    <a:pt x="20599" y="4090"/>
                  </a:lnTo>
                  <a:lnTo>
                    <a:pt x="20392" y="3941"/>
                  </a:lnTo>
                  <a:lnTo>
                    <a:pt x="20174" y="3803"/>
                  </a:lnTo>
                  <a:lnTo>
                    <a:pt x="19956" y="3677"/>
                  </a:lnTo>
                  <a:lnTo>
                    <a:pt x="19726" y="3562"/>
                  </a:lnTo>
                  <a:lnTo>
                    <a:pt x="19485" y="3447"/>
                  </a:lnTo>
                  <a:lnTo>
                    <a:pt x="19243" y="3355"/>
                  </a:lnTo>
                  <a:lnTo>
                    <a:pt x="19002" y="3274"/>
                  </a:lnTo>
                  <a:lnTo>
                    <a:pt x="18749" y="3206"/>
                  </a:lnTo>
                  <a:lnTo>
                    <a:pt x="18497" y="3137"/>
                  </a:lnTo>
                  <a:lnTo>
                    <a:pt x="18232" y="3091"/>
                  </a:lnTo>
                  <a:lnTo>
                    <a:pt x="17968" y="3056"/>
                  </a:lnTo>
                  <a:lnTo>
                    <a:pt x="17704" y="3045"/>
                  </a:lnTo>
                  <a:lnTo>
                    <a:pt x="17428" y="3033"/>
                  </a:lnTo>
                  <a:lnTo>
                    <a:pt x="17118" y="3045"/>
                  </a:lnTo>
                  <a:lnTo>
                    <a:pt x="16808" y="3068"/>
                  </a:lnTo>
                  <a:lnTo>
                    <a:pt x="16509" y="3114"/>
                  </a:lnTo>
                  <a:lnTo>
                    <a:pt x="16210" y="3183"/>
                  </a:lnTo>
                  <a:lnTo>
                    <a:pt x="16119" y="2999"/>
                  </a:lnTo>
                  <a:lnTo>
                    <a:pt x="16038" y="2826"/>
                  </a:lnTo>
                  <a:lnTo>
                    <a:pt x="15946" y="2666"/>
                  </a:lnTo>
                  <a:lnTo>
                    <a:pt x="15843" y="2493"/>
                  </a:lnTo>
                  <a:lnTo>
                    <a:pt x="15739" y="2332"/>
                  </a:lnTo>
                  <a:lnTo>
                    <a:pt x="15625" y="2183"/>
                  </a:lnTo>
                  <a:lnTo>
                    <a:pt x="15395" y="1884"/>
                  </a:lnTo>
                  <a:lnTo>
                    <a:pt x="15142" y="1597"/>
                  </a:lnTo>
                  <a:lnTo>
                    <a:pt x="14866" y="1333"/>
                  </a:lnTo>
                  <a:lnTo>
                    <a:pt x="14568" y="1092"/>
                  </a:lnTo>
                  <a:lnTo>
                    <a:pt x="14269" y="873"/>
                  </a:lnTo>
                  <a:lnTo>
                    <a:pt x="13947" y="678"/>
                  </a:lnTo>
                  <a:lnTo>
                    <a:pt x="13603" y="506"/>
                  </a:lnTo>
                  <a:lnTo>
                    <a:pt x="13258" y="356"/>
                  </a:lnTo>
                  <a:lnTo>
                    <a:pt x="13074" y="287"/>
                  </a:lnTo>
                  <a:lnTo>
                    <a:pt x="12902" y="230"/>
                  </a:lnTo>
                  <a:lnTo>
                    <a:pt x="12718" y="184"/>
                  </a:lnTo>
                  <a:lnTo>
                    <a:pt x="12523" y="138"/>
                  </a:lnTo>
                  <a:lnTo>
                    <a:pt x="12339" y="92"/>
                  </a:lnTo>
                  <a:lnTo>
                    <a:pt x="12144" y="58"/>
                  </a:lnTo>
                  <a:lnTo>
                    <a:pt x="11960" y="35"/>
                  </a:lnTo>
                  <a:lnTo>
                    <a:pt x="11764" y="23"/>
                  </a:lnTo>
                  <a:lnTo>
                    <a:pt x="11569" y="12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3115925" y="5242200"/>
              <a:ext cx="340950" cy="75575"/>
            </a:xfrm>
            <a:custGeom>
              <a:rect b="b" l="l" r="r" t="t"/>
              <a:pathLst>
                <a:path extrusionOk="0" h="3023" w="13638">
                  <a:moveTo>
                    <a:pt x="1" y="1"/>
                  </a:moveTo>
                  <a:lnTo>
                    <a:pt x="1" y="2264"/>
                  </a:lnTo>
                  <a:lnTo>
                    <a:pt x="1" y="2345"/>
                  </a:lnTo>
                  <a:lnTo>
                    <a:pt x="12" y="2425"/>
                  </a:lnTo>
                  <a:lnTo>
                    <a:pt x="35" y="2494"/>
                  </a:lnTo>
                  <a:lnTo>
                    <a:pt x="58" y="2563"/>
                  </a:lnTo>
                  <a:lnTo>
                    <a:pt x="93" y="2632"/>
                  </a:lnTo>
                  <a:lnTo>
                    <a:pt x="127" y="2689"/>
                  </a:lnTo>
                  <a:lnTo>
                    <a:pt x="173" y="2747"/>
                  </a:lnTo>
                  <a:lnTo>
                    <a:pt x="219" y="2804"/>
                  </a:lnTo>
                  <a:lnTo>
                    <a:pt x="276" y="2850"/>
                  </a:lnTo>
                  <a:lnTo>
                    <a:pt x="334" y="2896"/>
                  </a:lnTo>
                  <a:lnTo>
                    <a:pt x="391" y="2930"/>
                  </a:lnTo>
                  <a:lnTo>
                    <a:pt x="460" y="2965"/>
                  </a:lnTo>
                  <a:lnTo>
                    <a:pt x="529" y="2988"/>
                  </a:lnTo>
                  <a:lnTo>
                    <a:pt x="610" y="3011"/>
                  </a:lnTo>
                  <a:lnTo>
                    <a:pt x="678" y="3022"/>
                  </a:lnTo>
                  <a:lnTo>
                    <a:pt x="12960" y="3022"/>
                  </a:lnTo>
                  <a:lnTo>
                    <a:pt x="13029" y="3011"/>
                  </a:lnTo>
                  <a:lnTo>
                    <a:pt x="13097" y="2988"/>
                  </a:lnTo>
                  <a:lnTo>
                    <a:pt x="13178" y="2965"/>
                  </a:lnTo>
                  <a:lnTo>
                    <a:pt x="13235" y="2930"/>
                  </a:lnTo>
                  <a:lnTo>
                    <a:pt x="13304" y="2896"/>
                  </a:lnTo>
                  <a:lnTo>
                    <a:pt x="13362" y="2850"/>
                  </a:lnTo>
                  <a:lnTo>
                    <a:pt x="13408" y="2804"/>
                  </a:lnTo>
                  <a:lnTo>
                    <a:pt x="13465" y="2747"/>
                  </a:lnTo>
                  <a:lnTo>
                    <a:pt x="13511" y="2689"/>
                  </a:lnTo>
                  <a:lnTo>
                    <a:pt x="13546" y="2632"/>
                  </a:lnTo>
                  <a:lnTo>
                    <a:pt x="13580" y="2563"/>
                  </a:lnTo>
                  <a:lnTo>
                    <a:pt x="13603" y="2494"/>
                  </a:lnTo>
                  <a:lnTo>
                    <a:pt x="13614" y="2425"/>
                  </a:lnTo>
                  <a:lnTo>
                    <a:pt x="13626" y="2345"/>
                  </a:lnTo>
                  <a:lnTo>
                    <a:pt x="13637" y="2264"/>
                  </a:lnTo>
                  <a:lnTo>
                    <a:pt x="13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22"/>
          <p:cNvGrpSpPr/>
          <p:nvPr/>
        </p:nvGrpSpPr>
        <p:grpSpPr>
          <a:xfrm>
            <a:off x="8078589" y="3483114"/>
            <a:ext cx="482979" cy="453013"/>
            <a:chOff x="6673175" y="1350800"/>
            <a:chExt cx="708700" cy="708275"/>
          </a:xfrm>
        </p:grpSpPr>
        <p:sp>
          <p:nvSpPr>
            <p:cNvPr id="934" name="Google Shape;934;p22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"/>
          <p:cNvSpPr txBox="1"/>
          <p:nvPr>
            <p:ph type="title"/>
          </p:nvPr>
        </p:nvSpPr>
        <p:spPr>
          <a:xfrm>
            <a:off x="457200" y="3628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Business Applications</a:t>
            </a:r>
            <a:endParaRPr sz="2900"/>
          </a:p>
        </p:txBody>
      </p:sp>
      <p:pic>
        <p:nvPicPr>
          <p:cNvPr id="958" name="Google Shape;9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75" y="1704463"/>
            <a:ext cx="4900046" cy="1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900" y="3718275"/>
            <a:ext cx="5440200" cy="119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0" name="Google Shape;9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50" y="903575"/>
            <a:ext cx="4093500" cy="103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1" name="Google Shape;9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925" y="903587"/>
            <a:ext cx="4734000" cy="111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2" name="Google Shape;9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850" y="3293350"/>
            <a:ext cx="3253200" cy="169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63" name="Google Shape;963;p23"/>
          <p:cNvSpPr/>
          <p:nvPr/>
        </p:nvSpPr>
        <p:spPr>
          <a:xfrm>
            <a:off x="6672150" y="3792900"/>
            <a:ext cx="2246700" cy="5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3"/>
          <p:cNvSpPr txBox="1"/>
          <p:nvPr/>
        </p:nvSpPr>
        <p:spPr>
          <a:xfrm>
            <a:off x="-2402775" y="2291850"/>
            <a:ext cx="2246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1494500" y="3481925"/>
            <a:ext cx="18933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Tangibility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1929100" y="962075"/>
            <a:ext cx="22050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Reliability, Empathy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117750" y="962075"/>
            <a:ext cx="28011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Reliability, Responsiveness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Reliability, Responsiveness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3"/>
          <p:cNvSpPr/>
          <p:nvPr/>
        </p:nvSpPr>
        <p:spPr>
          <a:xfrm rot="296919">
            <a:off x="4907757" y="2528064"/>
            <a:ext cx="918122" cy="4236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D65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3"/>
          <p:cNvSpPr txBox="1"/>
          <p:nvPr/>
        </p:nvSpPr>
        <p:spPr>
          <a:xfrm>
            <a:off x="6107675" y="2425646"/>
            <a:ext cx="2707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of Sup Dogs prioritize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481650" y="1580275"/>
            <a:ext cx="11202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4806725" y="1832525"/>
            <a:ext cx="15306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6802675" y="1822425"/>
            <a:ext cx="21540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1233800" y="4386800"/>
            <a:ext cx="18003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2607550" y="3994350"/>
            <a:ext cx="5802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355650" y="4195800"/>
            <a:ext cx="17643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8257550" y="4605150"/>
            <a:ext cx="6612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4039200" y="4745575"/>
            <a:ext cx="20367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6874900" y="4605150"/>
            <a:ext cx="13443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 txBox="1"/>
          <p:nvPr>
            <p:ph type="title"/>
          </p:nvPr>
        </p:nvSpPr>
        <p:spPr>
          <a:xfrm>
            <a:off x="457200" y="563875"/>
            <a:ext cx="82296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References/Sources</a:t>
            </a:r>
            <a:endParaRPr sz="3000"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6470268" y="1045604"/>
            <a:ext cx="2365372" cy="3998357"/>
            <a:chOff x="6815600" y="1586950"/>
            <a:chExt cx="1871191" cy="3189500"/>
          </a:xfrm>
        </p:grpSpPr>
        <p:sp>
          <p:nvSpPr>
            <p:cNvPr id="985" name="Google Shape;985;p24"/>
            <p:cNvSpPr/>
            <p:nvPr/>
          </p:nvSpPr>
          <p:spPr>
            <a:xfrm>
              <a:off x="6815600" y="4538250"/>
              <a:ext cx="1871100" cy="238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24"/>
            <p:cNvGrpSpPr/>
            <p:nvPr/>
          </p:nvGrpSpPr>
          <p:grpSpPr>
            <a:xfrm>
              <a:off x="6815600" y="1586950"/>
              <a:ext cx="1871191" cy="3145004"/>
              <a:chOff x="4572000" y="1586950"/>
              <a:chExt cx="1871191" cy="3145004"/>
            </a:xfrm>
          </p:grpSpPr>
          <p:sp>
            <p:nvSpPr>
              <p:cNvPr id="987" name="Google Shape;987;p24"/>
              <p:cNvSpPr/>
              <p:nvPr/>
            </p:nvSpPr>
            <p:spPr>
              <a:xfrm>
                <a:off x="4967441" y="2980523"/>
                <a:ext cx="502801" cy="179863"/>
              </a:xfrm>
              <a:custGeom>
                <a:rect b="b" l="l" r="r" t="t"/>
                <a:pathLst>
                  <a:path extrusionOk="0" h="5608" w="15677">
                    <a:moveTo>
                      <a:pt x="758" y="1"/>
                    </a:moveTo>
                    <a:lnTo>
                      <a:pt x="0" y="3033"/>
                    </a:lnTo>
                    <a:lnTo>
                      <a:pt x="15677" y="5608"/>
                    </a:lnTo>
                    <a:lnTo>
                      <a:pt x="13016" y="1202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4"/>
              <p:cNvSpPr/>
              <p:nvPr/>
            </p:nvSpPr>
            <p:spPr>
              <a:xfrm>
                <a:off x="4850925" y="2987418"/>
                <a:ext cx="137174" cy="73895"/>
              </a:xfrm>
              <a:custGeom>
                <a:rect b="b" l="l" r="r" t="t"/>
                <a:pathLst>
                  <a:path extrusionOk="0" h="2304" w="4277">
                    <a:moveTo>
                      <a:pt x="0" y="0"/>
                    </a:moveTo>
                    <a:lnTo>
                      <a:pt x="115" y="186"/>
                    </a:lnTo>
                    <a:lnTo>
                      <a:pt x="229" y="344"/>
                    </a:lnTo>
                    <a:lnTo>
                      <a:pt x="358" y="501"/>
                    </a:lnTo>
                    <a:lnTo>
                      <a:pt x="487" y="658"/>
                    </a:lnTo>
                    <a:lnTo>
                      <a:pt x="630" y="801"/>
                    </a:lnTo>
                    <a:lnTo>
                      <a:pt x="758" y="930"/>
                    </a:lnTo>
                    <a:lnTo>
                      <a:pt x="1059" y="1173"/>
                    </a:lnTo>
                    <a:lnTo>
                      <a:pt x="1373" y="1388"/>
                    </a:lnTo>
                    <a:lnTo>
                      <a:pt x="1688" y="1574"/>
                    </a:lnTo>
                    <a:lnTo>
                      <a:pt x="2003" y="1745"/>
                    </a:lnTo>
                    <a:lnTo>
                      <a:pt x="2303" y="1874"/>
                    </a:lnTo>
                    <a:lnTo>
                      <a:pt x="2589" y="1988"/>
                    </a:lnTo>
                    <a:lnTo>
                      <a:pt x="2861" y="2089"/>
                    </a:lnTo>
                    <a:lnTo>
                      <a:pt x="3118" y="2160"/>
                    </a:lnTo>
                    <a:lnTo>
                      <a:pt x="3333" y="2217"/>
                    </a:lnTo>
                    <a:lnTo>
                      <a:pt x="3648" y="2289"/>
                    </a:lnTo>
                    <a:lnTo>
                      <a:pt x="3762" y="2303"/>
                    </a:lnTo>
                    <a:lnTo>
                      <a:pt x="4277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>
                <a:off x="4732101" y="2235565"/>
                <a:ext cx="187656" cy="741356"/>
              </a:xfrm>
              <a:custGeom>
                <a:rect b="b" l="l" r="r" t="t"/>
                <a:pathLst>
                  <a:path extrusionOk="0" h="23115" w="5851">
                    <a:moveTo>
                      <a:pt x="2432" y="1"/>
                    </a:moveTo>
                    <a:lnTo>
                      <a:pt x="2275" y="15"/>
                    </a:lnTo>
                    <a:lnTo>
                      <a:pt x="2118" y="72"/>
                    </a:lnTo>
                    <a:lnTo>
                      <a:pt x="1989" y="144"/>
                    </a:lnTo>
                    <a:lnTo>
                      <a:pt x="1874" y="244"/>
                    </a:lnTo>
                    <a:lnTo>
                      <a:pt x="1774" y="358"/>
                    </a:lnTo>
                    <a:lnTo>
                      <a:pt x="1703" y="501"/>
                    </a:lnTo>
                    <a:lnTo>
                      <a:pt x="1646" y="644"/>
                    </a:lnTo>
                    <a:lnTo>
                      <a:pt x="1631" y="802"/>
                    </a:lnTo>
                    <a:lnTo>
                      <a:pt x="1631" y="6323"/>
                    </a:lnTo>
                    <a:lnTo>
                      <a:pt x="1460" y="6351"/>
                    </a:lnTo>
                    <a:lnTo>
                      <a:pt x="1302" y="6394"/>
                    </a:lnTo>
                    <a:lnTo>
                      <a:pt x="1145" y="6451"/>
                    </a:lnTo>
                    <a:lnTo>
                      <a:pt x="988" y="6508"/>
                    </a:lnTo>
                    <a:lnTo>
                      <a:pt x="845" y="6594"/>
                    </a:lnTo>
                    <a:lnTo>
                      <a:pt x="716" y="6680"/>
                    </a:lnTo>
                    <a:lnTo>
                      <a:pt x="587" y="6795"/>
                    </a:lnTo>
                    <a:lnTo>
                      <a:pt x="473" y="6909"/>
                    </a:lnTo>
                    <a:lnTo>
                      <a:pt x="373" y="7038"/>
                    </a:lnTo>
                    <a:lnTo>
                      <a:pt x="273" y="7166"/>
                    </a:lnTo>
                    <a:lnTo>
                      <a:pt x="201" y="7309"/>
                    </a:lnTo>
                    <a:lnTo>
                      <a:pt x="129" y="7452"/>
                    </a:lnTo>
                    <a:lnTo>
                      <a:pt x="72" y="7610"/>
                    </a:lnTo>
                    <a:lnTo>
                      <a:pt x="29" y="7781"/>
                    </a:lnTo>
                    <a:lnTo>
                      <a:pt x="15" y="7953"/>
                    </a:lnTo>
                    <a:lnTo>
                      <a:pt x="1" y="8125"/>
                    </a:lnTo>
                    <a:lnTo>
                      <a:pt x="1" y="21298"/>
                    </a:lnTo>
                    <a:lnTo>
                      <a:pt x="15" y="21470"/>
                    </a:lnTo>
                    <a:lnTo>
                      <a:pt x="44" y="21655"/>
                    </a:lnTo>
                    <a:lnTo>
                      <a:pt x="87" y="21827"/>
                    </a:lnTo>
                    <a:lnTo>
                      <a:pt x="144" y="21999"/>
                    </a:lnTo>
                    <a:lnTo>
                      <a:pt x="215" y="22156"/>
                    </a:lnTo>
                    <a:lnTo>
                      <a:pt x="315" y="22299"/>
                    </a:lnTo>
                    <a:lnTo>
                      <a:pt x="416" y="22442"/>
                    </a:lnTo>
                    <a:lnTo>
                      <a:pt x="530" y="22571"/>
                    </a:lnTo>
                    <a:lnTo>
                      <a:pt x="659" y="22685"/>
                    </a:lnTo>
                    <a:lnTo>
                      <a:pt x="802" y="22800"/>
                    </a:lnTo>
                    <a:lnTo>
                      <a:pt x="959" y="22886"/>
                    </a:lnTo>
                    <a:lnTo>
                      <a:pt x="1116" y="22957"/>
                    </a:lnTo>
                    <a:lnTo>
                      <a:pt x="1274" y="23029"/>
                    </a:lnTo>
                    <a:lnTo>
                      <a:pt x="1460" y="23071"/>
                    </a:lnTo>
                    <a:lnTo>
                      <a:pt x="1631" y="23100"/>
                    </a:lnTo>
                    <a:lnTo>
                      <a:pt x="1817" y="23114"/>
                    </a:lnTo>
                    <a:lnTo>
                      <a:pt x="4034" y="23114"/>
                    </a:lnTo>
                    <a:lnTo>
                      <a:pt x="4220" y="23100"/>
                    </a:lnTo>
                    <a:lnTo>
                      <a:pt x="4392" y="23071"/>
                    </a:lnTo>
                    <a:lnTo>
                      <a:pt x="4564" y="23029"/>
                    </a:lnTo>
                    <a:lnTo>
                      <a:pt x="4735" y="22957"/>
                    </a:lnTo>
                    <a:lnTo>
                      <a:pt x="4892" y="22886"/>
                    </a:lnTo>
                    <a:lnTo>
                      <a:pt x="5050" y="22800"/>
                    </a:lnTo>
                    <a:lnTo>
                      <a:pt x="5179" y="22685"/>
                    </a:lnTo>
                    <a:lnTo>
                      <a:pt x="5322" y="22571"/>
                    </a:lnTo>
                    <a:lnTo>
                      <a:pt x="5436" y="22442"/>
                    </a:lnTo>
                    <a:lnTo>
                      <a:pt x="5536" y="22299"/>
                    </a:lnTo>
                    <a:lnTo>
                      <a:pt x="5622" y="22156"/>
                    </a:lnTo>
                    <a:lnTo>
                      <a:pt x="5708" y="21999"/>
                    </a:lnTo>
                    <a:lnTo>
                      <a:pt x="5765" y="21827"/>
                    </a:lnTo>
                    <a:lnTo>
                      <a:pt x="5808" y="21655"/>
                    </a:lnTo>
                    <a:lnTo>
                      <a:pt x="5836" y="21470"/>
                    </a:lnTo>
                    <a:lnTo>
                      <a:pt x="5851" y="21298"/>
                    </a:lnTo>
                    <a:lnTo>
                      <a:pt x="5851" y="8125"/>
                    </a:lnTo>
                    <a:lnTo>
                      <a:pt x="5836" y="7953"/>
                    </a:lnTo>
                    <a:lnTo>
                      <a:pt x="5822" y="7781"/>
                    </a:lnTo>
                    <a:lnTo>
                      <a:pt x="5779" y="7610"/>
                    </a:lnTo>
                    <a:lnTo>
                      <a:pt x="5722" y="7452"/>
                    </a:lnTo>
                    <a:lnTo>
                      <a:pt x="5651" y="7309"/>
                    </a:lnTo>
                    <a:lnTo>
                      <a:pt x="5579" y="7166"/>
                    </a:lnTo>
                    <a:lnTo>
                      <a:pt x="5479" y="7038"/>
                    </a:lnTo>
                    <a:lnTo>
                      <a:pt x="5379" y="6909"/>
                    </a:lnTo>
                    <a:lnTo>
                      <a:pt x="5264" y="6795"/>
                    </a:lnTo>
                    <a:lnTo>
                      <a:pt x="5136" y="6680"/>
                    </a:lnTo>
                    <a:lnTo>
                      <a:pt x="4993" y="6594"/>
                    </a:lnTo>
                    <a:lnTo>
                      <a:pt x="4850" y="6508"/>
                    </a:lnTo>
                    <a:lnTo>
                      <a:pt x="4707" y="6451"/>
                    </a:lnTo>
                    <a:lnTo>
                      <a:pt x="4549" y="6394"/>
                    </a:lnTo>
                    <a:lnTo>
                      <a:pt x="4378" y="6351"/>
                    </a:lnTo>
                    <a:lnTo>
                      <a:pt x="4220" y="6323"/>
                    </a:lnTo>
                    <a:lnTo>
                      <a:pt x="4220" y="802"/>
                    </a:lnTo>
                    <a:lnTo>
                      <a:pt x="4206" y="644"/>
                    </a:lnTo>
                    <a:lnTo>
                      <a:pt x="4149" y="501"/>
                    </a:lnTo>
                    <a:lnTo>
                      <a:pt x="4077" y="358"/>
                    </a:lnTo>
                    <a:lnTo>
                      <a:pt x="3977" y="244"/>
                    </a:lnTo>
                    <a:lnTo>
                      <a:pt x="3863" y="144"/>
                    </a:lnTo>
                    <a:lnTo>
                      <a:pt x="3720" y="72"/>
                    </a:lnTo>
                    <a:lnTo>
                      <a:pt x="3577" y="15"/>
                    </a:lnTo>
                    <a:lnTo>
                      <a:pt x="34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4732101" y="2606665"/>
                <a:ext cx="187656" cy="184898"/>
              </a:xfrm>
              <a:custGeom>
                <a:rect b="b" l="l" r="r" t="t"/>
                <a:pathLst>
                  <a:path extrusionOk="0" h="5765" w="5851">
                    <a:moveTo>
                      <a:pt x="1" y="1"/>
                    </a:moveTo>
                    <a:lnTo>
                      <a:pt x="1" y="5765"/>
                    </a:lnTo>
                    <a:lnTo>
                      <a:pt x="5851" y="5765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4572000" y="2965866"/>
                <a:ext cx="791389" cy="39000"/>
              </a:xfrm>
              <a:custGeom>
                <a:rect b="b" l="l" r="r" t="t"/>
                <a:pathLst>
                  <a:path extrusionOk="0" h="1216" w="24675">
                    <a:moveTo>
                      <a:pt x="1" y="0"/>
                    </a:moveTo>
                    <a:lnTo>
                      <a:pt x="1" y="1216"/>
                    </a:lnTo>
                    <a:lnTo>
                      <a:pt x="24674" y="1216"/>
                    </a:lnTo>
                    <a:lnTo>
                      <a:pt x="246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5636707" y="2483286"/>
                <a:ext cx="256484" cy="78481"/>
              </a:xfrm>
              <a:custGeom>
                <a:rect b="b" l="l" r="r" t="t"/>
                <a:pathLst>
                  <a:path extrusionOk="0" h="2447" w="7997">
                    <a:moveTo>
                      <a:pt x="7210" y="0"/>
                    </a:moveTo>
                    <a:lnTo>
                      <a:pt x="559" y="129"/>
                    </a:lnTo>
                    <a:lnTo>
                      <a:pt x="487" y="472"/>
                    </a:lnTo>
                    <a:lnTo>
                      <a:pt x="401" y="758"/>
                    </a:lnTo>
                    <a:lnTo>
                      <a:pt x="301" y="987"/>
                    </a:lnTo>
                    <a:lnTo>
                      <a:pt x="215" y="1159"/>
                    </a:lnTo>
                    <a:lnTo>
                      <a:pt x="129" y="1302"/>
                    </a:lnTo>
                    <a:lnTo>
                      <a:pt x="72" y="1388"/>
                    </a:lnTo>
                    <a:lnTo>
                      <a:pt x="1" y="1459"/>
                    </a:lnTo>
                    <a:lnTo>
                      <a:pt x="344" y="1602"/>
                    </a:lnTo>
                    <a:lnTo>
                      <a:pt x="687" y="1731"/>
                    </a:lnTo>
                    <a:lnTo>
                      <a:pt x="1031" y="1845"/>
                    </a:lnTo>
                    <a:lnTo>
                      <a:pt x="1374" y="1960"/>
                    </a:lnTo>
                    <a:lnTo>
                      <a:pt x="1717" y="2046"/>
                    </a:lnTo>
                    <a:lnTo>
                      <a:pt x="2060" y="2131"/>
                    </a:lnTo>
                    <a:lnTo>
                      <a:pt x="2404" y="2203"/>
                    </a:lnTo>
                    <a:lnTo>
                      <a:pt x="2761" y="2260"/>
                    </a:lnTo>
                    <a:lnTo>
                      <a:pt x="3090" y="2317"/>
                    </a:lnTo>
                    <a:lnTo>
                      <a:pt x="3434" y="2360"/>
                    </a:lnTo>
                    <a:lnTo>
                      <a:pt x="4091" y="2417"/>
                    </a:lnTo>
                    <a:lnTo>
                      <a:pt x="4735" y="2432"/>
                    </a:lnTo>
                    <a:lnTo>
                      <a:pt x="5336" y="2446"/>
                    </a:lnTo>
                    <a:lnTo>
                      <a:pt x="5894" y="2432"/>
                    </a:lnTo>
                    <a:lnTo>
                      <a:pt x="6394" y="2389"/>
                    </a:lnTo>
                    <a:lnTo>
                      <a:pt x="6852" y="2360"/>
                    </a:lnTo>
                    <a:lnTo>
                      <a:pt x="7238" y="2317"/>
                    </a:lnTo>
                    <a:lnTo>
                      <a:pt x="7796" y="2232"/>
                    </a:lnTo>
                    <a:lnTo>
                      <a:pt x="7996" y="2203"/>
                    </a:lnTo>
                    <a:lnTo>
                      <a:pt x="7724" y="1473"/>
                    </a:lnTo>
                    <a:lnTo>
                      <a:pt x="7467" y="758"/>
                    </a:lnTo>
                    <a:lnTo>
                      <a:pt x="7210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5357814" y="1770880"/>
                <a:ext cx="814289" cy="743633"/>
              </a:xfrm>
              <a:custGeom>
                <a:rect b="b" l="l" r="r" t="t"/>
                <a:pathLst>
                  <a:path extrusionOk="0" h="23186" w="25389">
                    <a:moveTo>
                      <a:pt x="14232" y="1"/>
                    </a:moveTo>
                    <a:lnTo>
                      <a:pt x="13517" y="15"/>
                    </a:lnTo>
                    <a:lnTo>
                      <a:pt x="12816" y="43"/>
                    </a:lnTo>
                    <a:lnTo>
                      <a:pt x="12115" y="101"/>
                    </a:lnTo>
                    <a:lnTo>
                      <a:pt x="11429" y="186"/>
                    </a:lnTo>
                    <a:lnTo>
                      <a:pt x="10756" y="301"/>
                    </a:lnTo>
                    <a:lnTo>
                      <a:pt x="10098" y="430"/>
                    </a:lnTo>
                    <a:lnTo>
                      <a:pt x="9469" y="587"/>
                    </a:lnTo>
                    <a:lnTo>
                      <a:pt x="8840" y="773"/>
                    </a:lnTo>
                    <a:lnTo>
                      <a:pt x="8225" y="973"/>
                    </a:lnTo>
                    <a:lnTo>
                      <a:pt x="7624" y="1216"/>
                    </a:lnTo>
                    <a:lnTo>
                      <a:pt x="7052" y="1459"/>
                    </a:lnTo>
                    <a:lnTo>
                      <a:pt x="6480" y="1746"/>
                    </a:lnTo>
                    <a:lnTo>
                      <a:pt x="5936" y="2046"/>
                    </a:lnTo>
                    <a:lnTo>
                      <a:pt x="5407" y="2375"/>
                    </a:lnTo>
                    <a:lnTo>
                      <a:pt x="4906" y="2718"/>
                    </a:lnTo>
                    <a:lnTo>
                      <a:pt x="4420" y="3076"/>
                    </a:lnTo>
                    <a:lnTo>
                      <a:pt x="3962" y="3433"/>
                    </a:lnTo>
                    <a:lnTo>
                      <a:pt x="3533" y="3819"/>
                    </a:lnTo>
                    <a:lnTo>
                      <a:pt x="3118" y="4206"/>
                    </a:lnTo>
                    <a:lnTo>
                      <a:pt x="2732" y="4620"/>
                    </a:lnTo>
                    <a:lnTo>
                      <a:pt x="2360" y="5050"/>
                    </a:lnTo>
                    <a:lnTo>
                      <a:pt x="2017" y="5493"/>
                    </a:lnTo>
                    <a:lnTo>
                      <a:pt x="1702" y="5965"/>
                    </a:lnTo>
                    <a:lnTo>
                      <a:pt x="1559" y="6222"/>
                    </a:lnTo>
                    <a:lnTo>
                      <a:pt x="1416" y="6466"/>
                    </a:lnTo>
                    <a:lnTo>
                      <a:pt x="1273" y="6737"/>
                    </a:lnTo>
                    <a:lnTo>
                      <a:pt x="1145" y="6995"/>
                    </a:lnTo>
                    <a:lnTo>
                      <a:pt x="1016" y="7281"/>
                    </a:lnTo>
                    <a:lnTo>
                      <a:pt x="901" y="7567"/>
                    </a:lnTo>
                    <a:lnTo>
                      <a:pt x="787" y="7853"/>
                    </a:lnTo>
                    <a:lnTo>
                      <a:pt x="673" y="8153"/>
                    </a:lnTo>
                    <a:lnTo>
                      <a:pt x="573" y="8468"/>
                    </a:lnTo>
                    <a:lnTo>
                      <a:pt x="472" y="8797"/>
                    </a:lnTo>
                    <a:lnTo>
                      <a:pt x="301" y="9455"/>
                    </a:lnTo>
                    <a:lnTo>
                      <a:pt x="158" y="10170"/>
                    </a:lnTo>
                    <a:lnTo>
                      <a:pt x="101" y="10542"/>
                    </a:lnTo>
                    <a:lnTo>
                      <a:pt x="58" y="10914"/>
                    </a:lnTo>
                    <a:lnTo>
                      <a:pt x="15" y="11286"/>
                    </a:lnTo>
                    <a:lnTo>
                      <a:pt x="0" y="11658"/>
                    </a:lnTo>
                    <a:lnTo>
                      <a:pt x="0" y="12044"/>
                    </a:lnTo>
                    <a:lnTo>
                      <a:pt x="15" y="12430"/>
                    </a:lnTo>
                    <a:lnTo>
                      <a:pt x="29" y="12802"/>
                    </a:lnTo>
                    <a:lnTo>
                      <a:pt x="72" y="13188"/>
                    </a:lnTo>
                    <a:lnTo>
                      <a:pt x="115" y="13574"/>
                    </a:lnTo>
                    <a:lnTo>
                      <a:pt x="186" y="13946"/>
                    </a:lnTo>
                    <a:lnTo>
                      <a:pt x="258" y="14332"/>
                    </a:lnTo>
                    <a:lnTo>
                      <a:pt x="344" y="14704"/>
                    </a:lnTo>
                    <a:lnTo>
                      <a:pt x="444" y="15090"/>
                    </a:lnTo>
                    <a:lnTo>
                      <a:pt x="558" y="15462"/>
                    </a:lnTo>
                    <a:lnTo>
                      <a:pt x="673" y="15820"/>
                    </a:lnTo>
                    <a:lnTo>
                      <a:pt x="816" y="16192"/>
                    </a:lnTo>
                    <a:lnTo>
                      <a:pt x="959" y="16549"/>
                    </a:lnTo>
                    <a:lnTo>
                      <a:pt x="1116" y="16907"/>
                    </a:lnTo>
                    <a:lnTo>
                      <a:pt x="1273" y="17250"/>
                    </a:lnTo>
                    <a:lnTo>
                      <a:pt x="1459" y="17593"/>
                    </a:lnTo>
                    <a:lnTo>
                      <a:pt x="1645" y="17922"/>
                    </a:lnTo>
                    <a:lnTo>
                      <a:pt x="1831" y="18251"/>
                    </a:lnTo>
                    <a:lnTo>
                      <a:pt x="2046" y="18566"/>
                    </a:lnTo>
                    <a:lnTo>
                      <a:pt x="2260" y="18866"/>
                    </a:lnTo>
                    <a:lnTo>
                      <a:pt x="2475" y="19167"/>
                    </a:lnTo>
                    <a:lnTo>
                      <a:pt x="2704" y="19453"/>
                    </a:lnTo>
                    <a:lnTo>
                      <a:pt x="2947" y="19725"/>
                    </a:lnTo>
                    <a:lnTo>
                      <a:pt x="3204" y="19996"/>
                    </a:lnTo>
                    <a:lnTo>
                      <a:pt x="3462" y="20239"/>
                    </a:lnTo>
                    <a:lnTo>
                      <a:pt x="3719" y="20483"/>
                    </a:lnTo>
                    <a:lnTo>
                      <a:pt x="3991" y="20711"/>
                    </a:lnTo>
                    <a:lnTo>
                      <a:pt x="4277" y="20926"/>
                    </a:lnTo>
                    <a:lnTo>
                      <a:pt x="4549" y="21126"/>
                    </a:lnTo>
                    <a:lnTo>
                      <a:pt x="4849" y="21312"/>
                    </a:lnTo>
                    <a:lnTo>
                      <a:pt x="5150" y="21498"/>
                    </a:lnTo>
                    <a:lnTo>
                      <a:pt x="5450" y="21655"/>
                    </a:lnTo>
                    <a:lnTo>
                      <a:pt x="5750" y="21827"/>
                    </a:lnTo>
                    <a:lnTo>
                      <a:pt x="6065" y="21970"/>
                    </a:lnTo>
                    <a:lnTo>
                      <a:pt x="6380" y="22113"/>
                    </a:lnTo>
                    <a:lnTo>
                      <a:pt x="6694" y="22256"/>
                    </a:lnTo>
                    <a:lnTo>
                      <a:pt x="7023" y="22371"/>
                    </a:lnTo>
                    <a:lnTo>
                      <a:pt x="7352" y="22485"/>
                    </a:lnTo>
                    <a:lnTo>
                      <a:pt x="7681" y="22599"/>
                    </a:lnTo>
                    <a:lnTo>
                      <a:pt x="8024" y="22685"/>
                    </a:lnTo>
                    <a:lnTo>
                      <a:pt x="8353" y="22785"/>
                    </a:lnTo>
                    <a:lnTo>
                      <a:pt x="8697" y="22857"/>
                    </a:lnTo>
                    <a:lnTo>
                      <a:pt x="9040" y="22928"/>
                    </a:lnTo>
                    <a:lnTo>
                      <a:pt x="9383" y="22986"/>
                    </a:lnTo>
                    <a:lnTo>
                      <a:pt x="9741" y="23043"/>
                    </a:lnTo>
                    <a:lnTo>
                      <a:pt x="10084" y="23086"/>
                    </a:lnTo>
                    <a:lnTo>
                      <a:pt x="10785" y="23157"/>
                    </a:lnTo>
                    <a:lnTo>
                      <a:pt x="11500" y="23186"/>
                    </a:lnTo>
                    <a:lnTo>
                      <a:pt x="12215" y="23186"/>
                    </a:lnTo>
                    <a:lnTo>
                      <a:pt x="12916" y="23157"/>
                    </a:lnTo>
                    <a:lnTo>
                      <a:pt x="13631" y="23086"/>
                    </a:lnTo>
                    <a:lnTo>
                      <a:pt x="14332" y="23000"/>
                    </a:lnTo>
                    <a:lnTo>
                      <a:pt x="15033" y="22871"/>
                    </a:lnTo>
                    <a:lnTo>
                      <a:pt x="15534" y="22771"/>
                    </a:lnTo>
                    <a:lnTo>
                      <a:pt x="16006" y="22657"/>
                    </a:lnTo>
                    <a:lnTo>
                      <a:pt x="16463" y="22528"/>
                    </a:lnTo>
                    <a:lnTo>
                      <a:pt x="16921" y="22385"/>
                    </a:lnTo>
                    <a:lnTo>
                      <a:pt x="17365" y="22242"/>
                    </a:lnTo>
                    <a:lnTo>
                      <a:pt x="17794" y="22070"/>
                    </a:lnTo>
                    <a:lnTo>
                      <a:pt x="18223" y="21899"/>
                    </a:lnTo>
                    <a:lnTo>
                      <a:pt x="18623" y="21713"/>
                    </a:lnTo>
                    <a:lnTo>
                      <a:pt x="19024" y="21512"/>
                    </a:lnTo>
                    <a:lnTo>
                      <a:pt x="19396" y="21298"/>
                    </a:lnTo>
                    <a:lnTo>
                      <a:pt x="19767" y="21069"/>
                    </a:lnTo>
                    <a:lnTo>
                      <a:pt x="20139" y="20840"/>
                    </a:lnTo>
                    <a:lnTo>
                      <a:pt x="20483" y="20597"/>
                    </a:lnTo>
                    <a:lnTo>
                      <a:pt x="20826" y="20354"/>
                    </a:lnTo>
                    <a:lnTo>
                      <a:pt x="21141" y="20082"/>
                    </a:lnTo>
                    <a:lnTo>
                      <a:pt x="21455" y="19810"/>
                    </a:lnTo>
                    <a:lnTo>
                      <a:pt x="21756" y="19539"/>
                    </a:lnTo>
                    <a:lnTo>
                      <a:pt x="22042" y="19238"/>
                    </a:lnTo>
                    <a:lnTo>
                      <a:pt x="22328" y="18938"/>
                    </a:lnTo>
                    <a:lnTo>
                      <a:pt x="22585" y="18637"/>
                    </a:lnTo>
                    <a:lnTo>
                      <a:pt x="22843" y="18323"/>
                    </a:lnTo>
                    <a:lnTo>
                      <a:pt x="23086" y="17994"/>
                    </a:lnTo>
                    <a:lnTo>
                      <a:pt x="23315" y="17665"/>
                    </a:lnTo>
                    <a:lnTo>
                      <a:pt x="23529" y="17322"/>
                    </a:lnTo>
                    <a:lnTo>
                      <a:pt x="23744" y="16978"/>
                    </a:lnTo>
                    <a:lnTo>
                      <a:pt x="23930" y="16621"/>
                    </a:lnTo>
                    <a:lnTo>
                      <a:pt x="24116" y="16263"/>
                    </a:lnTo>
                    <a:lnTo>
                      <a:pt x="24287" y="15891"/>
                    </a:lnTo>
                    <a:lnTo>
                      <a:pt x="24445" y="15519"/>
                    </a:lnTo>
                    <a:lnTo>
                      <a:pt x="24588" y="15148"/>
                    </a:lnTo>
                    <a:lnTo>
                      <a:pt x="24716" y="14761"/>
                    </a:lnTo>
                    <a:lnTo>
                      <a:pt x="24845" y="14361"/>
                    </a:lnTo>
                    <a:lnTo>
                      <a:pt x="24931" y="14046"/>
                    </a:lnTo>
                    <a:lnTo>
                      <a:pt x="25017" y="13717"/>
                    </a:lnTo>
                    <a:lnTo>
                      <a:pt x="25088" y="13374"/>
                    </a:lnTo>
                    <a:lnTo>
                      <a:pt x="25160" y="13045"/>
                    </a:lnTo>
                    <a:lnTo>
                      <a:pt x="25217" y="12702"/>
                    </a:lnTo>
                    <a:lnTo>
                      <a:pt x="25260" y="12358"/>
                    </a:lnTo>
                    <a:lnTo>
                      <a:pt x="25346" y="11672"/>
                    </a:lnTo>
                    <a:lnTo>
                      <a:pt x="25389" y="10957"/>
                    </a:lnTo>
                    <a:lnTo>
                      <a:pt x="25389" y="10256"/>
                    </a:lnTo>
                    <a:lnTo>
                      <a:pt x="25360" y="9526"/>
                    </a:lnTo>
                    <a:lnTo>
                      <a:pt x="25303" y="8797"/>
                    </a:lnTo>
                    <a:lnTo>
                      <a:pt x="25274" y="8482"/>
                    </a:lnTo>
                    <a:lnTo>
                      <a:pt x="25217" y="8182"/>
                    </a:lnTo>
                    <a:lnTo>
                      <a:pt x="25160" y="7882"/>
                    </a:lnTo>
                    <a:lnTo>
                      <a:pt x="25088" y="7581"/>
                    </a:lnTo>
                    <a:lnTo>
                      <a:pt x="25002" y="7295"/>
                    </a:lnTo>
                    <a:lnTo>
                      <a:pt x="24902" y="7023"/>
                    </a:lnTo>
                    <a:lnTo>
                      <a:pt x="24802" y="6752"/>
                    </a:lnTo>
                    <a:lnTo>
                      <a:pt x="24688" y="6480"/>
                    </a:lnTo>
                    <a:lnTo>
                      <a:pt x="24559" y="6222"/>
                    </a:lnTo>
                    <a:lnTo>
                      <a:pt x="24430" y="5965"/>
                    </a:lnTo>
                    <a:lnTo>
                      <a:pt x="24287" y="5722"/>
                    </a:lnTo>
                    <a:lnTo>
                      <a:pt x="24144" y="5479"/>
                    </a:lnTo>
                    <a:lnTo>
                      <a:pt x="23987" y="5235"/>
                    </a:lnTo>
                    <a:lnTo>
                      <a:pt x="23830" y="5007"/>
                    </a:lnTo>
                    <a:lnTo>
                      <a:pt x="23658" y="4792"/>
                    </a:lnTo>
                    <a:lnTo>
                      <a:pt x="23486" y="4578"/>
                    </a:lnTo>
                    <a:lnTo>
                      <a:pt x="23114" y="4148"/>
                    </a:lnTo>
                    <a:lnTo>
                      <a:pt x="22728" y="3762"/>
                    </a:lnTo>
                    <a:lnTo>
                      <a:pt x="22328" y="3390"/>
                    </a:lnTo>
                    <a:lnTo>
                      <a:pt x="21899" y="3047"/>
                    </a:lnTo>
                    <a:lnTo>
                      <a:pt x="21484" y="2718"/>
                    </a:lnTo>
                    <a:lnTo>
                      <a:pt x="21040" y="2418"/>
                    </a:lnTo>
                    <a:lnTo>
                      <a:pt x="20597" y="2132"/>
                    </a:lnTo>
                    <a:lnTo>
                      <a:pt x="20168" y="1874"/>
                    </a:lnTo>
                    <a:lnTo>
                      <a:pt x="19739" y="1631"/>
                    </a:lnTo>
                    <a:lnTo>
                      <a:pt x="19310" y="1417"/>
                    </a:lnTo>
                    <a:lnTo>
                      <a:pt x="18909" y="1216"/>
                    </a:lnTo>
                    <a:lnTo>
                      <a:pt x="18509" y="1030"/>
                    </a:lnTo>
                    <a:lnTo>
                      <a:pt x="18123" y="859"/>
                    </a:lnTo>
                    <a:lnTo>
                      <a:pt x="17751" y="716"/>
                    </a:lnTo>
                    <a:lnTo>
                      <a:pt x="17078" y="473"/>
                    </a:lnTo>
                    <a:lnTo>
                      <a:pt x="16521" y="272"/>
                    </a:lnTo>
                    <a:lnTo>
                      <a:pt x="16077" y="144"/>
                    </a:lnTo>
                    <a:lnTo>
                      <a:pt x="15705" y="43"/>
                    </a:lnTo>
                    <a:lnTo>
                      <a:pt x="14962" y="15"/>
                    </a:lnTo>
                    <a:lnTo>
                      <a:pt x="14232" y="1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>
                <a:off x="5629844" y="2119498"/>
                <a:ext cx="51412" cy="106000"/>
              </a:xfrm>
              <a:custGeom>
                <a:rect b="b" l="l" r="r" t="t"/>
                <a:pathLst>
                  <a:path extrusionOk="0" h="3305" w="1603">
                    <a:moveTo>
                      <a:pt x="858" y="1"/>
                    </a:moveTo>
                    <a:lnTo>
                      <a:pt x="815" y="15"/>
                    </a:lnTo>
                    <a:lnTo>
                      <a:pt x="773" y="44"/>
                    </a:lnTo>
                    <a:lnTo>
                      <a:pt x="730" y="72"/>
                    </a:lnTo>
                    <a:lnTo>
                      <a:pt x="701" y="115"/>
                    </a:lnTo>
                    <a:lnTo>
                      <a:pt x="687" y="158"/>
                    </a:lnTo>
                    <a:lnTo>
                      <a:pt x="672" y="201"/>
                    </a:lnTo>
                    <a:lnTo>
                      <a:pt x="658" y="258"/>
                    </a:lnTo>
                    <a:lnTo>
                      <a:pt x="658" y="530"/>
                    </a:lnTo>
                    <a:lnTo>
                      <a:pt x="630" y="716"/>
                    </a:lnTo>
                    <a:lnTo>
                      <a:pt x="601" y="916"/>
                    </a:lnTo>
                    <a:lnTo>
                      <a:pt x="558" y="1117"/>
                    </a:lnTo>
                    <a:lnTo>
                      <a:pt x="501" y="1317"/>
                    </a:lnTo>
                    <a:lnTo>
                      <a:pt x="415" y="1503"/>
                    </a:lnTo>
                    <a:lnTo>
                      <a:pt x="372" y="1589"/>
                    </a:lnTo>
                    <a:lnTo>
                      <a:pt x="315" y="1660"/>
                    </a:lnTo>
                    <a:lnTo>
                      <a:pt x="200" y="1817"/>
                    </a:lnTo>
                    <a:lnTo>
                      <a:pt x="115" y="1960"/>
                    </a:lnTo>
                    <a:lnTo>
                      <a:pt x="57" y="2103"/>
                    </a:lnTo>
                    <a:lnTo>
                      <a:pt x="29" y="2232"/>
                    </a:lnTo>
                    <a:lnTo>
                      <a:pt x="0" y="2347"/>
                    </a:lnTo>
                    <a:lnTo>
                      <a:pt x="0" y="2447"/>
                    </a:lnTo>
                    <a:lnTo>
                      <a:pt x="15" y="2533"/>
                    </a:lnTo>
                    <a:lnTo>
                      <a:pt x="43" y="2618"/>
                    </a:lnTo>
                    <a:lnTo>
                      <a:pt x="72" y="2690"/>
                    </a:lnTo>
                    <a:lnTo>
                      <a:pt x="115" y="2776"/>
                    </a:lnTo>
                    <a:lnTo>
                      <a:pt x="172" y="2862"/>
                    </a:lnTo>
                    <a:lnTo>
                      <a:pt x="243" y="2933"/>
                    </a:lnTo>
                    <a:lnTo>
                      <a:pt x="343" y="3019"/>
                    </a:lnTo>
                    <a:lnTo>
                      <a:pt x="458" y="3090"/>
                    </a:lnTo>
                    <a:lnTo>
                      <a:pt x="601" y="3162"/>
                    </a:lnTo>
                    <a:lnTo>
                      <a:pt x="773" y="3219"/>
                    </a:lnTo>
                    <a:lnTo>
                      <a:pt x="944" y="3248"/>
                    </a:lnTo>
                    <a:lnTo>
                      <a:pt x="1116" y="3276"/>
                    </a:lnTo>
                    <a:lnTo>
                      <a:pt x="1330" y="3305"/>
                    </a:lnTo>
                    <a:lnTo>
                      <a:pt x="1345" y="3305"/>
                    </a:lnTo>
                    <a:lnTo>
                      <a:pt x="1402" y="3291"/>
                    </a:lnTo>
                    <a:lnTo>
                      <a:pt x="1445" y="3291"/>
                    </a:lnTo>
                    <a:lnTo>
                      <a:pt x="1516" y="3233"/>
                    </a:lnTo>
                    <a:lnTo>
                      <a:pt x="1574" y="3162"/>
                    </a:lnTo>
                    <a:lnTo>
                      <a:pt x="1588" y="3119"/>
                    </a:lnTo>
                    <a:lnTo>
                      <a:pt x="1602" y="3076"/>
                    </a:lnTo>
                    <a:lnTo>
                      <a:pt x="1602" y="3019"/>
                    </a:lnTo>
                    <a:lnTo>
                      <a:pt x="1588" y="2976"/>
                    </a:lnTo>
                    <a:lnTo>
                      <a:pt x="1574" y="2919"/>
                    </a:lnTo>
                    <a:lnTo>
                      <a:pt x="1545" y="2890"/>
                    </a:lnTo>
                    <a:lnTo>
                      <a:pt x="1502" y="2847"/>
                    </a:lnTo>
                    <a:lnTo>
                      <a:pt x="1459" y="2819"/>
                    </a:lnTo>
                    <a:lnTo>
                      <a:pt x="1416" y="2804"/>
                    </a:lnTo>
                    <a:lnTo>
                      <a:pt x="1373" y="2804"/>
                    </a:lnTo>
                    <a:lnTo>
                      <a:pt x="1159" y="2776"/>
                    </a:lnTo>
                    <a:lnTo>
                      <a:pt x="1030" y="2747"/>
                    </a:lnTo>
                    <a:lnTo>
                      <a:pt x="901" y="2733"/>
                    </a:lnTo>
                    <a:lnTo>
                      <a:pt x="758" y="2676"/>
                    </a:lnTo>
                    <a:lnTo>
                      <a:pt x="644" y="2618"/>
                    </a:lnTo>
                    <a:lnTo>
                      <a:pt x="558" y="2547"/>
                    </a:lnTo>
                    <a:lnTo>
                      <a:pt x="529" y="2504"/>
                    </a:lnTo>
                    <a:lnTo>
                      <a:pt x="515" y="2461"/>
                    </a:lnTo>
                    <a:lnTo>
                      <a:pt x="515" y="2418"/>
                    </a:lnTo>
                    <a:lnTo>
                      <a:pt x="515" y="2375"/>
                    </a:lnTo>
                    <a:lnTo>
                      <a:pt x="544" y="2246"/>
                    </a:lnTo>
                    <a:lnTo>
                      <a:pt x="601" y="2118"/>
                    </a:lnTo>
                    <a:lnTo>
                      <a:pt x="701" y="1975"/>
                    </a:lnTo>
                    <a:lnTo>
                      <a:pt x="787" y="1860"/>
                    </a:lnTo>
                    <a:lnTo>
                      <a:pt x="873" y="1732"/>
                    </a:lnTo>
                    <a:lnTo>
                      <a:pt x="930" y="1603"/>
                    </a:lnTo>
                    <a:lnTo>
                      <a:pt x="987" y="1460"/>
                    </a:lnTo>
                    <a:lnTo>
                      <a:pt x="1073" y="1174"/>
                    </a:lnTo>
                    <a:lnTo>
                      <a:pt x="1116" y="902"/>
                    </a:lnTo>
                    <a:lnTo>
                      <a:pt x="1144" y="645"/>
                    </a:lnTo>
                    <a:lnTo>
                      <a:pt x="1159" y="444"/>
                    </a:lnTo>
                    <a:lnTo>
                      <a:pt x="1173" y="244"/>
                    </a:lnTo>
                    <a:lnTo>
                      <a:pt x="1159" y="187"/>
                    </a:lnTo>
                    <a:lnTo>
                      <a:pt x="1144" y="144"/>
                    </a:lnTo>
                    <a:lnTo>
                      <a:pt x="1116" y="101"/>
                    </a:lnTo>
                    <a:lnTo>
                      <a:pt x="1087" y="58"/>
                    </a:lnTo>
                    <a:lnTo>
                      <a:pt x="1044" y="30"/>
                    </a:lnTo>
                    <a:lnTo>
                      <a:pt x="1001" y="1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78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>
                <a:off x="5289919" y="1605744"/>
                <a:ext cx="998257" cy="763358"/>
              </a:xfrm>
              <a:custGeom>
                <a:rect b="b" l="l" r="r" t="t"/>
                <a:pathLst>
                  <a:path extrusionOk="0" h="23801" w="31125">
                    <a:moveTo>
                      <a:pt x="13174" y="0"/>
                    </a:moveTo>
                    <a:lnTo>
                      <a:pt x="12988" y="15"/>
                    </a:lnTo>
                    <a:lnTo>
                      <a:pt x="12816" y="43"/>
                    </a:lnTo>
                    <a:lnTo>
                      <a:pt x="12645" y="86"/>
                    </a:lnTo>
                    <a:lnTo>
                      <a:pt x="12473" y="143"/>
                    </a:lnTo>
                    <a:lnTo>
                      <a:pt x="12316" y="215"/>
                    </a:lnTo>
                    <a:lnTo>
                      <a:pt x="12158" y="286"/>
                    </a:lnTo>
                    <a:lnTo>
                      <a:pt x="12015" y="387"/>
                    </a:lnTo>
                    <a:lnTo>
                      <a:pt x="11872" y="487"/>
                    </a:lnTo>
                    <a:lnTo>
                      <a:pt x="11743" y="587"/>
                    </a:lnTo>
                    <a:lnTo>
                      <a:pt x="11629" y="701"/>
                    </a:lnTo>
                    <a:lnTo>
                      <a:pt x="11515" y="830"/>
                    </a:lnTo>
                    <a:lnTo>
                      <a:pt x="11414" y="959"/>
                    </a:lnTo>
                    <a:lnTo>
                      <a:pt x="11329" y="1087"/>
                    </a:lnTo>
                    <a:lnTo>
                      <a:pt x="11243" y="1216"/>
                    </a:lnTo>
                    <a:lnTo>
                      <a:pt x="11171" y="1359"/>
                    </a:lnTo>
                    <a:lnTo>
                      <a:pt x="11114" y="1488"/>
                    </a:lnTo>
                    <a:lnTo>
                      <a:pt x="11071" y="1617"/>
                    </a:lnTo>
                    <a:lnTo>
                      <a:pt x="11028" y="1745"/>
                    </a:lnTo>
                    <a:lnTo>
                      <a:pt x="11014" y="1874"/>
                    </a:lnTo>
                    <a:lnTo>
                      <a:pt x="11014" y="2003"/>
                    </a:lnTo>
                    <a:lnTo>
                      <a:pt x="10728" y="1745"/>
                    </a:lnTo>
                    <a:lnTo>
                      <a:pt x="10585" y="1617"/>
                    </a:lnTo>
                    <a:lnTo>
                      <a:pt x="10413" y="1502"/>
                    </a:lnTo>
                    <a:lnTo>
                      <a:pt x="10242" y="1388"/>
                    </a:lnTo>
                    <a:lnTo>
                      <a:pt x="10070" y="1288"/>
                    </a:lnTo>
                    <a:lnTo>
                      <a:pt x="9884" y="1188"/>
                    </a:lnTo>
                    <a:lnTo>
                      <a:pt x="9698" y="1102"/>
                    </a:lnTo>
                    <a:lnTo>
                      <a:pt x="9512" y="1030"/>
                    </a:lnTo>
                    <a:lnTo>
                      <a:pt x="9312" y="973"/>
                    </a:lnTo>
                    <a:lnTo>
                      <a:pt x="9112" y="930"/>
                    </a:lnTo>
                    <a:lnTo>
                      <a:pt x="8897" y="902"/>
                    </a:lnTo>
                    <a:lnTo>
                      <a:pt x="8697" y="902"/>
                    </a:lnTo>
                    <a:lnTo>
                      <a:pt x="8482" y="916"/>
                    </a:lnTo>
                    <a:lnTo>
                      <a:pt x="8282" y="959"/>
                    </a:lnTo>
                    <a:lnTo>
                      <a:pt x="8068" y="1030"/>
                    </a:lnTo>
                    <a:lnTo>
                      <a:pt x="7853" y="1116"/>
                    </a:lnTo>
                    <a:lnTo>
                      <a:pt x="7681" y="1216"/>
                    </a:lnTo>
                    <a:lnTo>
                      <a:pt x="7524" y="1316"/>
                    </a:lnTo>
                    <a:lnTo>
                      <a:pt x="7395" y="1431"/>
                    </a:lnTo>
                    <a:lnTo>
                      <a:pt x="7281" y="1559"/>
                    </a:lnTo>
                    <a:lnTo>
                      <a:pt x="7181" y="1688"/>
                    </a:lnTo>
                    <a:lnTo>
                      <a:pt x="7109" y="1817"/>
                    </a:lnTo>
                    <a:lnTo>
                      <a:pt x="7052" y="1946"/>
                    </a:lnTo>
                    <a:lnTo>
                      <a:pt x="7009" y="2089"/>
                    </a:lnTo>
                    <a:lnTo>
                      <a:pt x="6980" y="2232"/>
                    </a:lnTo>
                    <a:lnTo>
                      <a:pt x="6966" y="2389"/>
                    </a:lnTo>
                    <a:lnTo>
                      <a:pt x="6952" y="2532"/>
                    </a:lnTo>
                    <a:lnTo>
                      <a:pt x="6938" y="2832"/>
                    </a:lnTo>
                    <a:lnTo>
                      <a:pt x="6938" y="3133"/>
                    </a:lnTo>
                    <a:lnTo>
                      <a:pt x="6180" y="3119"/>
                    </a:lnTo>
                    <a:lnTo>
                      <a:pt x="5765" y="3119"/>
                    </a:lnTo>
                    <a:lnTo>
                      <a:pt x="5550" y="3133"/>
                    </a:lnTo>
                    <a:lnTo>
                      <a:pt x="5350" y="3161"/>
                    </a:lnTo>
                    <a:lnTo>
                      <a:pt x="5135" y="3190"/>
                    </a:lnTo>
                    <a:lnTo>
                      <a:pt x="4935" y="3247"/>
                    </a:lnTo>
                    <a:lnTo>
                      <a:pt x="4721" y="3304"/>
                    </a:lnTo>
                    <a:lnTo>
                      <a:pt x="4520" y="3390"/>
                    </a:lnTo>
                    <a:lnTo>
                      <a:pt x="4334" y="3505"/>
                    </a:lnTo>
                    <a:lnTo>
                      <a:pt x="4148" y="3633"/>
                    </a:lnTo>
                    <a:lnTo>
                      <a:pt x="3977" y="3791"/>
                    </a:lnTo>
                    <a:lnTo>
                      <a:pt x="3805" y="3977"/>
                    </a:lnTo>
                    <a:lnTo>
                      <a:pt x="3734" y="4063"/>
                    </a:lnTo>
                    <a:lnTo>
                      <a:pt x="3676" y="4177"/>
                    </a:lnTo>
                    <a:lnTo>
                      <a:pt x="3619" y="4320"/>
                    </a:lnTo>
                    <a:lnTo>
                      <a:pt x="3562" y="4463"/>
                    </a:lnTo>
                    <a:lnTo>
                      <a:pt x="3519" y="4635"/>
                    </a:lnTo>
                    <a:lnTo>
                      <a:pt x="3490" y="4806"/>
                    </a:lnTo>
                    <a:lnTo>
                      <a:pt x="3462" y="4992"/>
                    </a:lnTo>
                    <a:lnTo>
                      <a:pt x="3433" y="5178"/>
                    </a:lnTo>
                    <a:lnTo>
                      <a:pt x="3419" y="5364"/>
                    </a:lnTo>
                    <a:lnTo>
                      <a:pt x="3419" y="5564"/>
                    </a:lnTo>
                    <a:lnTo>
                      <a:pt x="3433" y="5750"/>
                    </a:lnTo>
                    <a:lnTo>
                      <a:pt x="3448" y="5936"/>
                    </a:lnTo>
                    <a:lnTo>
                      <a:pt x="3476" y="6108"/>
                    </a:lnTo>
                    <a:lnTo>
                      <a:pt x="3519" y="6279"/>
                    </a:lnTo>
                    <a:lnTo>
                      <a:pt x="3576" y="6437"/>
                    </a:lnTo>
                    <a:lnTo>
                      <a:pt x="3648" y="6580"/>
                    </a:lnTo>
                    <a:lnTo>
                      <a:pt x="3691" y="6666"/>
                    </a:lnTo>
                    <a:lnTo>
                      <a:pt x="3691" y="6694"/>
                    </a:lnTo>
                    <a:lnTo>
                      <a:pt x="3676" y="6723"/>
                    </a:lnTo>
                    <a:lnTo>
                      <a:pt x="3648" y="6751"/>
                    </a:lnTo>
                    <a:lnTo>
                      <a:pt x="3576" y="6780"/>
                    </a:lnTo>
                    <a:lnTo>
                      <a:pt x="3476" y="6809"/>
                    </a:lnTo>
                    <a:lnTo>
                      <a:pt x="3362" y="6823"/>
                    </a:lnTo>
                    <a:lnTo>
                      <a:pt x="3076" y="6852"/>
                    </a:lnTo>
                    <a:lnTo>
                      <a:pt x="2904" y="6880"/>
                    </a:lnTo>
                    <a:lnTo>
                      <a:pt x="2718" y="6909"/>
                    </a:lnTo>
                    <a:lnTo>
                      <a:pt x="2532" y="6966"/>
                    </a:lnTo>
                    <a:lnTo>
                      <a:pt x="2332" y="7023"/>
                    </a:lnTo>
                    <a:lnTo>
                      <a:pt x="2132" y="7109"/>
                    </a:lnTo>
                    <a:lnTo>
                      <a:pt x="1931" y="7223"/>
                    </a:lnTo>
                    <a:lnTo>
                      <a:pt x="1745" y="7352"/>
                    </a:lnTo>
                    <a:lnTo>
                      <a:pt x="1560" y="7524"/>
                    </a:lnTo>
                    <a:lnTo>
                      <a:pt x="1474" y="7667"/>
                    </a:lnTo>
                    <a:lnTo>
                      <a:pt x="1417" y="7796"/>
                    </a:lnTo>
                    <a:lnTo>
                      <a:pt x="1316" y="8082"/>
                    </a:lnTo>
                    <a:lnTo>
                      <a:pt x="1245" y="8353"/>
                    </a:lnTo>
                    <a:lnTo>
                      <a:pt x="1202" y="8625"/>
                    </a:lnTo>
                    <a:lnTo>
                      <a:pt x="1188" y="8883"/>
                    </a:lnTo>
                    <a:lnTo>
                      <a:pt x="1188" y="9126"/>
                    </a:lnTo>
                    <a:lnTo>
                      <a:pt x="1216" y="9369"/>
                    </a:lnTo>
                    <a:lnTo>
                      <a:pt x="1245" y="9584"/>
                    </a:lnTo>
                    <a:lnTo>
                      <a:pt x="1288" y="9784"/>
                    </a:lnTo>
                    <a:lnTo>
                      <a:pt x="1345" y="9970"/>
                    </a:lnTo>
                    <a:lnTo>
                      <a:pt x="1445" y="10270"/>
                    </a:lnTo>
                    <a:lnTo>
                      <a:pt x="1531" y="10456"/>
                    </a:lnTo>
                    <a:lnTo>
                      <a:pt x="1574" y="10528"/>
                    </a:lnTo>
                    <a:lnTo>
                      <a:pt x="1445" y="10613"/>
                    </a:lnTo>
                    <a:lnTo>
                      <a:pt x="1316" y="10728"/>
                    </a:lnTo>
                    <a:lnTo>
                      <a:pt x="1159" y="10885"/>
                    </a:lnTo>
                    <a:lnTo>
                      <a:pt x="959" y="11085"/>
                    </a:lnTo>
                    <a:lnTo>
                      <a:pt x="773" y="11328"/>
                    </a:lnTo>
                    <a:lnTo>
                      <a:pt x="573" y="11615"/>
                    </a:lnTo>
                    <a:lnTo>
                      <a:pt x="473" y="11786"/>
                    </a:lnTo>
                    <a:lnTo>
                      <a:pt x="387" y="11958"/>
                    </a:lnTo>
                    <a:lnTo>
                      <a:pt x="301" y="12144"/>
                    </a:lnTo>
                    <a:lnTo>
                      <a:pt x="229" y="12330"/>
                    </a:lnTo>
                    <a:lnTo>
                      <a:pt x="158" y="12544"/>
                    </a:lnTo>
                    <a:lnTo>
                      <a:pt x="101" y="12759"/>
                    </a:lnTo>
                    <a:lnTo>
                      <a:pt x="58" y="12988"/>
                    </a:lnTo>
                    <a:lnTo>
                      <a:pt x="29" y="13231"/>
                    </a:lnTo>
                    <a:lnTo>
                      <a:pt x="1" y="13474"/>
                    </a:lnTo>
                    <a:lnTo>
                      <a:pt x="1" y="13746"/>
                    </a:lnTo>
                    <a:lnTo>
                      <a:pt x="15" y="14017"/>
                    </a:lnTo>
                    <a:lnTo>
                      <a:pt x="58" y="14304"/>
                    </a:lnTo>
                    <a:lnTo>
                      <a:pt x="115" y="14590"/>
                    </a:lnTo>
                    <a:lnTo>
                      <a:pt x="186" y="14904"/>
                    </a:lnTo>
                    <a:lnTo>
                      <a:pt x="287" y="15219"/>
                    </a:lnTo>
                    <a:lnTo>
                      <a:pt x="415" y="15548"/>
                    </a:lnTo>
                    <a:lnTo>
                      <a:pt x="558" y="15877"/>
                    </a:lnTo>
                    <a:lnTo>
                      <a:pt x="744" y="16234"/>
                    </a:lnTo>
                    <a:lnTo>
                      <a:pt x="716" y="16420"/>
                    </a:lnTo>
                    <a:lnTo>
                      <a:pt x="687" y="16606"/>
                    </a:lnTo>
                    <a:lnTo>
                      <a:pt x="687" y="16807"/>
                    </a:lnTo>
                    <a:lnTo>
                      <a:pt x="687" y="17021"/>
                    </a:lnTo>
                    <a:lnTo>
                      <a:pt x="701" y="17221"/>
                    </a:lnTo>
                    <a:lnTo>
                      <a:pt x="730" y="17436"/>
                    </a:lnTo>
                    <a:lnTo>
                      <a:pt x="773" y="17650"/>
                    </a:lnTo>
                    <a:lnTo>
                      <a:pt x="816" y="17879"/>
                    </a:lnTo>
                    <a:lnTo>
                      <a:pt x="930" y="18323"/>
                    </a:lnTo>
                    <a:lnTo>
                      <a:pt x="1073" y="18780"/>
                    </a:lnTo>
                    <a:lnTo>
                      <a:pt x="1245" y="19238"/>
                    </a:lnTo>
                    <a:lnTo>
                      <a:pt x="1445" y="19696"/>
                    </a:lnTo>
                    <a:lnTo>
                      <a:pt x="1674" y="20139"/>
                    </a:lnTo>
                    <a:lnTo>
                      <a:pt x="1917" y="20583"/>
                    </a:lnTo>
                    <a:lnTo>
                      <a:pt x="2175" y="20997"/>
                    </a:lnTo>
                    <a:lnTo>
                      <a:pt x="2432" y="21384"/>
                    </a:lnTo>
                    <a:lnTo>
                      <a:pt x="2704" y="21755"/>
                    </a:lnTo>
                    <a:lnTo>
                      <a:pt x="2976" y="22099"/>
                    </a:lnTo>
                    <a:lnTo>
                      <a:pt x="3247" y="22385"/>
                    </a:lnTo>
                    <a:lnTo>
                      <a:pt x="3519" y="22642"/>
                    </a:lnTo>
                    <a:lnTo>
                      <a:pt x="3519" y="22642"/>
                    </a:lnTo>
                    <a:lnTo>
                      <a:pt x="3390" y="22084"/>
                    </a:lnTo>
                    <a:lnTo>
                      <a:pt x="3262" y="21527"/>
                    </a:lnTo>
                    <a:lnTo>
                      <a:pt x="3162" y="20997"/>
                    </a:lnTo>
                    <a:lnTo>
                      <a:pt x="3090" y="20468"/>
                    </a:lnTo>
                    <a:lnTo>
                      <a:pt x="3033" y="19968"/>
                    </a:lnTo>
                    <a:lnTo>
                      <a:pt x="2990" y="19467"/>
                    </a:lnTo>
                    <a:lnTo>
                      <a:pt x="2961" y="18995"/>
                    </a:lnTo>
                    <a:lnTo>
                      <a:pt x="2961" y="18523"/>
                    </a:lnTo>
                    <a:lnTo>
                      <a:pt x="2976" y="18065"/>
                    </a:lnTo>
                    <a:lnTo>
                      <a:pt x="3004" y="17622"/>
                    </a:lnTo>
                    <a:lnTo>
                      <a:pt x="3033" y="17193"/>
                    </a:lnTo>
                    <a:lnTo>
                      <a:pt x="3090" y="16778"/>
                    </a:lnTo>
                    <a:lnTo>
                      <a:pt x="3162" y="16363"/>
                    </a:lnTo>
                    <a:lnTo>
                      <a:pt x="3247" y="15977"/>
                    </a:lnTo>
                    <a:lnTo>
                      <a:pt x="3347" y="15591"/>
                    </a:lnTo>
                    <a:lnTo>
                      <a:pt x="3448" y="15205"/>
                    </a:lnTo>
                    <a:lnTo>
                      <a:pt x="3562" y="14847"/>
                    </a:lnTo>
                    <a:lnTo>
                      <a:pt x="3691" y="14489"/>
                    </a:lnTo>
                    <a:lnTo>
                      <a:pt x="3834" y="14132"/>
                    </a:lnTo>
                    <a:lnTo>
                      <a:pt x="3977" y="13789"/>
                    </a:lnTo>
                    <a:lnTo>
                      <a:pt x="4134" y="13460"/>
                    </a:lnTo>
                    <a:lnTo>
                      <a:pt x="4291" y="13131"/>
                    </a:lnTo>
                    <a:lnTo>
                      <a:pt x="4463" y="12816"/>
                    </a:lnTo>
                    <a:lnTo>
                      <a:pt x="4635" y="12501"/>
                    </a:lnTo>
                    <a:lnTo>
                      <a:pt x="5007" y="11901"/>
                    </a:lnTo>
                    <a:lnTo>
                      <a:pt x="5393" y="11314"/>
                    </a:lnTo>
                    <a:lnTo>
                      <a:pt x="5779" y="10742"/>
                    </a:lnTo>
                    <a:lnTo>
                      <a:pt x="6180" y="10199"/>
                    </a:lnTo>
                    <a:lnTo>
                      <a:pt x="6408" y="10356"/>
                    </a:lnTo>
                    <a:lnTo>
                      <a:pt x="6637" y="10499"/>
                    </a:lnTo>
                    <a:lnTo>
                      <a:pt x="6852" y="10613"/>
                    </a:lnTo>
                    <a:lnTo>
                      <a:pt x="7052" y="10699"/>
                    </a:lnTo>
                    <a:lnTo>
                      <a:pt x="7238" y="10771"/>
                    </a:lnTo>
                    <a:lnTo>
                      <a:pt x="7438" y="10828"/>
                    </a:lnTo>
                    <a:lnTo>
                      <a:pt x="7610" y="10856"/>
                    </a:lnTo>
                    <a:lnTo>
                      <a:pt x="7781" y="10871"/>
                    </a:lnTo>
                    <a:lnTo>
                      <a:pt x="7953" y="10871"/>
                    </a:lnTo>
                    <a:lnTo>
                      <a:pt x="8096" y="10856"/>
                    </a:lnTo>
                    <a:lnTo>
                      <a:pt x="8253" y="10828"/>
                    </a:lnTo>
                    <a:lnTo>
                      <a:pt x="8397" y="10785"/>
                    </a:lnTo>
                    <a:lnTo>
                      <a:pt x="8525" y="10742"/>
                    </a:lnTo>
                    <a:lnTo>
                      <a:pt x="8654" y="10671"/>
                    </a:lnTo>
                    <a:lnTo>
                      <a:pt x="8783" y="10599"/>
                    </a:lnTo>
                    <a:lnTo>
                      <a:pt x="8897" y="10513"/>
                    </a:lnTo>
                    <a:lnTo>
                      <a:pt x="9012" y="10413"/>
                    </a:lnTo>
                    <a:lnTo>
                      <a:pt x="9112" y="10313"/>
                    </a:lnTo>
                    <a:lnTo>
                      <a:pt x="9312" y="10098"/>
                    </a:lnTo>
                    <a:lnTo>
                      <a:pt x="9484" y="9870"/>
                    </a:lnTo>
                    <a:lnTo>
                      <a:pt x="9641" y="9641"/>
                    </a:lnTo>
                    <a:lnTo>
                      <a:pt x="9770" y="9398"/>
                    </a:lnTo>
                    <a:lnTo>
                      <a:pt x="9898" y="9183"/>
                    </a:lnTo>
                    <a:lnTo>
                      <a:pt x="10099" y="8797"/>
                    </a:lnTo>
                    <a:lnTo>
                      <a:pt x="10113" y="8983"/>
                    </a:lnTo>
                    <a:lnTo>
                      <a:pt x="10141" y="9169"/>
                    </a:lnTo>
                    <a:lnTo>
                      <a:pt x="10199" y="9355"/>
                    </a:lnTo>
                    <a:lnTo>
                      <a:pt x="10285" y="9541"/>
                    </a:lnTo>
                    <a:lnTo>
                      <a:pt x="10385" y="9727"/>
                    </a:lnTo>
                    <a:lnTo>
                      <a:pt x="10485" y="9927"/>
                    </a:lnTo>
                    <a:lnTo>
                      <a:pt x="10614" y="10098"/>
                    </a:lnTo>
                    <a:lnTo>
                      <a:pt x="10757" y="10284"/>
                    </a:lnTo>
                    <a:lnTo>
                      <a:pt x="10900" y="10442"/>
                    </a:lnTo>
                    <a:lnTo>
                      <a:pt x="11057" y="10599"/>
                    </a:lnTo>
                    <a:lnTo>
                      <a:pt x="11229" y="10728"/>
                    </a:lnTo>
                    <a:lnTo>
                      <a:pt x="11400" y="10856"/>
                    </a:lnTo>
                    <a:lnTo>
                      <a:pt x="11572" y="10957"/>
                    </a:lnTo>
                    <a:lnTo>
                      <a:pt x="11743" y="11042"/>
                    </a:lnTo>
                    <a:lnTo>
                      <a:pt x="11929" y="11100"/>
                    </a:lnTo>
                    <a:lnTo>
                      <a:pt x="12101" y="11143"/>
                    </a:lnTo>
                    <a:lnTo>
                      <a:pt x="12287" y="11157"/>
                    </a:lnTo>
                    <a:lnTo>
                      <a:pt x="12487" y="11143"/>
                    </a:lnTo>
                    <a:lnTo>
                      <a:pt x="12702" y="11128"/>
                    </a:lnTo>
                    <a:lnTo>
                      <a:pt x="12916" y="11085"/>
                    </a:lnTo>
                    <a:lnTo>
                      <a:pt x="13145" y="11042"/>
                    </a:lnTo>
                    <a:lnTo>
                      <a:pt x="13388" y="10971"/>
                    </a:lnTo>
                    <a:lnTo>
                      <a:pt x="13617" y="10899"/>
                    </a:lnTo>
                    <a:lnTo>
                      <a:pt x="13846" y="10814"/>
                    </a:lnTo>
                    <a:lnTo>
                      <a:pt x="14061" y="10699"/>
                    </a:lnTo>
                    <a:lnTo>
                      <a:pt x="14261" y="10585"/>
                    </a:lnTo>
                    <a:lnTo>
                      <a:pt x="14447" y="10470"/>
                    </a:lnTo>
                    <a:lnTo>
                      <a:pt x="14633" y="10327"/>
                    </a:lnTo>
                    <a:lnTo>
                      <a:pt x="14776" y="10184"/>
                    </a:lnTo>
                    <a:lnTo>
                      <a:pt x="14904" y="10041"/>
                    </a:lnTo>
                    <a:lnTo>
                      <a:pt x="14990" y="9870"/>
                    </a:lnTo>
                    <a:lnTo>
                      <a:pt x="15033" y="9798"/>
                    </a:lnTo>
                    <a:lnTo>
                      <a:pt x="15062" y="9712"/>
                    </a:lnTo>
                    <a:lnTo>
                      <a:pt x="15233" y="10056"/>
                    </a:lnTo>
                    <a:lnTo>
                      <a:pt x="15419" y="10356"/>
                    </a:lnTo>
                    <a:lnTo>
                      <a:pt x="15620" y="10628"/>
                    </a:lnTo>
                    <a:lnTo>
                      <a:pt x="15834" y="10871"/>
                    </a:lnTo>
                    <a:lnTo>
                      <a:pt x="16063" y="11071"/>
                    </a:lnTo>
                    <a:lnTo>
                      <a:pt x="16306" y="11243"/>
                    </a:lnTo>
                    <a:lnTo>
                      <a:pt x="16564" y="11386"/>
                    </a:lnTo>
                    <a:lnTo>
                      <a:pt x="16835" y="11500"/>
                    </a:lnTo>
                    <a:lnTo>
                      <a:pt x="17121" y="11586"/>
                    </a:lnTo>
                    <a:lnTo>
                      <a:pt x="17422" y="11643"/>
                    </a:lnTo>
                    <a:lnTo>
                      <a:pt x="17737" y="11686"/>
                    </a:lnTo>
                    <a:lnTo>
                      <a:pt x="18423" y="11686"/>
                    </a:lnTo>
                    <a:lnTo>
                      <a:pt x="18781" y="11643"/>
                    </a:lnTo>
                    <a:lnTo>
                      <a:pt x="19167" y="11600"/>
                    </a:lnTo>
                    <a:lnTo>
                      <a:pt x="19567" y="11529"/>
                    </a:lnTo>
                    <a:lnTo>
                      <a:pt x="19667" y="11514"/>
                    </a:lnTo>
                    <a:lnTo>
                      <a:pt x="19768" y="11514"/>
                    </a:lnTo>
                    <a:lnTo>
                      <a:pt x="19868" y="11529"/>
                    </a:lnTo>
                    <a:lnTo>
                      <a:pt x="19968" y="11557"/>
                    </a:lnTo>
                    <a:lnTo>
                      <a:pt x="20054" y="11586"/>
                    </a:lnTo>
                    <a:lnTo>
                      <a:pt x="20154" y="11629"/>
                    </a:lnTo>
                    <a:lnTo>
                      <a:pt x="20225" y="11700"/>
                    </a:lnTo>
                    <a:lnTo>
                      <a:pt x="20297" y="11772"/>
                    </a:lnTo>
                    <a:lnTo>
                      <a:pt x="20340" y="11843"/>
                    </a:lnTo>
                    <a:lnTo>
                      <a:pt x="20383" y="11915"/>
                    </a:lnTo>
                    <a:lnTo>
                      <a:pt x="20397" y="12001"/>
                    </a:lnTo>
                    <a:lnTo>
                      <a:pt x="20411" y="12101"/>
                    </a:lnTo>
                    <a:lnTo>
                      <a:pt x="20426" y="12272"/>
                    </a:lnTo>
                    <a:lnTo>
                      <a:pt x="20440" y="12458"/>
                    </a:lnTo>
                    <a:lnTo>
                      <a:pt x="20454" y="12630"/>
                    </a:lnTo>
                    <a:lnTo>
                      <a:pt x="20483" y="12787"/>
                    </a:lnTo>
                    <a:lnTo>
                      <a:pt x="20540" y="12959"/>
                    </a:lnTo>
                    <a:lnTo>
                      <a:pt x="20597" y="13102"/>
                    </a:lnTo>
                    <a:lnTo>
                      <a:pt x="20669" y="13259"/>
                    </a:lnTo>
                    <a:lnTo>
                      <a:pt x="20769" y="13402"/>
                    </a:lnTo>
                    <a:lnTo>
                      <a:pt x="20869" y="13531"/>
                    </a:lnTo>
                    <a:lnTo>
                      <a:pt x="20983" y="13660"/>
                    </a:lnTo>
                    <a:lnTo>
                      <a:pt x="21098" y="13774"/>
                    </a:lnTo>
                    <a:lnTo>
                      <a:pt x="21241" y="13874"/>
                    </a:lnTo>
                    <a:lnTo>
                      <a:pt x="21370" y="13975"/>
                    </a:lnTo>
                    <a:lnTo>
                      <a:pt x="21527" y="14046"/>
                    </a:lnTo>
                    <a:lnTo>
                      <a:pt x="21670" y="14118"/>
                    </a:lnTo>
                    <a:lnTo>
                      <a:pt x="21842" y="14175"/>
                    </a:lnTo>
                    <a:lnTo>
                      <a:pt x="21999" y="14203"/>
                    </a:lnTo>
                    <a:lnTo>
                      <a:pt x="22171" y="14232"/>
                    </a:lnTo>
                    <a:lnTo>
                      <a:pt x="22542" y="14246"/>
                    </a:lnTo>
                    <a:lnTo>
                      <a:pt x="22728" y="14261"/>
                    </a:lnTo>
                    <a:lnTo>
                      <a:pt x="22814" y="14289"/>
                    </a:lnTo>
                    <a:lnTo>
                      <a:pt x="22900" y="14332"/>
                    </a:lnTo>
                    <a:lnTo>
                      <a:pt x="23043" y="14389"/>
                    </a:lnTo>
                    <a:lnTo>
                      <a:pt x="22886" y="14547"/>
                    </a:lnTo>
                    <a:lnTo>
                      <a:pt x="22757" y="14704"/>
                    </a:lnTo>
                    <a:lnTo>
                      <a:pt x="22643" y="14890"/>
                    </a:lnTo>
                    <a:lnTo>
                      <a:pt x="22571" y="15076"/>
                    </a:lnTo>
                    <a:lnTo>
                      <a:pt x="22528" y="15205"/>
                    </a:lnTo>
                    <a:lnTo>
                      <a:pt x="22499" y="15319"/>
                    </a:lnTo>
                    <a:lnTo>
                      <a:pt x="22457" y="15576"/>
                    </a:lnTo>
                    <a:lnTo>
                      <a:pt x="22457" y="15705"/>
                    </a:lnTo>
                    <a:lnTo>
                      <a:pt x="22457" y="15834"/>
                    </a:lnTo>
                    <a:lnTo>
                      <a:pt x="22471" y="15963"/>
                    </a:lnTo>
                    <a:lnTo>
                      <a:pt x="22499" y="16091"/>
                    </a:lnTo>
                    <a:lnTo>
                      <a:pt x="22528" y="16220"/>
                    </a:lnTo>
                    <a:lnTo>
                      <a:pt x="22571" y="16335"/>
                    </a:lnTo>
                    <a:lnTo>
                      <a:pt x="22614" y="16449"/>
                    </a:lnTo>
                    <a:lnTo>
                      <a:pt x="22685" y="16549"/>
                    </a:lnTo>
                    <a:lnTo>
                      <a:pt x="22757" y="16649"/>
                    </a:lnTo>
                    <a:lnTo>
                      <a:pt x="22828" y="16735"/>
                    </a:lnTo>
                    <a:lnTo>
                      <a:pt x="22914" y="16821"/>
                    </a:lnTo>
                    <a:lnTo>
                      <a:pt x="23029" y="16892"/>
                    </a:lnTo>
                    <a:lnTo>
                      <a:pt x="23215" y="17007"/>
                    </a:lnTo>
                    <a:lnTo>
                      <a:pt x="23372" y="17136"/>
                    </a:lnTo>
                    <a:lnTo>
                      <a:pt x="23486" y="17236"/>
                    </a:lnTo>
                    <a:lnTo>
                      <a:pt x="23572" y="17336"/>
                    </a:lnTo>
                    <a:lnTo>
                      <a:pt x="23629" y="17436"/>
                    </a:lnTo>
                    <a:lnTo>
                      <a:pt x="23658" y="17522"/>
                    </a:lnTo>
                    <a:lnTo>
                      <a:pt x="23658" y="17608"/>
                    </a:lnTo>
                    <a:lnTo>
                      <a:pt x="23658" y="17679"/>
                    </a:lnTo>
                    <a:lnTo>
                      <a:pt x="23629" y="17751"/>
                    </a:lnTo>
                    <a:lnTo>
                      <a:pt x="23587" y="17822"/>
                    </a:lnTo>
                    <a:lnTo>
                      <a:pt x="23486" y="17951"/>
                    </a:lnTo>
                    <a:lnTo>
                      <a:pt x="23386" y="18065"/>
                    </a:lnTo>
                    <a:lnTo>
                      <a:pt x="23358" y="18122"/>
                    </a:lnTo>
                    <a:lnTo>
                      <a:pt x="23329" y="18165"/>
                    </a:lnTo>
                    <a:lnTo>
                      <a:pt x="23200" y="18552"/>
                    </a:lnTo>
                    <a:lnTo>
                      <a:pt x="23143" y="18737"/>
                    </a:lnTo>
                    <a:lnTo>
                      <a:pt x="23100" y="18938"/>
                    </a:lnTo>
                    <a:lnTo>
                      <a:pt x="23072" y="19138"/>
                    </a:lnTo>
                    <a:lnTo>
                      <a:pt x="23057" y="19338"/>
                    </a:lnTo>
                    <a:lnTo>
                      <a:pt x="23057" y="19538"/>
                    </a:lnTo>
                    <a:lnTo>
                      <a:pt x="23072" y="19724"/>
                    </a:lnTo>
                    <a:lnTo>
                      <a:pt x="23115" y="19925"/>
                    </a:lnTo>
                    <a:lnTo>
                      <a:pt x="23172" y="20125"/>
                    </a:lnTo>
                    <a:lnTo>
                      <a:pt x="23258" y="20297"/>
                    </a:lnTo>
                    <a:lnTo>
                      <a:pt x="23358" y="20468"/>
                    </a:lnTo>
                    <a:lnTo>
                      <a:pt x="23486" y="20625"/>
                    </a:lnTo>
                    <a:lnTo>
                      <a:pt x="23629" y="20769"/>
                    </a:lnTo>
                    <a:lnTo>
                      <a:pt x="23787" y="20883"/>
                    </a:lnTo>
                    <a:lnTo>
                      <a:pt x="23973" y="20969"/>
                    </a:lnTo>
                    <a:lnTo>
                      <a:pt x="23873" y="21283"/>
                    </a:lnTo>
                    <a:lnTo>
                      <a:pt x="23787" y="21612"/>
                    </a:lnTo>
                    <a:lnTo>
                      <a:pt x="23744" y="21956"/>
                    </a:lnTo>
                    <a:lnTo>
                      <a:pt x="23730" y="22113"/>
                    </a:lnTo>
                    <a:lnTo>
                      <a:pt x="23730" y="22285"/>
                    </a:lnTo>
                    <a:lnTo>
                      <a:pt x="23730" y="22442"/>
                    </a:lnTo>
                    <a:lnTo>
                      <a:pt x="23758" y="22599"/>
                    </a:lnTo>
                    <a:lnTo>
                      <a:pt x="23787" y="22757"/>
                    </a:lnTo>
                    <a:lnTo>
                      <a:pt x="23830" y="22900"/>
                    </a:lnTo>
                    <a:lnTo>
                      <a:pt x="23901" y="23043"/>
                    </a:lnTo>
                    <a:lnTo>
                      <a:pt x="23973" y="23171"/>
                    </a:lnTo>
                    <a:lnTo>
                      <a:pt x="24073" y="23300"/>
                    </a:lnTo>
                    <a:lnTo>
                      <a:pt x="24187" y="23415"/>
                    </a:lnTo>
                    <a:lnTo>
                      <a:pt x="24316" y="23515"/>
                    </a:lnTo>
                    <a:lnTo>
                      <a:pt x="24445" y="23601"/>
                    </a:lnTo>
                    <a:lnTo>
                      <a:pt x="24602" y="23658"/>
                    </a:lnTo>
                    <a:lnTo>
                      <a:pt x="24745" y="23715"/>
                    </a:lnTo>
                    <a:lnTo>
                      <a:pt x="24902" y="23758"/>
                    </a:lnTo>
                    <a:lnTo>
                      <a:pt x="25074" y="23786"/>
                    </a:lnTo>
                    <a:lnTo>
                      <a:pt x="25231" y="23801"/>
                    </a:lnTo>
                    <a:lnTo>
                      <a:pt x="25632" y="23801"/>
                    </a:lnTo>
                    <a:lnTo>
                      <a:pt x="25875" y="23786"/>
                    </a:lnTo>
                    <a:lnTo>
                      <a:pt x="26104" y="23758"/>
                    </a:lnTo>
                    <a:lnTo>
                      <a:pt x="26333" y="23715"/>
                    </a:lnTo>
                    <a:lnTo>
                      <a:pt x="26562" y="23643"/>
                    </a:lnTo>
                    <a:lnTo>
                      <a:pt x="26776" y="23543"/>
                    </a:lnTo>
                    <a:lnTo>
                      <a:pt x="26976" y="23429"/>
                    </a:lnTo>
                    <a:lnTo>
                      <a:pt x="27162" y="23286"/>
                    </a:lnTo>
                    <a:lnTo>
                      <a:pt x="27248" y="23214"/>
                    </a:lnTo>
                    <a:lnTo>
                      <a:pt x="27334" y="23129"/>
                    </a:lnTo>
                    <a:lnTo>
                      <a:pt x="27406" y="23028"/>
                    </a:lnTo>
                    <a:lnTo>
                      <a:pt x="27477" y="22928"/>
                    </a:lnTo>
                    <a:lnTo>
                      <a:pt x="27534" y="22828"/>
                    </a:lnTo>
                    <a:lnTo>
                      <a:pt x="27591" y="22728"/>
                    </a:lnTo>
                    <a:lnTo>
                      <a:pt x="27634" y="22614"/>
                    </a:lnTo>
                    <a:lnTo>
                      <a:pt x="27663" y="22499"/>
                    </a:lnTo>
                    <a:lnTo>
                      <a:pt x="27692" y="22385"/>
                    </a:lnTo>
                    <a:lnTo>
                      <a:pt x="27706" y="22270"/>
                    </a:lnTo>
                    <a:lnTo>
                      <a:pt x="27706" y="22156"/>
                    </a:lnTo>
                    <a:lnTo>
                      <a:pt x="27706" y="22041"/>
                    </a:lnTo>
                    <a:lnTo>
                      <a:pt x="27692" y="21927"/>
                    </a:lnTo>
                    <a:lnTo>
                      <a:pt x="27663" y="21813"/>
                    </a:lnTo>
                    <a:lnTo>
                      <a:pt x="27620" y="21698"/>
                    </a:lnTo>
                    <a:lnTo>
                      <a:pt x="27563" y="21598"/>
                    </a:lnTo>
                    <a:lnTo>
                      <a:pt x="27734" y="21555"/>
                    </a:lnTo>
                    <a:lnTo>
                      <a:pt x="27878" y="21498"/>
                    </a:lnTo>
                    <a:lnTo>
                      <a:pt x="28035" y="21441"/>
                    </a:lnTo>
                    <a:lnTo>
                      <a:pt x="28178" y="21369"/>
                    </a:lnTo>
                    <a:lnTo>
                      <a:pt x="28335" y="21283"/>
                    </a:lnTo>
                    <a:lnTo>
                      <a:pt x="28464" y="21198"/>
                    </a:lnTo>
                    <a:lnTo>
                      <a:pt x="28736" y="20997"/>
                    </a:lnTo>
                    <a:lnTo>
                      <a:pt x="28979" y="20783"/>
                    </a:lnTo>
                    <a:lnTo>
                      <a:pt x="29208" y="20540"/>
                    </a:lnTo>
                    <a:lnTo>
                      <a:pt x="29408" y="20268"/>
                    </a:lnTo>
                    <a:lnTo>
                      <a:pt x="29580" y="19982"/>
                    </a:lnTo>
                    <a:lnTo>
                      <a:pt x="29723" y="19696"/>
                    </a:lnTo>
                    <a:lnTo>
                      <a:pt x="29851" y="19381"/>
                    </a:lnTo>
                    <a:lnTo>
                      <a:pt x="29937" y="19066"/>
                    </a:lnTo>
                    <a:lnTo>
                      <a:pt x="29994" y="18737"/>
                    </a:lnTo>
                    <a:lnTo>
                      <a:pt x="30023" y="18409"/>
                    </a:lnTo>
                    <a:lnTo>
                      <a:pt x="30037" y="18251"/>
                    </a:lnTo>
                    <a:lnTo>
                      <a:pt x="30023" y="18080"/>
                    </a:lnTo>
                    <a:lnTo>
                      <a:pt x="30009" y="17922"/>
                    </a:lnTo>
                    <a:lnTo>
                      <a:pt x="29980" y="17751"/>
                    </a:lnTo>
                    <a:lnTo>
                      <a:pt x="29951" y="17593"/>
                    </a:lnTo>
                    <a:lnTo>
                      <a:pt x="29909" y="17436"/>
                    </a:lnTo>
                    <a:lnTo>
                      <a:pt x="30080" y="17293"/>
                    </a:lnTo>
                    <a:lnTo>
                      <a:pt x="30238" y="17121"/>
                    </a:lnTo>
                    <a:lnTo>
                      <a:pt x="30381" y="16935"/>
                    </a:lnTo>
                    <a:lnTo>
                      <a:pt x="30524" y="16735"/>
                    </a:lnTo>
                    <a:lnTo>
                      <a:pt x="30652" y="16506"/>
                    </a:lnTo>
                    <a:lnTo>
                      <a:pt x="30781" y="16263"/>
                    </a:lnTo>
                    <a:lnTo>
                      <a:pt x="30881" y="16020"/>
                    </a:lnTo>
                    <a:lnTo>
                      <a:pt x="30967" y="15762"/>
                    </a:lnTo>
                    <a:lnTo>
                      <a:pt x="31039" y="15505"/>
                    </a:lnTo>
                    <a:lnTo>
                      <a:pt x="31081" y="15233"/>
                    </a:lnTo>
                    <a:lnTo>
                      <a:pt x="31110" y="14976"/>
                    </a:lnTo>
                    <a:lnTo>
                      <a:pt x="31124" y="14718"/>
                    </a:lnTo>
                    <a:lnTo>
                      <a:pt x="31110" y="14475"/>
                    </a:lnTo>
                    <a:lnTo>
                      <a:pt x="31067" y="14232"/>
                    </a:lnTo>
                    <a:lnTo>
                      <a:pt x="30996" y="14003"/>
                    </a:lnTo>
                    <a:lnTo>
                      <a:pt x="30938" y="13889"/>
                    </a:lnTo>
                    <a:lnTo>
                      <a:pt x="30895" y="13789"/>
                    </a:lnTo>
                    <a:lnTo>
                      <a:pt x="30724" y="13503"/>
                    </a:lnTo>
                    <a:lnTo>
                      <a:pt x="30581" y="13274"/>
                    </a:lnTo>
                    <a:lnTo>
                      <a:pt x="30452" y="13073"/>
                    </a:lnTo>
                    <a:lnTo>
                      <a:pt x="30338" y="12930"/>
                    </a:lnTo>
                    <a:lnTo>
                      <a:pt x="30152" y="12730"/>
                    </a:lnTo>
                    <a:lnTo>
                      <a:pt x="30052" y="12601"/>
                    </a:lnTo>
                    <a:lnTo>
                      <a:pt x="30037" y="12559"/>
                    </a:lnTo>
                    <a:lnTo>
                      <a:pt x="30023" y="12516"/>
                    </a:lnTo>
                    <a:lnTo>
                      <a:pt x="30037" y="12473"/>
                    </a:lnTo>
                    <a:lnTo>
                      <a:pt x="30080" y="12430"/>
                    </a:lnTo>
                    <a:lnTo>
                      <a:pt x="30195" y="12272"/>
                    </a:lnTo>
                    <a:lnTo>
                      <a:pt x="30395" y="12015"/>
                    </a:lnTo>
                    <a:lnTo>
                      <a:pt x="30524" y="11829"/>
                    </a:lnTo>
                    <a:lnTo>
                      <a:pt x="30638" y="11629"/>
                    </a:lnTo>
                    <a:lnTo>
                      <a:pt x="30724" y="11429"/>
                    </a:lnTo>
                    <a:lnTo>
                      <a:pt x="30795" y="11214"/>
                    </a:lnTo>
                    <a:lnTo>
                      <a:pt x="30838" y="11014"/>
                    </a:lnTo>
                    <a:lnTo>
                      <a:pt x="30881" y="10785"/>
                    </a:lnTo>
                    <a:lnTo>
                      <a:pt x="30895" y="10570"/>
                    </a:lnTo>
                    <a:lnTo>
                      <a:pt x="30895" y="10356"/>
                    </a:lnTo>
                    <a:lnTo>
                      <a:pt x="30881" y="10127"/>
                    </a:lnTo>
                    <a:lnTo>
                      <a:pt x="30853" y="9912"/>
                    </a:lnTo>
                    <a:lnTo>
                      <a:pt x="30810" y="9684"/>
                    </a:lnTo>
                    <a:lnTo>
                      <a:pt x="30752" y="9469"/>
                    </a:lnTo>
                    <a:lnTo>
                      <a:pt x="30681" y="9255"/>
                    </a:lnTo>
                    <a:lnTo>
                      <a:pt x="30595" y="9040"/>
                    </a:lnTo>
                    <a:lnTo>
                      <a:pt x="30509" y="8825"/>
                    </a:lnTo>
                    <a:lnTo>
                      <a:pt x="30409" y="8625"/>
                    </a:lnTo>
                    <a:lnTo>
                      <a:pt x="30295" y="8425"/>
                    </a:lnTo>
                    <a:lnTo>
                      <a:pt x="30166" y="8239"/>
                    </a:lnTo>
                    <a:lnTo>
                      <a:pt x="30037" y="8053"/>
                    </a:lnTo>
                    <a:lnTo>
                      <a:pt x="29909" y="7867"/>
                    </a:lnTo>
                    <a:lnTo>
                      <a:pt x="29766" y="7710"/>
                    </a:lnTo>
                    <a:lnTo>
                      <a:pt x="29608" y="7552"/>
                    </a:lnTo>
                    <a:lnTo>
                      <a:pt x="29451" y="7395"/>
                    </a:lnTo>
                    <a:lnTo>
                      <a:pt x="29294" y="7266"/>
                    </a:lnTo>
                    <a:lnTo>
                      <a:pt x="29136" y="7152"/>
                    </a:lnTo>
                    <a:lnTo>
                      <a:pt x="28965" y="7038"/>
                    </a:lnTo>
                    <a:lnTo>
                      <a:pt x="28793" y="6952"/>
                    </a:lnTo>
                    <a:lnTo>
                      <a:pt x="28621" y="6866"/>
                    </a:lnTo>
                    <a:lnTo>
                      <a:pt x="28450" y="6809"/>
                    </a:lnTo>
                    <a:lnTo>
                      <a:pt x="28264" y="6766"/>
                    </a:lnTo>
                    <a:lnTo>
                      <a:pt x="28092" y="6737"/>
                    </a:lnTo>
                    <a:lnTo>
                      <a:pt x="27920" y="6723"/>
                    </a:lnTo>
                    <a:lnTo>
                      <a:pt x="27892" y="6351"/>
                    </a:lnTo>
                    <a:lnTo>
                      <a:pt x="27849" y="6008"/>
                    </a:lnTo>
                    <a:lnTo>
                      <a:pt x="27806" y="5679"/>
                    </a:lnTo>
                    <a:lnTo>
                      <a:pt x="27734" y="5378"/>
                    </a:lnTo>
                    <a:lnTo>
                      <a:pt x="27634" y="5078"/>
                    </a:lnTo>
                    <a:lnTo>
                      <a:pt x="27506" y="4792"/>
                    </a:lnTo>
                    <a:lnTo>
                      <a:pt x="27420" y="4649"/>
                    </a:lnTo>
                    <a:lnTo>
                      <a:pt x="27334" y="4506"/>
                    </a:lnTo>
                    <a:lnTo>
                      <a:pt x="27119" y="4206"/>
                    </a:lnTo>
                    <a:lnTo>
                      <a:pt x="26948" y="3991"/>
                    </a:lnTo>
                    <a:lnTo>
                      <a:pt x="26762" y="3805"/>
                    </a:lnTo>
                    <a:lnTo>
                      <a:pt x="26576" y="3619"/>
                    </a:lnTo>
                    <a:lnTo>
                      <a:pt x="26390" y="3462"/>
                    </a:lnTo>
                    <a:lnTo>
                      <a:pt x="26204" y="3319"/>
                    </a:lnTo>
                    <a:lnTo>
                      <a:pt x="26004" y="3190"/>
                    </a:lnTo>
                    <a:lnTo>
                      <a:pt x="25804" y="3061"/>
                    </a:lnTo>
                    <a:lnTo>
                      <a:pt x="25603" y="2961"/>
                    </a:lnTo>
                    <a:lnTo>
                      <a:pt x="25403" y="2861"/>
                    </a:lnTo>
                    <a:lnTo>
                      <a:pt x="25188" y="2790"/>
                    </a:lnTo>
                    <a:lnTo>
                      <a:pt x="24988" y="2718"/>
                    </a:lnTo>
                    <a:lnTo>
                      <a:pt x="24788" y="2647"/>
                    </a:lnTo>
                    <a:lnTo>
                      <a:pt x="24573" y="2604"/>
                    </a:lnTo>
                    <a:lnTo>
                      <a:pt x="24373" y="2561"/>
                    </a:lnTo>
                    <a:lnTo>
                      <a:pt x="23973" y="2503"/>
                    </a:lnTo>
                    <a:lnTo>
                      <a:pt x="23587" y="2489"/>
                    </a:lnTo>
                    <a:lnTo>
                      <a:pt x="23215" y="2489"/>
                    </a:lnTo>
                    <a:lnTo>
                      <a:pt x="22871" y="2518"/>
                    </a:lnTo>
                    <a:lnTo>
                      <a:pt x="22542" y="2561"/>
                    </a:lnTo>
                    <a:lnTo>
                      <a:pt x="22256" y="2618"/>
                    </a:lnTo>
                    <a:lnTo>
                      <a:pt x="21999" y="2689"/>
                    </a:lnTo>
                    <a:lnTo>
                      <a:pt x="21784" y="2761"/>
                    </a:lnTo>
                    <a:lnTo>
                      <a:pt x="21613" y="2832"/>
                    </a:lnTo>
                    <a:lnTo>
                      <a:pt x="21441" y="2461"/>
                    </a:lnTo>
                    <a:lnTo>
                      <a:pt x="21255" y="2117"/>
                    </a:lnTo>
                    <a:lnTo>
                      <a:pt x="21055" y="1803"/>
                    </a:lnTo>
                    <a:lnTo>
                      <a:pt x="20855" y="1531"/>
                    </a:lnTo>
                    <a:lnTo>
                      <a:pt x="20640" y="1288"/>
                    </a:lnTo>
                    <a:lnTo>
                      <a:pt x="20426" y="1073"/>
                    </a:lnTo>
                    <a:lnTo>
                      <a:pt x="20197" y="887"/>
                    </a:lnTo>
                    <a:lnTo>
                      <a:pt x="19968" y="730"/>
                    </a:lnTo>
                    <a:lnTo>
                      <a:pt x="19725" y="601"/>
                    </a:lnTo>
                    <a:lnTo>
                      <a:pt x="19496" y="487"/>
                    </a:lnTo>
                    <a:lnTo>
                      <a:pt x="19253" y="401"/>
                    </a:lnTo>
                    <a:lnTo>
                      <a:pt x="19010" y="344"/>
                    </a:lnTo>
                    <a:lnTo>
                      <a:pt x="18781" y="301"/>
                    </a:lnTo>
                    <a:lnTo>
                      <a:pt x="18537" y="286"/>
                    </a:lnTo>
                    <a:lnTo>
                      <a:pt x="18294" y="286"/>
                    </a:lnTo>
                    <a:lnTo>
                      <a:pt x="18065" y="301"/>
                    </a:lnTo>
                    <a:lnTo>
                      <a:pt x="17837" y="315"/>
                    </a:lnTo>
                    <a:lnTo>
                      <a:pt x="17608" y="358"/>
                    </a:lnTo>
                    <a:lnTo>
                      <a:pt x="17393" y="415"/>
                    </a:lnTo>
                    <a:lnTo>
                      <a:pt x="17179" y="487"/>
                    </a:lnTo>
                    <a:lnTo>
                      <a:pt x="16978" y="558"/>
                    </a:lnTo>
                    <a:lnTo>
                      <a:pt x="16778" y="630"/>
                    </a:lnTo>
                    <a:lnTo>
                      <a:pt x="16592" y="716"/>
                    </a:lnTo>
                    <a:lnTo>
                      <a:pt x="16421" y="816"/>
                    </a:lnTo>
                    <a:lnTo>
                      <a:pt x="16249" y="916"/>
                    </a:lnTo>
                    <a:lnTo>
                      <a:pt x="16106" y="1016"/>
                    </a:lnTo>
                    <a:lnTo>
                      <a:pt x="15963" y="1116"/>
                    </a:lnTo>
                    <a:lnTo>
                      <a:pt x="15834" y="1202"/>
                    </a:lnTo>
                    <a:lnTo>
                      <a:pt x="15734" y="1302"/>
                    </a:lnTo>
                    <a:lnTo>
                      <a:pt x="15648" y="1402"/>
                    </a:lnTo>
                    <a:lnTo>
                      <a:pt x="15577" y="1488"/>
                    </a:lnTo>
                    <a:lnTo>
                      <a:pt x="15520" y="1574"/>
                    </a:lnTo>
                    <a:lnTo>
                      <a:pt x="15319" y="1288"/>
                    </a:lnTo>
                    <a:lnTo>
                      <a:pt x="15119" y="1045"/>
                    </a:lnTo>
                    <a:lnTo>
                      <a:pt x="14919" y="830"/>
                    </a:lnTo>
                    <a:lnTo>
                      <a:pt x="14719" y="644"/>
                    </a:lnTo>
                    <a:lnTo>
                      <a:pt x="14518" y="487"/>
                    </a:lnTo>
                    <a:lnTo>
                      <a:pt x="14318" y="344"/>
                    </a:lnTo>
                    <a:lnTo>
                      <a:pt x="14118" y="229"/>
                    </a:lnTo>
                    <a:lnTo>
                      <a:pt x="13932" y="143"/>
                    </a:lnTo>
                    <a:lnTo>
                      <a:pt x="13732" y="72"/>
                    </a:lnTo>
                    <a:lnTo>
                      <a:pt x="13546" y="29"/>
                    </a:lnTo>
                    <a:lnTo>
                      <a:pt x="13345" y="15"/>
                    </a:lnTo>
                    <a:lnTo>
                      <a:pt x="13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5827532" y="2127772"/>
                <a:ext cx="44068" cy="61964"/>
              </a:xfrm>
              <a:custGeom>
                <a:rect b="b" l="l" r="r" t="t"/>
                <a:pathLst>
                  <a:path extrusionOk="0" h="1932" w="1374">
                    <a:moveTo>
                      <a:pt x="630" y="0"/>
                    </a:moveTo>
                    <a:lnTo>
                      <a:pt x="559" y="29"/>
                    </a:lnTo>
                    <a:lnTo>
                      <a:pt x="487" y="58"/>
                    </a:lnTo>
                    <a:lnTo>
                      <a:pt x="373" y="129"/>
                    </a:lnTo>
                    <a:lnTo>
                      <a:pt x="258" y="244"/>
                    </a:lnTo>
                    <a:lnTo>
                      <a:pt x="158" y="387"/>
                    </a:lnTo>
                    <a:lnTo>
                      <a:pt x="87" y="544"/>
                    </a:lnTo>
                    <a:lnTo>
                      <a:pt x="30" y="716"/>
                    </a:lnTo>
                    <a:lnTo>
                      <a:pt x="1" y="916"/>
                    </a:lnTo>
                    <a:lnTo>
                      <a:pt x="1" y="1116"/>
                    </a:lnTo>
                    <a:lnTo>
                      <a:pt x="30" y="1302"/>
                    </a:lnTo>
                    <a:lnTo>
                      <a:pt x="72" y="1459"/>
                    </a:lnTo>
                    <a:lnTo>
                      <a:pt x="158" y="1617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74"/>
                    </a:lnTo>
                    <a:lnTo>
                      <a:pt x="473" y="1903"/>
                    </a:lnTo>
                    <a:lnTo>
                      <a:pt x="544" y="1931"/>
                    </a:lnTo>
                    <a:lnTo>
                      <a:pt x="759" y="1931"/>
                    </a:lnTo>
                    <a:lnTo>
                      <a:pt x="816" y="1903"/>
                    </a:lnTo>
                    <a:lnTo>
                      <a:pt x="888" y="1874"/>
                    </a:lnTo>
                    <a:lnTo>
                      <a:pt x="1016" y="1803"/>
                    </a:lnTo>
                    <a:lnTo>
                      <a:pt x="1117" y="1688"/>
                    </a:lnTo>
                    <a:lnTo>
                      <a:pt x="1217" y="1559"/>
                    </a:lnTo>
                    <a:lnTo>
                      <a:pt x="1288" y="1388"/>
                    </a:lnTo>
                    <a:lnTo>
                      <a:pt x="1345" y="1216"/>
                    </a:lnTo>
                    <a:lnTo>
                      <a:pt x="1374" y="1016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15"/>
                    </a:lnTo>
                    <a:lnTo>
                      <a:pt x="1131" y="186"/>
                    </a:lnTo>
                    <a:lnTo>
                      <a:pt x="1031" y="100"/>
                    </a:lnTo>
                    <a:lnTo>
                      <a:pt x="959" y="58"/>
                    </a:lnTo>
                    <a:lnTo>
                      <a:pt x="902" y="29"/>
                    </a:lnTo>
                    <a:lnTo>
                      <a:pt x="830" y="15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5494502" y="2097048"/>
                <a:ext cx="44068" cy="62413"/>
              </a:xfrm>
              <a:custGeom>
                <a:rect b="b" l="l" r="r" t="t"/>
                <a:pathLst>
                  <a:path extrusionOk="0" h="1946" w="1374">
                    <a:moveTo>
                      <a:pt x="702" y="0"/>
                    </a:moveTo>
                    <a:lnTo>
                      <a:pt x="630" y="14"/>
                    </a:lnTo>
                    <a:lnTo>
                      <a:pt x="559" y="29"/>
                    </a:lnTo>
                    <a:lnTo>
                      <a:pt x="487" y="57"/>
                    </a:lnTo>
                    <a:lnTo>
                      <a:pt x="373" y="143"/>
                    </a:lnTo>
                    <a:lnTo>
                      <a:pt x="258" y="243"/>
                    </a:lnTo>
                    <a:lnTo>
                      <a:pt x="158" y="386"/>
                    </a:lnTo>
                    <a:lnTo>
                      <a:pt x="87" y="544"/>
                    </a:lnTo>
                    <a:lnTo>
                      <a:pt x="29" y="730"/>
                    </a:lnTo>
                    <a:lnTo>
                      <a:pt x="1" y="915"/>
                    </a:lnTo>
                    <a:lnTo>
                      <a:pt x="1" y="1116"/>
                    </a:lnTo>
                    <a:lnTo>
                      <a:pt x="29" y="1302"/>
                    </a:lnTo>
                    <a:lnTo>
                      <a:pt x="87" y="1473"/>
                    </a:lnTo>
                    <a:lnTo>
                      <a:pt x="158" y="1616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88"/>
                    </a:lnTo>
                    <a:lnTo>
                      <a:pt x="487" y="1917"/>
                    </a:lnTo>
                    <a:lnTo>
                      <a:pt x="544" y="1931"/>
                    </a:lnTo>
                    <a:lnTo>
                      <a:pt x="616" y="1945"/>
                    </a:lnTo>
                    <a:lnTo>
                      <a:pt x="687" y="1945"/>
                    </a:lnTo>
                    <a:lnTo>
                      <a:pt x="759" y="1931"/>
                    </a:lnTo>
                    <a:lnTo>
                      <a:pt x="830" y="1917"/>
                    </a:lnTo>
                    <a:lnTo>
                      <a:pt x="888" y="1888"/>
                    </a:lnTo>
                    <a:lnTo>
                      <a:pt x="1016" y="1802"/>
                    </a:lnTo>
                    <a:lnTo>
                      <a:pt x="1131" y="1702"/>
                    </a:lnTo>
                    <a:lnTo>
                      <a:pt x="1217" y="1559"/>
                    </a:lnTo>
                    <a:lnTo>
                      <a:pt x="1288" y="1402"/>
                    </a:lnTo>
                    <a:lnTo>
                      <a:pt x="1345" y="1216"/>
                    </a:lnTo>
                    <a:lnTo>
                      <a:pt x="1374" y="1030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29"/>
                    </a:lnTo>
                    <a:lnTo>
                      <a:pt x="1131" y="200"/>
                    </a:lnTo>
                    <a:lnTo>
                      <a:pt x="1031" y="100"/>
                    </a:lnTo>
                    <a:lnTo>
                      <a:pt x="973" y="57"/>
                    </a:lnTo>
                    <a:lnTo>
                      <a:pt x="902" y="29"/>
                    </a:lnTo>
                    <a:lnTo>
                      <a:pt x="830" y="1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5608741" y="2258047"/>
                <a:ext cx="107828" cy="77102"/>
              </a:xfrm>
              <a:custGeom>
                <a:rect b="b" l="l" r="r" t="t"/>
                <a:pathLst>
                  <a:path extrusionOk="0" h="2404" w="3362">
                    <a:moveTo>
                      <a:pt x="3333" y="0"/>
                    </a:moveTo>
                    <a:lnTo>
                      <a:pt x="3319" y="43"/>
                    </a:lnTo>
                    <a:lnTo>
                      <a:pt x="3261" y="72"/>
                    </a:lnTo>
                    <a:lnTo>
                      <a:pt x="3133" y="172"/>
                    </a:lnTo>
                    <a:lnTo>
                      <a:pt x="2932" y="272"/>
                    </a:lnTo>
                    <a:lnTo>
                      <a:pt x="2704" y="372"/>
                    </a:lnTo>
                    <a:lnTo>
                      <a:pt x="2446" y="458"/>
                    </a:lnTo>
                    <a:lnTo>
                      <a:pt x="2203" y="544"/>
                    </a:lnTo>
                    <a:lnTo>
                      <a:pt x="1988" y="601"/>
                    </a:lnTo>
                    <a:lnTo>
                      <a:pt x="1802" y="644"/>
                    </a:lnTo>
                    <a:lnTo>
                      <a:pt x="1516" y="673"/>
                    </a:lnTo>
                    <a:lnTo>
                      <a:pt x="1230" y="658"/>
                    </a:lnTo>
                    <a:lnTo>
                      <a:pt x="959" y="630"/>
                    </a:lnTo>
                    <a:lnTo>
                      <a:pt x="715" y="573"/>
                    </a:lnTo>
                    <a:lnTo>
                      <a:pt x="501" y="501"/>
                    </a:lnTo>
                    <a:lnTo>
                      <a:pt x="401" y="444"/>
                    </a:lnTo>
                    <a:lnTo>
                      <a:pt x="301" y="401"/>
                    </a:lnTo>
                    <a:lnTo>
                      <a:pt x="215" y="329"/>
                    </a:lnTo>
                    <a:lnTo>
                      <a:pt x="143" y="272"/>
                    </a:lnTo>
                    <a:lnTo>
                      <a:pt x="86" y="201"/>
                    </a:lnTo>
                    <a:lnTo>
                      <a:pt x="29" y="115"/>
                    </a:lnTo>
                    <a:lnTo>
                      <a:pt x="15" y="186"/>
                    </a:lnTo>
                    <a:lnTo>
                      <a:pt x="0" y="387"/>
                    </a:lnTo>
                    <a:lnTo>
                      <a:pt x="0" y="673"/>
                    </a:lnTo>
                    <a:lnTo>
                      <a:pt x="15" y="830"/>
                    </a:lnTo>
                    <a:lnTo>
                      <a:pt x="29" y="1016"/>
                    </a:lnTo>
                    <a:lnTo>
                      <a:pt x="72" y="1188"/>
                    </a:lnTo>
                    <a:lnTo>
                      <a:pt x="115" y="1374"/>
                    </a:lnTo>
                    <a:lnTo>
                      <a:pt x="186" y="1559"/>
                    </a:lnTo>
                    <a:lnTo>
                      <a:pt x="272" y="1731"/>
                    </a:lnTo>
                    <a:lnTo>
                      <a:pt x="386" y="1888"/>
                    </a:lnTo>
                    <a:lnTo>
                      <a:pt x="515" y="2031"/>
                    </a:lnTo>
                    <a:lnTo>
                      <a:pt x="601" y="2103"/>
                    </a:lnTo>
                    <a:lnTo>
                      <a:pt x="687" y="2160"/>
                    </a:lnTo>
                    <a:lnTo>
                      <a:pt x="773" y="2217"/>
                    </a:lnTo>
                    <a:lnTo>
                      <a:pt x="887" y="2260"/>
                    </a:lnTo>
                    <a:lnTo>
                      <a:pt x="1044" y="2318"/>
                    </a:lnTo>
                    <a:lnTo>
                      <a:pt x="1202" y="2360"/>
                    </a:lnTo>
                    <a:lnTo>
                      <a:pt x="1373" y="2389"/>
                    </a:lnTo>
                    <a:lnTo>
                      <a:pt x="1516" y="2403"/>
                    </a:lnTo>
                    <a:lnTo>
                      <a:pt x="1674" y="2403"/>
                    </a:lnTo>
                    <a:lnTo>
                      <a:pt x="1817" y="2389"/>
                    </a:lnTo>
                    <a:lnTo>
                      <a:pt x="1960" y="2360"/>
                    </a:lnTo>
                    <a:lnTo>
                      <a:pt x="2103" y="2332"/>
                    </a:lnTo>
                    <a:lnTo>
                      <a:pt x="2232" y="2275"/>
                    </a:lnTo>
                    <a:lnTo>
                      <a:pt x="2360" y="2217"/>
                    </a:lnTo>
                    <a:lnTo>
                      <a:pt x="2475" y="2160"/>
                    </a:lnTo>
                    <a:lnTo>
                      <a:pt x="2589" y="2089"/>
                    </a:lnTo>
                    <a:lnTo>
                      <a:pt x="2689" y="2017"/>
                    </a:lnTo>
                    <a:lnTo>
                      <a:pt x="2789" y="1931"/>
                    </a:lnTo>
                    <a:lnTo>
                      <a:pt x="2875" y="1846"/>
                    </a:lnTo>
                    <a:lnTo>
                      <a:pt x="2961" y="1760"/>
                    </a:lnTo>
                    <a:lnTo>
                      <a:pt x="3047" y="1617"/>
                    </a:lnTo>
                    <a:lnTo>
                      <a:pt x="3133" y="1474"/>
                    </a:lnTo>
                    <a:lnTo>
                      <a:pt x="3204" y="1331"/>
                    </a:lnTo>
                    <a:lnTo>
                      <a:pt x="3261" y="1188"/>
                    </a:lnTo>
                    <a:lnTo>
                      <a:pt x="3304" y="1030"/>
                    </a:lnTo>
                    <a:lnTo>
                      <a:pt x="3333" y="887"/>
                    </a:lnTo>
                    <a:lnTo>
                      <a:pt x="3362" y="615"/>
                    </a:lnTo>
                    <a:lnTo>
                      <a:pt x="3362" y="372"/>
                    </a:lnTo>
                    <a:lnTo>
                      <a:pt x="3362" y="172"/>
                    </a:lnTo>
                    <a:lnTo>
                      <a:pt x="3333" y="0"/>
                    </a:lnTo>
                    <a:close/>
                  </a:path>
                </a:pathLst>
              </a:custGeom>
              <a:solidFill>
                <a:srgbClr val="F8F4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5970667" y="1586950"/>
                <a:ext cx="472524" cy="523904"/>
              </a:xfrm>
              <a:custGeom>
                <a:rect b="b" l="l" r="r" t="t"/>
                <a:pathLst>
                  <a:path extrusionOk="0" h="16335" w="14733">
                    <a:moveTo>
                      <a:pt x="7696" y="0"/>
                    </a:moveTo>
                    <a:lnTo>
                      <a:pt x="7467" y="14"/>
                    </a:lnTo>
                    <a:lnTo>
                      <a:pt x="7252" y="29"/>
                    </a:lnTo>
                    <a:lnTo>
                      <a:pt x="7038" y="72"/>
                    </a:lnTo>
                    <a:lnTo>
                      <a:pt x="6852" y="129"/>
                    </a:lnTo>
                    <a:lnTo>
                      <a:pt x="6666" y="186"/>
                    </a:lnTo>
                    <a:lnTo>
                      <a:pt x="6494" y="257"/>
                    </a:lnTo>
                    <a:lnTo>
                      <a:pt x="6337" y="329"/>
                    </a:lnTo>
                    <a:lnTo>
                      <a:pt x="6194" y="429"/>
                    </a:lnTo>
                    <a:lnTo>
                      <a:pt x="6065" y="515"/>
                    </a:lnTo>
                    <a:lnTo>
                      <a:pt x="5936" y="615"/>
                    </a:lnTo>
                    <a:lnTo>
                      <a:pt x="5822" y="715"/>
                    </a:lnTo>
                    <a:lnTo>
                      <a:pt x="5722" y="830"/>
                    </a:lnTo>
                    <a:lnTo>
                      <a:pt x="5536" y="1044"/>
                    </a:lnTo>
                    <a:lnTo>
                      <a:pt x="5393" y="1273"/>
                    </a:lnTo>
                    <a:lnTo>
                      <a:pt x="5278" y="1502"/>
                    </a:lnTo>
                    <a:lnTo>
                      <a:pt x="5178" y="1702"/>
                    </a:lnTo>
                    <a:lnTo>
                      <a:pt x="5121" y="1888"/>
                    </a:lnTo>
                    <a:lnTo>
                      <a:pt x="5078" y="2060"/>
                    </a:lnTo>
                    <a:lnTo>
                      <a:pt x="5050" y="2174"/>
                    </a:lnTo>
                    <a:lnTo>
                      <a:pt x="5021" y="2288"/>
                    </a:lnTo>
                    <a:lnTo>
                      <a:pt x="4806" y="2017"/>
                    </a:lnTo>
                    <a:lnTo>
                      <a:pt x="4592" y="1802"/>
                    </a:lnTo>
                    <a:lnTo>
                      <a:pt x="4363" y="1616"/>
                    </a:lnTo>
                    <a:lnTo>
                      <a:pt x="4148" y="1459"/>
                    </a:lnTo>
                    <a:lnTo>
                      <a:pt x="3934" y="1344"/>
                    </a:lnTo>
                    <a:lnTo>
                      <a:pt x="3719" y="1259"/>
                    </a:lnTo>
                    <a:lnTo>
                      <a:pt x="3505" y="1201"/>
                    </a:lnTo>
                    <a:lnTo>
                      <a:pt x="3305" y="1173"/>
                    </a:lnTo>
                    <a:lnTo>
                      <a:pt x="3104" y="1173"/>
                    </a:lnTo>
                    <a:lnTo>
                      <a:pt x="2904" y="1201"/>
                    </a:lnTo>
                    <a:lnTo>
                      <a:pt x="2704" y="1244"/>
                    </a:lnTo>
                    <a:lnTo>
                      <a:pt x="2518" y="1302"/>
                    </a:lnTo>
                    <a:lnTo>
                      <a:pt x="2332" y="1387"/>
                    </a:lnTo>
                    <a:lnTo>
                      <a:pt x="2160" y="1488"/>
                    </a:lnTo>
                    <a:lnTo>
                      <a:pt x="1989" y="1588"/>
                    </a:lnTo>
                    <a:lnTo>
                      <a:pt x="1817" y="1716"/>
                    </a:lnTo>
                    <a:lnTo>
                      <a:pt x="1660" y="1845"/>
                    </a:lnTo>
                    <a:lnTo>
                      <a:pt x="1502" y="1974"/>
                    </a:lnTo>
                    <a:lnTo>
                      <a:pt x="1231" y="2260"/>
                    </a:lnTo>
                    <a:lnTo>
                      <a:pt x="987" y="2546"/>
                    </a:lnTo>
                    <a:lnTo>
                      <a:pt x="773" y="2818"/>
                    </a:lnTo>
                    <a:lnTo>
                      <a:pt x="601" y="3061"/>
                    </a:lnTo>
                    <a:lnTo>
                      <a:pt x="487" y="3247"/>
                    </a:lnTo>
                    <a:lnTo>
                      <a:pt x="387" y="3418"/>
                    </a:lnTo>
                    <a:lnTo>
                      <a:pt x="1" y="6966"/>
                    </a:lnTo>
                    <a:lnTo>
                      <a:pt x="144" y="7337"/>
                    </a:lnTo>
                    <a:lnTo>
                      <a:pt x="315" y="7752"/>
                    </a:lnTo>
                    <a:lnTo>
                      <a:pt x="544" y="8296"/>
                    </a:lnTo>
                    <a:lnTo>
                      <a:pt x="844" y="8939"/>
                    </a:lnTo>
                    <a:lnTo>
                      <a:pt x="1188" y="9669"/>
                    </a:lnTo>
                    <a:lnTo>
                      <a:pt x="1588" y="10441"/>
                    </a:lnTo>
                    <a:lnTo>
                      <a:pt x="2032" y="11271"/>
                    </a:lnTo>
                    <a:lnTo>
                      <a:pt x="2260" y="11671"/>
                    </a:lnTo>
                    <a:lnTo>
                      <a:pt x="2518" y="12086"/>
                    </a:lnTo>
                    <a:lnTo>
                      <a:pt x="2775" y="12501"/>
                    </a:lnTo>
                    <a:lnTo>
                      <a:pt x="3033" y="12901"/>
                    </a:lnTo>
                    <a:lnTo>
                      <a:pt x="3305" y="13302"/>
                    </a:lnTo>
                    <a:lnTo>
                      <a:pt x="3591" y="13674"/>
                    </a:lnTo>
                    <a:lnTo>
                      <a:pt x="3891" y="14046"/>
                    </a:lnTo>
                    <a:lnTo>
                      <a:pt x="4177" y="14389"/>
                    </a:lnTo>
                    <a:lnTo>
                      <a:pt x="4492" y="14718"/>
                    </a:lnTo>
                    <a:lnTo>
                      <a:pt x="4792" y="15033"/>
                    </a:lnTo>
                    <a:lnTo>
                      <a:pt x="5107" y="15304"/>
                    </a:lnTo>
                    <a:lnTo>
                      <a:pt x="5436" y="15562"/>
                    </a:lnTo>
                    <a:lnTo>
                      <a:pt x="5750" y="15776"/>
                    </a:lnTo>
                    <a:lnTo>
                      <a:pt x="5922" y="15862"/>
                    </a:lnTo>
                    <a:lnTo>
                      <a:pt x="6079" y="15948"/>
                    </a:lnTo>
                    <a:lnTo>
                      <a:pt x="6251" y="16034"/>
                    </a:lnTo>
                    <a:lnTo>
                      <a:pt x="6423" y="16091"/>
                    </a:lnTo>
                    <a:lnTo>
                      <a:pt x="6580" y="16148"/>
                    </a:lnTo>
                    <a:lnTo>
                      <a:pt x="6752" y="16205"/>
                    </a:lnTo>
                    <a:lnTo>
                      <a:pt x="7081" y="16263"/>
                    </a:lnTo>
                    <a:lnTo>
                      <a:pt x="7381" y="16306"/>
                    </a:lnTo>
                    <a:lnTo>
                      <a:pt x="7653" y="16334"/>
                    </a:lnTo>
                    <a:lnTo>
                      <a:pt x="7910" y="16334"/>
                    </a:lnTo>
                    <a:lnTo>
                      <a:pt x="8139" y="16320"/>
                    </a:lnTo>
                    <a:lnTo>
                      <a:pt x="8354" y="16277"/>
                    </a:lnTo>
                    <a:lnTo>
                      <a:pt x="8540" y="16220"/>
                    </a:lnTo>
                    <a:lnTo>
                      <a:pt x="8711" y="16148"/>
                    </a:lnTo>
                    <a:lnTo>
                      <a:pt x="8869" y="16062"/>
                    </a:lnTo>
                    <a:lnTo>
                      <a:pt x="8997" y="15962"/>
                    </a:lnTo>
                    <a:lnTo>
                      <a:pt x="9126" y="15862"/>
                    </a:lnTo>
                    <a:lnTo>
                      <a:pt x="9226" y="15748"/>
                    </a:lnTo>
                    <a:lnTo>
                      <a:pt x="9312" y="15619"/>
                    </a:lnTo>
                    <a:lnTo>
                      <a:pt x="9398" y="15490"/>
                    </a:lnTo>
                    <a:lnTo>
                      <a:pt x="9455" y="15347"/>
                    </a:lnTo>
                    <a:lnTo>
                      <a:pt x="9512" y="15204"/>
                    </a:lnTo>
                    <a:lnTo>
                      <a:pt x="9555" y="15061"/>
                    </a:lnTo>
                    <a:lnTo>
                      <a:pt x="9598" y="14918"/>
                    </a:lnTo>
                    <a:lnTo>
                      <a:pt x="9641" y="14618"/>
                    </a:lnTo>
                    <a:lnTo>
                      <a:pt x="9655" y="14346"/>
                    </a:lnTo>
                    <a:lnTo>
                      <a:pt x="9641" y="14103"/>
                    </a:lnTo>
                    <a:lnTo>
                      <a:pt x="9627" y="13874"/>
                    </a:lnTo>
                    <a:lnTo>
                      <a:pt x="9612" y="13717"/>
                    </a:lnTo>
                    <a:lnTo>
                      <a:pt x="9584" y="13559"/>
                    </a:lnTo>
                    <a:lnTo>
                      <a:pt x="9584" y="13559"/>
                    </a:lnTo>
                    <a:lnTo>
                      <a:pt x="9741" y="13674"/>
                    </a:lnTo>
                    <a:lnTo>
                      <a:pt x="9927" y="13788"/>
                    </a:lnTo>
                    <a:lnTo>
                      <a:pt x="10184" y="13931"/>
                    </a:lnTo>
                    <a:lnTo>
                      <a:pt x="10485" y="14074"/>
                    </a:lnTo>
                    <a:lnTo>
                      <a:pt x="10814" y="14217"/>
                    </a:lnTo>
                    <a:lnTo>
                      <a:pt x="11000" y="14274"/>
                    </a:lnTo>
                    <a:lnTo>
                      <a:pt x="11186" y="14332"/>
                    </a:lnTo>
                    <a:lnTo>
                      <a:pt x="11386" y="14389"/>
                    </a:lnTo>
                    <a:lnTo>
                      <a:pt x="11586" y="14432"/>
                    </a:lnTo>
                    <a:lnTo>
                      <a:pt x="11801" y="14460"/>
                    </a:lnTo>
                    <a:lnTo>
                      <a:pt x="12001" y="14475"/>
                    </a:lnTo>
                    <a:lnTo>
                      <a:pt x="12215" y="14475"/>
                    </a:lnTo>
                    <a:lnTo>
                      <a:pt x="12416" y="14446"/>
                    </a:lnTo>
                    <a:lnTo>
                      <a:pt x="12630" y="14418"/>
                    </a:lnTo>
                    <a:lnTo>
                      <a:pt x="12845" y="14360"/>
                    </a:lnTo>
                    <a:lnTo>
                      <a:pt x="13045" y="14274"/>
                    </a:lnTo>
                    <a:lnTo>
                      <a:pt x="13245" y="14174"/>
                    </a:lnTo>
                    <a:lnTo>
                      <a:pt x="13446" y="14046"/>
                    </a:lnTo>
                    <a:lnTo>
                      <a:pt x="13631" y="13903"/>
                    </a:lnTo>
                    <a:lnTo>
                      <a:pt x="13817" y="13717"/>
                    </a:lnTo>
                    <a:lnTo>
                      <a:pt x="13989" y="13502"/>
                    </a:lnTo>
                    <a:lnTo>
                      <a:pt x="14146" y="13245"/>
                    </a:lnTo>
                    <a:lnTo>
                      <a:pt x="14304" y="12973"/>
                    </a:lnTo>
                    <a:lnTo>
                      <a:pt x="14447" y="12658"/>
                    </a:lnTo>
                    <a:lnTo>
                      <a:pt x="14575" y="12301"/>
                    </a:lnTo>
                    <a:lnTo>
                      <a:pt x="14647" y="12043"/>
                    </a:lnTo>
                    <a:lnTo>
                      <a:pt x="14690" y="11814"/>
                    </a:lnTo>
                    <a:lnTo>
                      <a:pt x="14719" y="11586"/>
                    </a:lnTo>
                    <a:lnTo>
                      <a:pt x="14733" y="11371"/>
                    </a:lnTo>
                    <a:lnTo>
                      <a:pt x="14719" y="11156"/>
                    </a:lnTo>
                    <a:lnTo>
                      <a:pt x="14690" y="10956"/>
                    </a:lnTo>
                    <a:lnTo>
                      <a:pt x="14647" y="10770"/>
                    </a:lnTo>
                    <a:lnTo>
                      <a:pt x="14590" y="10599"/>
                    </a:lnTo>
                    <a:lnTo>
                      <a:pt x="14518" y="10427"/>
                    </a:lnTo>
                    <a:lnTo>
                      <a:pt x="14447" y="10270"/>
                    </a:lnTo>
                    <a:lnTo>
                      <a:pt x="14347" y="10127"/>
                    </a:lnTo>
                    <a:lnTo>
                      <a:pt x="14247" y="9984"/>
                    </a:lnTo>
                    <a:lnTo>
                      <a:pt x="14132" y="9855"/>
                    </a:lnTo>
                    <a:lnTo>
                      <a:pt x="14018" y="9726"/>
                    </a:lnTo>
                    <a:lnTo>
                      <a:pt x="13889" y="9612"/>
                    </a:lnTo>
                    <a:lnTo>
                      <a:pt x="13760" y="9512"/>
                    </a:lnTo>
                    <a:lnTo>
                      <a:pt x="13503" y="9311"/>
                    </a:lnTo>
                    <a:lnTo>
                      <a:pt x="13245" y="9154"/>
                    </a:lnTo>
                    <a:lnTo>
                      <a:pt x="13002" y="9025"/>
                    </a:lnTo>
                    <a:lnTo>
                      <a:pt x="12773" y="8925"/>
                    </a:lnTo>
                    <a:lnTo>
                      <a:pt x="12573" y="8839"/>
                    </a:lnTo>
                    <a:lnTo>
                      <a:pt x="12430" y="8796"/>
                    </a:lnTo>
                    <a:lnTo>
                      <a:pt x="12287" y="8753"/>
                    </a:lnTo>
                    <a:lnTo>
                      <a:pt x="12416" y="8725"/>
                    </a:lnTo>
                    <a:lnTo>
                      <a:pt x="12544" y="8696"/>
                    </a:lnTo>
                    <a:lnTo>
                      <a:pt x="12730" y="8639"/>
                    </a:lnTo>
                    <a:lnTo>
                      <a:pt x="12931" y="8568"/>
                    </a:lnTo>
                    <a:lnTo>
                      <a:pt x="13159" y="8467"/>
                    </a:lnTo>
                    <a:lnTo>
                      <a:pt x="13388" y="8339"/>
                    </a:lnTo>
                    <a:lnTo>
                      <a:pt x="13631" y="8196"/>
                    </a:lnTo>
                    <a:lnTo>
                      <a:pt x="13746" y="8110"/>
                    </a:lnTo>
                    <a:lnTo>
                      <a:pt x="13860" y="8010"/>
                    </a:lnTo>
                    <a:lnTo>
                      <a:pt x="13975" y="7910"/>
                    </a:lnTo>
                    <a:lnTo>
                      <a:pt x="14075" y="7795"/>
                    </a:lnTo>
                    <a:lnTo>
                      <a:pt x="14161" y="7666"/>
                    </a:lnTo>
                    <a:lnTo>
                      <a:pt x="14247" y="7538"/>
                    </a:lnTo>
                    <a:lnTo>
                      <a:pt x="14332" y="7395"/>
                    </a:lnTo>
                    <a:lnTo>
                      <a:pt x="14404" y="7252"/>
                    </a:lnTo>
                    <a:lnTo>
                      <a:pt x="14461" y="7094"/>
                    </a:lnTo>
                    <a:lnTo>
                      <a:pt x="14504" y="6923"/>
                    </a:lnTo>
                    <a:lnTo>
                      <a:pt x="14533" y="6737"/>
                    </a:lnTo>
                    <a:lnTo>
                      <a:pt x="14547" y="6551"/>
                    </a:lnTo>
                    <a:lnTo>
                      <a:pt x="14547" y="6336"/>
                    </a:lnTo>
                    <a:lnTo>
                      <a:pt x="14518" y="6122"/>
                    </a:lnTo>
                    <a:lnTo>
                      <a:pt x="14490" y="5893"/>
                    </a:lnTo>
                    <a:lnTo>
                      <a:pt x="14418" y="5664"/>
                    </a:lnTo>
                    <a:lnTo>
                      <a:pt x="14332" y="5364"/>
                    </a:lnTo>
                    <a:lnTo>
                      <a:pt x="14232" y="5092"/>
                    </a:lnTo>
                    <a:lnTo>
                      <a:pt x="14103" y="4834"/>
                    </a:lnTo>
                    <a:lnTo>
                      <a:pt x="13975" y="4606"/>
                    </a:lnTo>
                    <a:lnTo>
                      <a:pt x="13846" y="4405"/>
                    </a:lnTo>
                    <a:lnTo>
                      <a:pt x="13689" y="4219"/>
                    </a:lnTo>
                    <a:lnTo>
                      <a:pt x="13546" y="4062"/>
                    </a:lnTo>
                    <a:lnTo>
                      <a:pt x="13374" y="3905"/>
                    </a:lnTo>
                    <a:lnTo>
                      <a:pt x="13217" y="3776"/>
                    </a:lnTo>
                    <a:lnTo>
                      <a:pt x="13031" y="3662"/>
                    </a:lnTo>
                    <a:lnTo>
                      <a:pt x="12859" y="3576"/>
                    </a:lnTo>
                    <a:lnTo>
                      <a:pt x="12687" y="3490"/>
                    </a:lnTo>
                    <a:lnTo>
                      <a:pt x="12502" y="3418"/>
                    </a:lnTo>
                    <a:lnTo>
                      <a:pt x="12330" y="3361"/>
                    </a:lnTo>
                    <a:lnTo>
                      <a:pt x="12144" y="3318"/>
                    </a:lnTo>
                    <a:lnTo>
                      <a:pt x="11972" y="3290"/>
                    </a:lnTo>
                    <a:lnTo>
                      <a:pt x="11615" y="3247"/>
                    </a:lnTo>
                    <a:lnTo>
                      <a:pt x="11286" y="3233"/>
                    </a:lnTo>
                    <a:lnTo>
                      <a:pt x="10985" y="3247"/>
                    </a:lnTo>
                    <a:lnTo>
                      <a:pt x="10728" y="3275"/>
                    </a:lnTo>
                    <a:lnTo>
                      <a:pt x="10499" y="3318"/>
                    </a:lnTo>
                    <a:lnTo>
                      <a:pt x="10342" y="3347"/>
                    </a:lnTo>
                    <a:lnTo>
                      <a:pt x="10199" y="3390"/>
                    </a:lnTo>
                    <a:lnTo>
                      <a:pt x="10313" y="3190"/>
                    </a:lnTo>
                    <a:lnTo>
                      <a:pt x="10413" y="2961"/>
                    </a:lnTo>
                    <a:lnTo>
                      <a:pt x="10470" y="2718"/>
                    </a:lnTo>
                    <a:lnTo>
                      <a:pt x="10513" y="2474"/>
                    </a:lnTo>
                    <a:lnTo>
                      <a:pt x="10528" y="2203"/>
                    </a:lnTo>
                    <a:lnTo>
                      <a:pt x="10499" y="1931"/>
                    </a:lnTo>
                    <a:lnTo>
                      <a:pt x="10442" y="1673"/>
                    </a:lnTo>
                    <a:lnTo>
                      <a:pt x="10413" y="1530"/>
                    </a:lnTo>
                    <a:lnTo>
                      <a:pt x="10356" y="1402"/>
                    </a:lnTo>
                    <a:lnTo>
                      <a:pt x="10299" y="1273"/>
                    </a:lnTo>
                    <a:lnTo>
                      <a:pt x="10227" y="1159"/>
                    </a:lnTo>
                    <a:lnTo>
                      <a:pt x="10156" y="1030"/>
                    </a:lnTo>
                    <a:lnTo>
                      <a:pt x="10070" y="915"/>
                    </a:lnTo>
                    <a:lnTo>
                      <a:pt x="9970" y="801"/>
                    </a:lnTo>
                    <a:lnTo>
                      <a:pt x="9870" y="687"/>
                    </a:lnTo>
                    <a:lnTo>
                      <a:pt x="9755" y="586"/>
                    </a:lnTo>
                    <a:lnTo>
                      <a:pt x="9627" y="486"/>
                    </a:lnTo>
                    <a:lnTo>
                      <a:pt x="9484" y="400"/>
                    </a:lnTo>
                    <a:lnTo>
                      <a:pt x="9341" y="315"/>
                    </a:lnTo>
                    <a:lnTo>
                      <a:pt x="9183" y="243"/>
                    </a:lnTo>
                    <a:lnTo>
                      <a:pt x="9012" y="186"/>
                    </a:lnTo>
                    <a:lnTo>
                      <a:pt x="8826" y="129"/>
                    </a:lnTo>
                    <a:lnTo>
                      <a:pt x="8625" y="72"/>
                    </a:lnTo>
                    <a:lnTo>
                      <a:pt x="8425" y="43"/>
                    </a:lnTo>
                    <a:lnTo>
                      <a:pt x="8211" y="14"/>
                    </a:lnTo>
                    <a:lnTo>
                      <a:pt x="7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5972046" y="1685570"/>
                <a:ext cx="325728" cy="357833"/>
              </a:xfrm>
              <a:custGeom>
                <a:rect b="b" l="l" r="r" t="t"/>
                <a:pathLst>
                  <a:path extrusionOk="0" h="11157" w="10156">
                    <a:moveTo>
                      <a:pt x="344" y="0"/>
                    </a:moveTo>
                    <a:lnTo>
                      <a:pt x="272" y="14"/>
                    </a:lnTo>
                    <a:lnTo>
                      <a:pt x="215" y="29"/>
                    </a:lnTo>
                    <a:lnTo>
                      <a:pt x="158" y="57"/>
                    </a:lnTo>
                    <a:lnTo>
                      <a:pt x="101" y="100"/>
                    </a:lnTo>
                    <a:lnTo>
                      <a:pt x="58" y="158"/>
                    </a:lnTo>
                    <a:lnTo>
                      <a:pt x="29" y="215"/>
                    </a:lnTo>
                    <a:lnTo>
                      <a:pt x="0" y="272"/>
                    </a:lnTo>
                    <a:lnTo>
                      <a:pt x="0" y="343"/>
                    </a:lnTo>
                    <a:lnTo>
                      <a:pt x="0" y="415"/>
                    </a:lnTo>
                    <a:lnTo>
                      <a:pt x="29" y="472"/>
                    </a:lnTo>
                    <a:lnTo>
                      <a:pt x="58" y="529"/>
                    </a:lnTo>
                    <a:lnTo>
                      <a:pt x="101" y="587"/>
                    </a:lnTo>
                    <a:lnTo>
                      <a:pt x="143" y="630"/>
                    </a:lnTo>
                    <a:lnTo>
                      <a:pt x="201" y="658"/>
                    </a:lnTo>
                    <a:lnTo>
                      <a:pt x="272" y="672"/>
                    </a:lnTo>
                    <a:lnTo>
                      <a:pt x="658" y="773"/>
                    </a:lnTo>
                    <a:lnTo>
                      <a:pt x="1045" y="873"/>
                    </a:lnTo>
                    <a:lnTo>
                      <a:pt x="1431" y="973"/>
                    </a:lnTo>
                    <a:lnTo>
                      <a:pt x="1788" y="1102"/>
                    </a:lnTo>
                    <a:lnTo>
                      <a:pt x="2146" y="1216"/>
                    </a:lnTo>
                    <a:lnTo>
                      <a:pt x="2489" y="1359"/>
                    </a:lnTo>
                    <a:lnTo>
                      <a:pt x="2818" y="1488"/>
                    </a:lnTo>
                    <a:lnTo>
                      <a:pt x="3133" y="1631"/>
                    </a:lnTo>
                    <a:lnTo>
                      <a:pt x="3447" y="1788"/>
                    </a:lnTo>
                    <a:lnTo>
                      <a:pt x="3748" y="1945"/>
                    </a:lnTo>
                    <a:lnTo>
                      <a:pt x="4034" y="2117"/>
                    </a:lnTo>
                    <a:lnTo>
                      <a:pt x="4306" y="2274"/>
                    </a:lnTo>
                    <a:lnTo>
                      <a:pt x="4577" y="2460"/>
                    </a:lnTo>
                    <a:lnTo>
                      <a:pt x="4835" y="2632"/>
                    </a:lnTo>
                    <a:lnTo>
                      <a:pt x="5092" y="2818"/>
                    </a:lnTo>
                    <a:lnTo>
                      <a:pt x="5336" y="3004"/>
                    </a:lnTo>
                    <a:lnTo>
                      <a:pt x="5564" y="3190"/>
                    </a:lnTo>
                    <a:lnTo>
                      <a:pt x="5793" y="3390"/>
                    </a:lnTo>
                    <a:lnTo>
                      <a:pt x="6208" y="3790"/>
                    </a:lnTo>
                    <a:lnTo>
                      <a:pt x="6594" y="4205"/>
                    </a:lnTo>
                    <a:lnTo>
                      <a:pt x="6952" y="4620"/>
                    </a:lnTo>
                    <a:lnTo>
                      <a:pt x="7281" y="5049"/>
                    </a:lnTo>
                    <a:lnTo>
                      <a:pt x="7581" y="5478"/>
                    </a:lnTo>
                    <a:lnTo>
                      <a:pt x="7853" y="5907"/>
                    </a:lnTo>
                    <a:lnTo>
                      <a:pt x="8096" y="6336"/>
                    </a:lnTo>
                    <a:lnTo>
                      <a:pt x="8311" y="6751"/>
                    </a:lnTo>
                    <a:lnTo>
                      <a:pt x="8497" y="7166"/>
                    </a:lnTo>
                    <a:lnTo>
                      <a:pt x="8668" y="7567"/>
                    </a:lnTo>
                    <a:lnTo>
                      <a:pt x="8826" y="7967"/>
                    </a:lnTo>
                    <a:lnTo>
                      <a:pt x="8954" y="8339"/>
                    </a:lnTo>
                    <a:lnTo>
                      <a:pt x="9054" y="8711"/>
                    </a:lnTo>
                    <a:lnTo>
                      <a:pt x="9154" y="9054"/>
                    </a:lnTo>
                    <a:lnTo>
                      <a:pt x="9240" y="9369"/>
                    </a:lnTo>
                    <a:lnTo>
                      <a:pt x="9355" y="9927"/>
                    </a:lnTo>
                    <a:lnTo>
                      <a:pt x="9426" y="10384"/>
                    </a:lnTo>
                    <a:lnTo>
                      <a:pt x="9455" y="10685"/>
                    </a:lnTo>
                    <a:lnTo>
                      <a:pt x="9469" y="10842"/>
                    </a:lnTo>
                    <a:lnTo>
                      <a:pt x="9483" y="10899"/>
                    </a:lnTo>
                    <a:lnTo>
                      <a:pt x="9498" y="10956"/>
                    </a:lnTo>
                    <a:lnTo>
                      <a:pt x="9541" y="11014"/>
                    </a:lnTo>
                    <a:lnTo>
                      <a:pt x="9584" y="11071"/>
                    </a:lnTo>
                    <a:lnTo>
                      <a:pt x="9626" y="11099"/>
                    </a:lnTo>
                    <a:lnTo>
                      <a:pt x="9684" y="11128"/>
                    </a:lnTo>
                    <a:lnTo>
                      <a:pt x="9741" y="11157"/>
                    </a:lnTo>
                    <a:lnTo>
                      <a:pt x="9827" y="11157"/>
                    </a:lnTo>
                    <a:lnTo>
                      <a:pt x="9898" y="11142"/>
                    </a:lnTo>
                    <a:lnTo>
                      <a:pt x="9955" y="11128"/>
                    </a:lnTo>
                    <a:lnTo>
                      <a:pt x="10013" y="11085"/>
                    </a:lnTo>
                    <a:lnTo>
                      <a:pt x="10070" y="11042"/>
                    </a:lnTo>
                    <a:lnTo>
                      <a:pt x="10098" y="10985"/>
                    </a:lnTo>
                    <a:lnTo>
                      <a:pt x="10127" y="10928"/>
                    </a:lnTo>
                    <a:lnTo>
                      <a:pt x="10141" y="10871"/>
                    </a:lnTo>
                    <a:lnTo>
                      <a:pt x="10156" y="10799"/>
                    </a:lnTo>
                    <a:lnTo>
                      <a:pt x="10141" y="10685"/>
                    </a:lnTo>
                    <a:lnTo>
                      <a:pt x="10098" y="10384"/>
                    </a:lnTo>
                    <a:lnTo>
                      <a:pt x="10027" y="9941"/>
                    </a:lnTo>
                    <a:lnTo>
                      <a:pt x="9913" y="9354"/>
                    </a:lnTo>
                    <a:lnTo>
                      <a:pt x="9827" y="9011"/>
                    </a:lnTo>
                    <a:lnTo>
                      <a:pt x="9727" y="8654"/>
                    </a:lnTo>
                    <a:lnTo>
                      <a:pt x="9612" y="8267"/>
                    </a:lnTo>
                    <a:lnTo>
                      <a:pt x="9469" y="7867"/>
                    </a:lnTo>
                    <a:lnTo>
                      <a:pt x="9312" y="7452"/>
                    </a:lnTo>
                    <a:lnTo>
                      <a:pt x="9126" y="7009"/>
                    </a:lnTo>
                    <a:lnTo>
                      <a:pt x="8926" y="6565"/>
                    </a:lnTo>
                    <a:lnTo>
                      <a:pt x="8697" y="6108"/>
                    </a:lnTo>
                    <a:lnTo>
                      <a:pt x="8439" y="5650"/>
                    </a:lnTo>
                    <a:lnTo>
                      <a:pt x="8153" y="5192"/>
                    </a:lnTo>
                    <a:lnTo>
                      <a:pt x="7839" y="4734"/>
                    </a:lnTo>
                    <a:lnTo>
                      <a:pt x="7495" y="4277"/>
                    </a:lnTo>
                    <a:lnTo>
                      <a:pt x="7123" y="3819"/>
                    </a:lnTo>
                    <a:lnTo>
                      <a:pt x="6709" y="3376"/>
                    </a:lnTo>
                    <a:lnTo>
                      <a:pt x="6494" y="3161"/>
                    </a:lnTo>
                    <a:lnTo>
                      <a:pt x="6265" y="2932"/>
                    </a:lnTo>
                    <a:lnTo>
                      <a:pt x="6022" y="2732"/>
                    </a:lnTo>
                    <a:lnTo>
                      <a:pt x="5779" y="2518"/>
                    </a:lnTo>
                    <a:lnTo>
                      <a:pt x="5521" y="2317"/>
                    </a:lnTo>
                    <a:lnTo>
                      <a:pt x="5264" y="2117"/>
                    </a:lnTo>
                    <a:lnTo>
                      <a:pt x="4978" y="1917"/>
                    </a:lnTo>
                    <a:lnTo>
                      <a:pt x="4692" y="1731"/>
                    </a:lnTo>
                    <a:lnTo>
                      <a:pt x="4406" y="1559"/>
                    </a:lnTo>
                    <a:lnTo>
                      <a:pt x="4091" y="1373"/>
                    </a:lnTo>
                    <a:lnTo>
                      <a:pt x="3776" y="1202"/>
                    </a:lnTo>
                    <a:lnTo>
                      <a:pt x="3447" y="1044"/>
                    </a:lnTo>
                    <a:lnTo>
                      <a:pt x="3104" y="887"/>
                    </a:lnTo>
                    <a:lnTo>
                      <a:pt x="2761" y="730"/>
                    </a:lnTo>
                    <a:lnTo>
                      <a:pt x="2403" y="587"/>
                    </a:lnTo>
                    <a:lnTo>
                      <a:pt x="2017" y="458"/>
                    </a:lnTo>
                    <a:lnTo>
                      <a:pt x="1645" y="329"/>
                    </a:lnTo>
                    <a:lnTo>
                      <a:pt x="1245" y="215"/>
                    </a:lnTo>
                    <a:lnTo>
                      <a:pt x="830" y="115"/>
                    </a:lnTo>
                    <a:lnTo>
                      <a:pt x="415" y="14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5406434" y="4594331"/>
                <a:ext cx="242693" cy="114242"/>
              </a:xfrm>
              <a:custGeom>
                <a:rect b="b" l="l" r="r" t="t"/>
                <a:pathLst>
                  <a:path extrusionOk="0" h="3562" w="7567">
                    <a:moveTo>
                      <a:pt x="4320" y="0"/>
                    </a:moveTo>
                    <a:lnTo>
                      <a:pt x="4206" y="172"/>
                    </a:lnTo>
                    <a:lnTo>
                      <a:pt x="4063" y="358"/>
                    </a:lnTo>
                    <a:lnTo>
                      <a:pt x="3877" y="587"/>
                    </a:lnTo>
                    <a:lnTo>
                      <a:pt x="3634" y="844"/>
                    </a:lnTo>
                    <a:lnTo>
                      <a:pt x="3491" y="973"/>
                    </a:lnTo>
                    <a:lnTo>
                      <a:pt x="3333" y="1116"/>
                    </a:lnTo>
                    <a:lnTo>
                      <a:pt x="3176" y="1244"/>
                    </a:lnTo>
                    <a:lnTo>
                      <a:pt x="2990" y="1373"/>
                    </a:lnTo>
                    <a:lnTo>
                      <a:pt x="2790" y="1488"/>
                    </a:lnTo>
                    <a:lnTo>
                      <a:pt x="2589" y="1602"/>
                    </a:lnTo>
                    <a:lnTo>
                      <a:pt x="2361" y="1688"/>
                    </a:lnTo>
                    <a:lnTo>
                      <a:pt x="2103" y="1774"/>
                    </a:lnTo>
                    <a:lnTo>
                      <a:pt x="1803" y="1831"/>
                    </a:lnTo>
                    <a:lnTo>
                      <a:pt x="1502" y="1874"/>
                    </a:lnTo>
                    <a:lnTo>
                      <a:pt x="844" y="1960"/>
                    </a:lnTo>
                    <a:lnTo>
                      <a:pt x="215" y="2031"/>
                    </a:lnTo>
                    <a:lnTo>
                      <a:pt x="129" y="2060"/>
                    </a:lnTo>
                    <a:lnTo>
                      <a:pt x="72" y="2103"/>
                    </a:lnTo>
                    <a:lnTo>
                      <a:pt x="29" y="2160"/>
                    </a:lnTo>
                    <a:lnTo>
                      <a:pt x="1" y="2231"/>
                    </a:lnTo>
                    <a:lnTo>
                      <a:pt x="1" y="2317"/>
                    </a:lnTo>
                    <a:lnTo>
                      <a:pt x="15" y="2403"/>
                    </a:lnTo>
                    <a:lnTo>
                      <a:pt x="29" y="2503"/>
                    </a:lnTo>
                    <a:lnTo>
                      <a:pt x="72" y="2618"/>
                    </a:lnTo>
                    <a:lnTo>
                      <a:pt x="129" y="2718"/>
                    </a:lnTo>
                    <a:lnTo>
                      <a:pt x="201" y="2818"/>
                    </a:lnTo>
                    <a:lnTo>
                      <a:pt x="287" y="2918"/>
                    </a:lnTo>
                    <a:lnTo>
                      <a:pt x="387" y="3018"/>
                    </a:lnTo>
                    <a:lnTo>
                      <a:pt x="487" y="3090"/>
                    </a:lnTo>
                    <a:lnTo>
                      <a:pt x="601" y="3161"/>
                    </a:lnTo>
                    <a:lnTo>
                      <a:pt x="730" y="3218"/>
                    </a:lnTo>
                    <a:lnTo>
                      <a:pt x="859" y="3261"/>
                    </a:lnTo>
                    <a:lnTo>
                      <a:pt x="1188" y="3318"/>
                    </a:lnTo>
                    <a:lnTo>
                      <a:pt x="1560" y="3376"/>
                    </a:lnTo>
                    <a:lnTo>
                      <a:pt x="1960" y="3433"/>
                    </a:lnTo>
                    <a:lnTo>
                      <a:pt x="2375" y="3476"/>
                    </a:lnTo>
                    <a:lnTo>
                      <a:pt x="2804" y="3504"/>
                    </a:lnTo>
                    <a:lnTo>
                      <a:pt x="3247" y="3533"/>
                    </a:lnTo>
                    <a:lnTo>
                      <a:pt x="3705" y="3547"/>
                    </a:lnTo>
                    <a:lnTo>
                      <a:pt x="4148" y="3562"/>
                    </a:lnTo>
                    <a:lnTo>
                      <a:pt x="4592" y="3547"/>
                    </a:lnTo>
                    <a:lnTo>
                      <a:pt x="5035" y="3533"/>
                    </a:lnTo>
                    <a:lnTo>
                      <a:pt x="5450" y="3504"/>
                    </a:lnTo>
                    <a:lnTo>
                      <a:pt x="5836" y="3447"/>
                    </a:lnTo>
                    <a:lnTo>
                      <a:pt x="6208" y="3390"/>
                    </a:lnTo>
                    <a:lnTo>
                      <a:pt x="6537" y="3318"/>
                    </a:lnTo>
                    <a:lnTo>
                      <a:pt x="6837" y="3233"/>
                    </a:lnTo>
                    <a:lnTo>
                      <a:pt x="7081" y="3132"/>
                    </a:lnTo>
                    <a:lnTo>
                      <a:pt x="7166" y="3075"/>
                    </a:lnTo>
                    <a:lnTo>
                      <a:pt x="7252" y="3018"/>
                    </a:lnTo>
                    <a:lnTo>
                      <a:pt x="7309" y="2947"/>
                    </a:lnTo>
                    <a:lnTo>
                      <a:pt x="7381" y="2861"/>
                    </a:lnTo>
                    <a:lnTo>
                      <a:pt x="7424" y="2775"/>
                    </a:lnTo>
                    <a:lnTo>
                      <a:pt x="7467" y="2675"/>
                    </a:lnTo>
                    <a:lnTo>
                      <a:pt x="7524" y="2475"/>
                    </a:lnTo>
                    <a:lnTo>
                      <a:pt x="7553" y="2260"/>
                    </a:lnTo>
                    <a:lnTo>
                      <a:pt x="7567" y="2031"/>
                    </a:lnTo>
                    <a:lnTo>
                      <a:pt x="7553" y="1802"/>
                    </a:lnTo>
                    <a:lnTo>
                      <a:pt x="7538" y="1559"/>
                    </a:lnTo>
                    <a:lnTo>
                      <a:pt x="7495" y="1330"/>
                    </a:lnTo>
                    <a:lnTo>
                      <a:pt x="7453" y="1116"/>
                    </a:lnTo>
                    <a:lnTo>
                      <a:pt x="7352" y="744"/>
                    </a:lnTo>
                    <a:lnTo>
                      <a:pt x="7281" y="486"/>
                    </a:lnTo>
                    <a:lnTo>
                      <a:pt x="7238" y="401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5757360" y="4608090"/>
                <a:ext cx="235380" cy="123864"/>
              </a:xfrm>
              <a:custGeom>
                <a:rect b="b" l="l" r="r" t="t"/>
                <a:pathLst>
                  <a:path extrusionOk="0" h="3862" w="7339">
                    <a:moveTo>
                      <a:pt x="4191" y="0"/>
                    </a:moveTo>
                    <a:lnTo>
                      <a:pt x="4091" y="172"/>
                    </a:lnTo>
                    <a:lnTo>
                      <a:pt x="3977" y="372"/>
                    </a:lnTo>
                    <a:lnTo>
                      <a:pt x="3791" y="615"/>
                    </a:lnTo>
                    <a:lnTo>
                      <a:pt x="3562" y="887"/>
                    </a:lnTo>
                    <a:lnTo>
                      <a:pt x="3433" y="1030"/>
                    </a:lnTo>
                    <a:lnTo>
                      <a:pt x="3290" y="1173"/>
                    </a:lnTo>
                    <a:lnTo>
                      <a:pt x="3133" y="1302"/>
                    </a:lnTo>
                    <a:lnTo>
                      <a:pt x="2961" y="1445"/>
                    </a:lnTo>
                    <a:lnTo>
                      <a:pt x="2775" y="1574"/>
                    </a:lnTo>
                    <a:lnTo>
                      <a:pt x="2575" y="1702"/>
                    </a:lnTo>
                    <a:lnTo>
                      <a:pt x="2361" y="1802"/>
                    </a:lnTo>
                    <a:lnTo>
                      <a:pt x="2117" y="1902"/>
                    </a:lnTo>
                    <a:lnTo>
                      <a:pt x="1846" y="1988"/>
                    </a:lnTo>
                    <a:lnTo>
                      <a:pt x="1574" y="2060"/>
                    </a:lnTo>
                    <a:lnTo>
                      <a:pt x="973" y="2189"/>
                    </a:lnTo>
                    <a:lnTo>
                      <a:pt x="358" y="2317"/>
                    </a:lnTo>
                    <a:lnTo>
                      <a:pt x="272" y="2332"/>
                    </a:lnTo>
                    <a:lnTo>
                      <a:pt x="201" y="2374"/>
                    </a:lnTo>
                    <a:lnTo>
                      <a:pt x="144" y="2417"/>
                    </a:lnTo>
                    <a:lnTo>
                      <a:pt x="86" y="2489"/>
                    </a:lnTo>
                    <a:lnTo>
                      <a:pt x="43" y="2546"/>
                    </a:lnTo>
                    <a:lnTo>
                      <a:pt x="15" y="2618"/>
                    </a:lnTo>
                    <a:lnTo>
                      <a:pt x="0" y="2703"/>
                    </a:lnTo>
                    <a:lnTo>
                      <a:pt x="0" y="2775"/>
                    </a:lnTo>
                    <a:lnTo>
                      <a:pt x="15" y="2861"/>
                    </a:lnTo>
                    <a:lnTo>
                      <a:pt x="43" y="2947"/>
                    </a:lnTo>
                    <a:lnTo>
                      <a:pt x="72" y="3032"/>
                    </a:lnTo>
                    <a:lnTo>
                      <a:pt x="129" y="3118"/>
                    </a:lnTo>
                    <a:lnTo>
                      <a:pt x="201" y="3190"/>
                    </a:lnTo>
                    <a:lnTo>
                      <a:pt x="287" y="3261"/>
                    </a:lnTo>
                    <a:lnTo>
                      <a:pt x="401" y="3333"/>
                    </a:lnTo>
                    <a:lnTo>
                      <a:pt x="515" y="3390"/>
                    </a:lnTo>
                    <a:lnTo>
                      <a:pt x="773" y="3490"/>
                    </a:lnTo>
                    <a:lnTo>
                      <a:pt x="1030" y="3576"/>
                    </a:lnTo>
                    <a:lnTo>
                      <a:pt x="1288" y="3647"/>
                    </a:lnTo>
                    <a:lnTo>
                      <a:pt x="1545" y="3705"/>
                    </a:lnTo>
                    <a:lnTo>
                      <a:pt x="1788" y="3762"/>
                    </a:lnTo>
                    <a:lnTo>
                      <a:pt x="2032" y="3805"/>
                    </a:lnTo>
                    <a:lnTo>
                      <a:pt x="2275" y="3833"/>
                    </a:lnTo>
                    <a:lnTo>
                      <a:pt x="2518" y="3848"/>
                    </a:lnTo>
                    <a:lnTo>
                      <a:pt x="2747" y="3862"/>
                    </a:lnTo>
                    <a:lnTo>
                      <a:pt x="2976" y="3862"/>
                    </a:lnTo>
                    <a:lnTo>
                      <a:pt x="3419" y="3848"/>
                    </a:lnTo>
                    <a:lnTo>
                      <a:pt x="3848" y="3805"/>
                    </a:lnTo>
                    <a:lnTo>
                      <a:pt x="4263" y="3733"/>
                    </a:lnTo>
                    <a:lnTo>
                      <a:pt x="4663" y="3633"/>
                    </a:lnTo>
                    <a:lnTo>
                      <a:pt x="5035" y="3533"/>
                    </a:lnTo>
                    <a:lnTo>
                      <a:pt x="5393" y="3404"/>
                    </a:lnTo>
                    <a:lnTo>
                      <a:pt x="5722" y="3276"/>
                    </a:lnTo>
                    <a:lnTo>
                      <a:pt x="6022" y="3133"/>
                    </a:lnTo>
                    <a:lnTo>
                      <a:pt x="6308" y="2990"/>
                    </a:lnTo>
                    <a:lnTo>
                      <a:pt x="6795" y="2732"/>
                    </a:lnTo>
                    <a:lnTo>
                      <a:pt x="6880" y="2661"/>
                    </a:lnTo>
                    <a:lnTo>
                      <a:pt x="6952" y="2603"/>
                    </a:lnTo>
                    <a:lnTo>
                      <a:pt x="7023" y="2532"/>
                    </a:lnTo>
                    <a:lnTo>
                      <a:pt x="7081" y="2446"/>
                    </a:lnTo>
                    <a:lnTo>
                      <a:pt x="7138" y="2360"/>
                    </a:lnTo>
                    <a:lnTo>
                      <a:pt x="7181" y="2274"/>
                    </a:lnTo>
                    <a:lnTo>
                      <a:pt x="7252" y="2088"/>
                    </a:lnTo>
                    <a:lnTo>
                      <a:pt x="7295" y="1888"/>
                    </a:lnTo>
                    <a:lnTo>
                      <a:pt x="7324" y="1674"/>
                    </a:lnTo>
                    <a:lnTo>
                      <a:pt x="7338" y="1459"/>
                    </a:lnTo>
                    <a:lnTo>
                      <a:pt x="7324" y="1259"/>
                    </a:lnTo>
                    <a:lnTo>
                      <a:pt x="7309" y="1044"/>
                    </a:lnTo>
                    <a:lnTo>
                      <a:pt x="7281" y="858"/>
                    </a:lnTo>
                    <a:lnTo>
                      <a:pt x="7224" y="529"/>
                    </a:lnTo>
                    <a:lnTo>
                      <a:pt x="7166" y="301"/>
                    </a:lnTo>
                    <a:lnTo>
                      <a:pt x="7138" y="215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5402297" y="3519517"/>
                <a:ext cx="403729" cy="1113397"/>
              </a:xfrm>
              <a:custGeom>
                <a:rect b="b" l="l" r="r" t="t"/>
                <a:pathLst>
                  <a:path extrusionOk="0" h="34715" w="12588">
                    <a:moveTo>
                      <a:pt x="1646" y="1"/>
                    </a:moveTo>
                    <a:lnTo>
                      <a:pt x="1174" y="4063"/>
                    </a:lnTo>
                    <a:lnTo>
                      <a:pt x="873" y="6623"/>
                    </a:lnTo>
                    <a:lnTo>
                      <a:pt x="602" y="9241"/>
                    </a:lnTo>
                    <a:lnTo>
                      <a:pt x="344" y="11729"/>
                    </a:lnTo>
                    <a:lnTo>
                      <a:pt x="144" y="13875"/>
                    </a:lnTo>
                    <a:lnTo>
                      <a:pt x="72" y="14747"/>
                    </a:lnTo>
                    <a:lnTo>
                      <a:pt x="15" y="15477"/>
                    </a:lnTo>
                    <a:lnTo>
                      <a:pt x="1" y="16006"/>
                    </a:lnTo>
                    <a:lnTo>
                      <a:pt x="1" y="16206"/>
                    </a:lnTo>
                    <a:lnTo>
                      <a:pt x="15" y="16335"/>
                    </a:lnTo>
                    <a:lnTo>
                      <a:pt x="215" y="17765"/>
                    </a:lnTo>
                    <a:lnTo>
                      <a:pt x="573" y="20097"/>
                    </a:lnTo>
                    <a:lnTo>
                      <a:pt x="1517" y="26133"/>
                    </a:lnTo>
                    <a:lnTo>
                      <a:pt x="2790" y="34200"/>
                    </a:lnTo>
                    <a:lnTo>
                      <a:pt x="2962" y="34257"/>
                    </a:lnTo>
                    <a:lnTo>
                      <a:pt x="3434" y="34386"/>
                    </a:lnTo>
                    <a:lnTo>
                      <a:pt x="3763" y="34471"/>
                    </a:lnTo>
                    <a:lnTo>
                      <a:pt x="4134" y="34543"/>
                    </a:lnTo>
                    <a:lnTo>
                      <a:pt x="4535" y="34614"/>
                    </a:lnTo>
                    <a:lnTo>
                      <a:pt x="4978" y="34672"/>
                    </a:lnTo>
                    <a:lnTo>
                      <a:pt x="5436" y="34700"/>
                    </a:lnTo>
                    <a:lnTo>
                      <a:pt x="5908" y="34715"/>
                    </a:lnTo>
                    <a:lnTo>
                      <a:pt x="6137" y="34700"/>
                    </a:lnTo>
                    <a:lnTo>
                      <a:pt x="6380" y="34686"/>
                    </a:lnTo>
                    <a:lnTo>
                      <a:pt x="6609" y="34657"/>
                    </a:lnTo>
                    <a:lnTo>
                      <a:pt x="6838" y="34614"/>
                    </a:lnTo>
                    <a:lnTo>
                      <a:pt x="7067" y="34572"/>
                    </a:lnTo>
                    <a:lnTo>
                      <a:pt x="7295" y="34500"/>
                    </a:lnTo>
                    <a:lnTo>
                      <a:pt x="7510" y="34428"/>
                    </a:lnTo>
                    <a:lnTo>
                      <a:pt x="7710" y="34343"/>
                    </a:lnTo>
                    <a:lnTo>
                      <a:pt x="7910" y="34243"/>
                    </a:lnTo>
                    <a:lnTo>
                      <a:pt x="8111" y="34114"/>
                    </a:lnTo>
                    <a:lnTo>
                      <a:pt x="8282" y="33985"/>
                    </a:lnTo>
                    <a:lnTo>
                      <a:pt x="8454" y="33828"/>
                    </a:lnTo>
                    <a:lnTo>
                      <a:pt x="8440" y="33427"/>
                    </a:lnTo>
                    <a:lnTo>
                      <a:pt x="8397" y="32712"/>
                    </a:lnTo>
                    <a:lnTo>
                      <a:pt x="8225" y="30509"/>
                    </a:lnTo>
                    <a:lnTo>
                      <a:pt x="7996" y="27620"/>
                    </a:lnTo>
                    <a:lnTo>
                      <a:pt x="7725" y="24402"/>
                    </a:lnTo>
                    <a:lnTo>
                      <a:pt x="7238" y="18538"/>
                    </a:lnTo>
                    <a:lnTo>
                      <a:pt x="7009" y="15906"/>
                    </a:lnTo>
                    <a:lnTo>
                      <a:pt x="7210" y="15463"/>
                    </a:lnTo>
                    <a:lnTo>
                      <a:pt x="7467" y="14805"/>
                    </a:lnTo>
                    <a:lnTo>
                      <a:pt x="7782" y="13975"/>
                    </a:lnTo>
                    <a:lnTo>
                      <a:pt x="8154" y="12988"/>
                    </a:lnTo>
                    <a:lnTo>
                      <a:pt x="8969" y="10685"/>
                    </a:lnTo>
                    <a:lnTo>
                      <a:pt x="9870" y="8168"/>
                    </a:lnTo>
                    <a:lnTo>
                      <a:pt x="10743" y="5651"/>
                    </a:lnTo>
                    <a:lnTo>
                      <a:pt x="11544" y="3405"/>
                    </a:lnTo>
                    <a:lnTo>
                      <a:pt x="12187" y="1646"/>
                    </a:lnTo>
                    <a:lnTo>
                      <a:pt x="12416" y="1031"/>
                    </a:lnTo>
                    <a:lnTo>
                      <a:pt x="12588" y="645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5666533" y="3525964"/>
                <a:ext cx="383523" cy="1121639"/>
              </a:xfrm>
              <a:custGeom>
                <a:rect b="b" l="l" r="r" t="t"/>
                <a:pathLst>
                  <a:path extrusionOk="0" h="34972" w="11958">
                    <a:moveTo>
                      <a:pt x="201" y="0"/>
                    </a:moveTo>
                    <a:lnTo>
                      <a:pt x="129" y="1016"/>
                    </a:lnTo>
                    <a:lnTo>
                      <a:pt x="72" y="2131"/>
                    </a:lnTo>
                    <a:lnTo>
                      <a:pt x="29" y="3333"/>
                    </a:lnTo>
                    <a:lnTo>
                      <a:pt x="15" y="4606"/>
                    </a:lnTo>
                    <a:lnTo>
                      <a:pt x="0" y="5907"/>
                    </a:lnTo>
                    <a:lnTo>
                      <a:pt x="15" y="7238"/>
                    </a:lnTo>
                    <a:lnTo>
                      <a:pt x="29" y="8553"/>
                    </a:lnTo>
                    <a:lnTo>
                      <a:pt x="58" y="9855"/>
                    </a:lnTo>
                    <a:lnTo>
                      <a:pt x="101" y="11114"/>
                    </a:lnTo>
                    <a:lnTo>
                      <a:pt x="158" y="12301"/>
                    </a:lnTo>
                    <a:lnTo>
                      <a:pt x="215" y="13388"/>
                    </a:lnTo>
                    <a:lnTo>
                      <a:pt x="272" y="14375"/>
                    </a:lnTo>
                    <a:lnTo>
                      <a:pt x="344" y="15219"/>
                    </a:lnTo>
                    <a:lnTo>
                      <a:pt x="415" y="15920"/>
                    </a:lnTo>
                    <a:lnTo>
                      <a:pt x="487" y="16449"/>
                    </a:lnTo>
                    <a:lnTo>
                      <a:pt x="515" y="16635"/>
                    </a:lnTo>
                    <a:lnTo>
                      <a:pt x="544" y="16763"/>
                    </a:lnTo>
                    <a:lnTo>
                      <a:pt x="1016" y="18280"/>
                    </a:lnTo>
                    <a:lnTo>
                      <a:pt x="1731" y="20668"/>
                    </a:lnTo>
                    <a:lnTo>
                      <a:pt x="2589" y="23600"/>
                    </a:lnTo>
                    <a:lnTo>
                      <a:pt x="3490" y="26733"/>
                    </a:lnTo>
                    <a:lnTo>
                      <a:pt x="3934" y="28277"/>
                    </a:lnTo>
                    <a:lnTo>
                      <a:pt x="4334" y="29736"/>
                    </a:lnTo>
                    <a:lnTo>
                      <a:pt x="4692" y="31081"/>
                    </a:lnTo>
                    <a:lnTo>
                      <a:pt x="4992" y="32254"/>
                    </a:lnTo>
                    <a:lnTo>
                      <a:pt x="5221" y="33226"/>
                    </a:lnTo>
                    <a:lnTo>
                      <a:pt x="5293" y="33627"/>
                    </a:lnTo>
                    <a:lnTo>
                      <a:pt x="5364" y="33956"/>
                    </a:lnTo>
                    <a:lnTo>
                      <a:pt x="5393" y="34213"/>
                    </a:lnTo>
                    <a:lnTo>
                      <a:pt x="5407" y="34399"/>
                    </a:lnTo>
                    <a:lnTo>
                      <a:pt x="5407" y="34456"/>
                    </a:lnTo>
                    <a:lnTo>
                      <a:pt x="5393" y="34499"/>
                    </a:lnTo>
                    <a:lnTo>
                      <a:pt x="5364" y="34514"/>
                    </a:lnTo>
                    <a:lnTo>
                      <a:pt x="5336" y="34499"/>
                    </a:lnTo>
                    <a:lnTo>
                      <a:pt x="5550" y="34614"/>
                    </a:lnTo>
                    <a:lnTo>
                      <a:pt x="5765" y="34714"/>
                    </a:lnTo>
                    <a:lnTo>
                      <a:pt x="5979" y="34785"/>
                    </a:lnTo>
                    <a:lnTo>
                      <a:pt x="6194" y="34857"/>
                    </a:lnTo>
                    <a:lnTo>
                      <a:pt x="6408" y="34900"/>
                    </a:lnTo>
                    <a:lnTo>
                      <a:pt x="6623" y="34943"/>
                    </a:lnTo>
                    <a:lnTo>
                      <a:pt x="6837" y="34957"/>
                    </a:lnTo>
                    <a:lnTo>
                      <a:pt x="7052" y="34971"/>
                    </a:lnTo>
                    <a:lnTo>
                      <a:pt x="7495" y="34971"/>
                    </a:lnTo>
                    <a:lnTo>
                      <a:pt x="7696" y="34943"/>
                    </a:lnTo>
                    <a:lnTo>
                      <a:pt x="7910" y="34928"/>
                    </a:lnTo>
                    <a:lnTo>
                      <a:pt x="8311" y="34857"/>
                    </a:lnTo>
                    <a:lnTo>
                      <a:pt x="8697" y="34757"/>
                    </a:lnTo>
                    <a:lnTo>
                      <a:pt x="9054" y="34642"/>
                    </a:lnTo>
                    <a:lnTo>
                      <a:pt x="9383" y="34528"/>
                    </a:lnTo>
                    <a:lnTo>
                      <a:pt x="9684" y="34413"/>
                    </a:lnTo>
                    <a:lnTo>
                      <a:pt x="9927" y="34299"/>
                    </a:lnTo>
                    <a:lnTo>
                      <a:pt x="10284" y="34113"/>
                    </a:lnTo>
                    <a:lnTo>
                      <a:pt x="10413" y="34042"/>
                    </a:lnTo>
                    <a:lnTo>
                      <a:pt x="10370" y="33341"/>
                    </a:lnTo>
                    <a:lnTo>
                      <a:pt x="10342" y="32597"/>
                    </a:lnTo>
                    <a:lnTo>
                      <a:pt x="10270" y="30966"/>
                    </a:lnTo>
                    <a:lnTo>
                      <a:pt x="10227" y="30065"/>
                    </a:lnTo>
                    <a:lnTo>
                      <a:pt x="10170" y="29107"/>
                    </a:lnTo>
                    <a:lnTo>
                      <a:pt x="10084" y="28091"/>
                    </a:lnTo>
                    <a:lnTo>
                      <a:pt x="9998" y="27004"/>
                    </a:lnTo>
                    <a:lnTo>
                      <a:pt x="9870" y="25860"/>
                    </a:lnTo>
                    <a:lnTo>
                      <a:pt x="9712" y="24659"/>
                    </a:lnTo>
                    <a:lnTo>
                      <a:pt x="9526" y="23386"/>
                    </a:lnTo>
                    <a:lnTo>
                      <a:pt x="9298" y="22041"/>
                    </a:lnTo>
                    <a:lnTo>
                      <a:pt x="9026" y="20625"/>
                    </a:lnTo>
                    <a:lnTo>
                      <a:pt x="8868" y="19881"/>
                    </a:lnTo>
                    <a:lnTo>
                      <a:pt x="8697" y="19123"/>
                    </a:lnTo>
                    <a:lnTo>
                      <a:pt x="8511" y="18351"/>
                    </a:lnTo>
                    <a:lnTo>
                      <a:pt x="8325" y="17564"/>
                    </a:lnTo>
                    <a:lnTo>
                      <a:pt x="8110" y="16749"/>
                    </a:lnTo>
                    <a:lnTo>
                      <a:pt x="7882" y="15920"/>
                    </a:lnTo>
                    <a:lnTo>
                      <a:pt x="7867" y="15776"/>
                    </a:lnTo>
                    <a:lnTo>
                      <a:pt x="7867" y="15605"/>
                    </a:lnTo>
                    <a:lnTo>
                      <a:pt x="7896" y="15405"/>
                    </a:lnTo>
                    <a:lnTo>
                      <a:pt x="7939" y="15147"/>
                    </a:lnTo>
                    <a:lnTo>
                      <a:pt x="8010" y="14875"/>
                    </a:lnTo>
                    <a:lnTo>
                      <a:pt x="8082" y="14546"/>
                    </a:lnTo>
                    <a:lnTo>
                      <a:pt x="8296" y="13817"/>
                    </a:lnTo>
                    <a:lnTo>
                      <a:pt x="8568" y="12973"/>
                    </a:lnTo>
                    <a:lnTo>
                      <a:pt x="8868" y="12029"/>
                    </a:lnTo>
                    <a:lnTo>
                      <a:pt x="9584" y="9898"/>
                    </a:lnTo>
                    <a:lnTo>
                      <a:pt x="9956" y="8739"/>
                    </a:lnTo>
                    <a:lnTo>
                      <a:pt x="10327" y="7524"/>
                    </a:lnTo>
                    <a:lnTo>
                      <a:pt x="10685" y="6294"/>
                    </a:lnTo>
                    <a:lnTo>
                      <a:pt x="11028" y="5035"/>
                    </a:lnTo>
                    <a:lnTo>
                      <a:pt x="11186" y="4406"/>
                    </a:lnTo>
                    <a:lnTo>
                      <a:pt x="11343" y="3776"/>
                    </a:lnTo>
                    <a:lnTo>
                      <a:pt x="11472" y="3147"/>
                    </a:lnTo>
                    <a:lnTo>
                      <a:pt x="11600" y="2532"/>
                    </a:lnTo>
                    <a:lnTo>
                      <a:pt x="11715" y="1917"/>
                    </a:lnTo>
                    <a:lnTo>
                      <a:pt x="11815" y="1302"/>
                    </a:lnTo>
                    <a:lnTo>
                      <a:pt x="11901" y="715"/>
                    </a:lnTo>
                    <a:lnTo>
                      <a:pt x="11958" y="12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h="31539" w="24102">
                    <a:moveTo>
                      <a:pt x="9240" y="0"/>
                    </a:move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fill="none" h="31539" w="24102">
                    <a:moveTo>
                      <a:pt x="24101" y="11400"/>
                    </a:move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4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h="13260" w="20426">
                    <a:moveTo>
                      <a:pt x="20426" y="0"/>
                    </a:move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fill="none" h="13260" w="20426">
                    <a:moveTo>
                      <a:pt x="1517" y="301"/>
                    </a:move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7939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lnTo>
                      <a:pt x="20426" y="0"/>
                    </a:ln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5961494" y="2668146"/>
                <a:ext cx="167932" cy="926222"/>
              </a:xfrm>
              <a:custGeom>
                <a:rect b="b" l="l" r="r" t="t"/>
                <a:pathLst>
                  <a:path extrusionOk="0" h="28879" w="5236">
                    <a:moveTo>
                      <a:pt x="3090" y="0"/>
                    </a:moveTo>
                    <a:lnTo>
                      <a:pt x="2933" y="58"/>
                    </a:lnTo>
                    <a:lnTo>
                      <a:pt x="2761" y="129"/>
                    </a:lnTo>
                    <a:lnTo>
                      <a:pt x="2604" y="244"/>
                    </a:lnTo>
                    <a:lnTo>
                      <a:pt x="2446" y="387"/>
                    </a:lnTo>
                    <a:lnTo>
                      <a:pt x="2275" y="544"/>
                    </a:lnTo>
                    <a:lnTo>
                      <a:pt x="2117" y="730"/>
                    </a:lnTo>
                    <a:lnTo>
                      <a:pt x="1946" y="944"/>
                    </a:lnTo>
                    <a:lnTo>
                      <a:pt x="1788" y="1159"/>
                    </a:lnTo>
                    <a:lnTo>
                      <a:pt x="1631" y="1402"/>
                    </a:lnTo>
                    <a:lnTo>
                      <a:pt x="1474" y="1645"/>
                    </a:lnTo>
                    <a:lnTo>
                      <a:pt x="1173" y="2160"/>
                    </a:lnTo>
                    <a:lnTo>
                      <a:pt x="902" y="2689"/>
                    </a:lnTo>
                    <a:lnTo>
                      <a:pt x="644" y="3190"/>
                    </a:lnTo>
                    <a:lnTo>
                      <a:pt x="430" y="3662"/>
                    </a:lnTo>
                    <a:lnTo>
                      <a:pt x="115" y="4391"/>
                    </a:lnTo>
                    <a:lnTo>
                      <a:pt x="0" y="4663"/>
                    </a:lnTo>
                    <a:lnTo>
                      <a:pt x="1202" y="28878"/>
                    </a:lnTo>
                    <a:lnTo>
                      <a:pt x="4377" y="28764"/>
                    </a:lnTo>
                    <a:lnTo>
                      <a:pt x="4477" y="27777"/>
                    </a:lnTo>
                    <a:lnTo>
                      <a:pt x="4563" y="26618"/>
                    </a:lnTo>
                    <a:lnTo>
                      <a:pt x="4678" y="25102"/>
                    </a:lnTo>
                    <a:lnTo>
                      <a:pt x="4806" y="23300"/>
                    </a:lnTo>
                    <a:lnTo>
                      <a:pt x="4935" y="21240"/>
                    </a:lnTo>
                    <a:lnTo>
                      <a:pt x="5049" y="19009"/>
                    </a:lnTo>
                    <a:lnTo>
                      <a:pt x="5150" y="16663"/>
                    </a:lnTo>
                    <a:lnTo>
                      <a:pt x="5178" y="15462"/>
                    </a:lnTo>
                    <a:lnTo>
                      <a:pt x="5207" y="14246"/>
                    </a:lnTo>
                    <a:lnTo>
                      <a:pt x="5235" y="13031"/>
                    </a:lnTo>
                    <a:lnTo>
                      <a:pt x="5235" y="11829"/>
                    </a:lnTo>
                    <a:lnTo>
                      <a:pt x="5221" y="10642"/>
                    </a:lnTo>
                    <a:lnTo>
                      <a:pt x="5207" y="9469"/>
                    </a:lnTo>
                    <a:lnTo>
                      <a:pt x="5164" y="8325"/>
                    </a:lnTo>
                    <a:lnTo>
                      <a:pt x="5121" y="7223"/>
                    </a:lnTo>
                    <a:lnTo>
                      <a:pt x="5049" y="6165"/>
                    </a:lnTo>
                    <a:lnTo>
                      <a:pt x="4949" y="5164"/>
                    </a:lnTo>
                    <a:lnTo>
                      <a:pt x="4849" y="4206"/>
                    </a:lnTo>
                    <a:lnTo>
                      <a:pt x="4706" y="3333"/>
                    </a:lnTo>
                    <a:lnTo>
                      <a:pt x="4635" y="2918"/>
                    </a:lnTo>
                    <a:lnTo>
                      <a:pt x="4563" y="2518"/>
                    </a:lnTo>
                    <a:lnTo>
                      <a:pt x="4463" y="2146"/>
                    </a:lnTo>
                    <a:lnTo>
                      <a:pt x="4377" y="1788"/>
                    </a:lnTo>
                    <a:lnTo>
                      <a:pt x="4277" y="1459"/>
                    </a:lnTo>
                    <a:lnTo>
                      <a:pt x="4177" y="1159"/>
                    </a:lnTo>
                    <a:lnTo>
                      <a:pt x="4063" y="873"/>
                    </a:lnTo>
                    <a:lnTo>
                      <a:pt x="3934" y="615"/>
                    </a:lnTo>
                    <a:lnTo>
                      <a:pt x="3805" y="387"/>
                    </a:lnTo>
                    <a:lnTo>
                      <a:pt x="3748" y="301"/>
                    </a:lnTo>
                    <a:lnTo>
                      <a:pt x="3676" y="215"/>
                    </a:lnTo>
                    <a:lnTo>
                      <a:pt x="3605" y="158"/>
                    </a:lnTo>
                    <a:lnTo>
                      <a:pt x="3533" y="101"/>
                    </a:lnTo>
                    <a:lnTo>
                      <a:pt x="3462" y="58"/>
                    </a:lnTo>
                    <a:lnTo>
                      <a:pt x="3390" y="29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fill="none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h="2947" w="10470">
                    <a:moveTo>
                      <a:pt x="644" y="0"/>
                    </a:move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fill="none" h="2947" w="10470">
                    <a:moveTo>
                      <a:pt x="644" y="0"/>
                    </a:moveTo>
                    <a:lnTo>
                      <a:pt x="644" y="0"/>
                    </a:ln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4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73" y="1"/>
                    </a:move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73" y="1"/>
                    </a:moveTo>
                    <a:lnTo>
                      <a:pt x="573" y="1"/>
                    </a:ln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lnTo>
                      <a:pt x="602" y="1"/>
                    </a:lnTo>
                    <a:lnTo>
                      <a:pt x="5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58" y="1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4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58" y="1"/>
                    </a:moveTo>
                    <a:lnTo>
                      <a:pt x="558" y="1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lnTo>
                      <a:pt x="587" y="1"/>
                    </a:lnTo>
                    <a:lnTo>
                      <a:pt x="5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4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h="1503" w="1073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4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fill="none" h="1503" w="1073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h="1503" w="1074">
                    <a:moveTo>
                      <a:pt x="559" y="0"/>
                    </a:move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fill="none" h="1503" w="1074">
                    <a:moveTo>
                      <a:pt x="559" y="0"/>
                    </a:moveTo>
                    <a:lnTo>
                      <a:pt x="559" y="0"/>
                    </a:ln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72" y="0"/>
                    </a:move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72" y="0"/>
                    </a:moveTo>
                    <a:lnTo>
                      <a:pt x="572" y="0"/>
                    </a:ln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959" y="44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4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fill="none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4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4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fill="none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4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h="20168" w="945">
                    <a:moveTo>
                      <a:pt x="72" y="0"/>
                    </a:move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4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fill="none" h="20168" w="945">
                    <a:moveTo>
                      <a:pt x="72" y="0"/>
                    </a:moveTo>
                    <a:lnTo>
                      <a:pt x="72" y="0"/>
                    </a:ln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5989012" y="3591101"/>
                <a:ext cx="117000" cy="143140"/>
              </a:xfrm>
              <a:custGeom>
                <a:rect b="b" l="l" r="r" t="t"/>
                <a:pathLst>
                  <a:path extrusionOk="0" h="4463" w="3648">
                    <a:moveTo>
                      <a:pt x="3162" y="0"/>
                    </a:moveTo>
                    <a:lnTo>
                      <a:pt x="830" y="100"/>
                    </a:lnTo>
                    <a:lnTo>
                      <a:pt x="673" y="472"/>
                    </a:lnTo>
                    <a:lnTo>
                      <a:pt x="516" y="873"/>
                    </a:lnTo>
                    <a:lnTo>
                      <a:pt x="330" y="1330"/>
                    </a:lnTo>
                    <a:lnTo>
                      <a:pt x="172" y="1802"/>
                    </a:lnTo>
                    <a:lnTo>
                      <a:pt x="44" y="2217"/>
                    </a:lnTo>
                    <a:lnTo>
                      <a:pt x="15" y="2389"/>
                    </a:lnTo>
                    <a:lnTo>
                      <a:pt x="1" y="2532"/>
                    </a:lnTo>
                    <a:lnTo>
                      <a:pt x="1" y="2632"/>
                    </a:lnTo>
                    <a:lnTo>
                      <a:pt x="15" y="2661"/>
                    </a:lnTo>
                    <a:lnTo>
                      <a:pt x="29" y="2689"/>
                    </a:lnTo>
                    <a:lnTo>
                      <a:pt x="86" y="2703"/>
                    </a:lnTo>
                    <a:lnTo>
                      <a:pt x="144" y="2703"/>
                    </a:lnTo>
                    <a:lnTo>
                      <a:pt x="215" y="2675"/>
                    </a:lnTo>
                    <a:lnTo>
                      <a:pt x="272" y="2646"/>
                    </a:lnTo>
                    <a:lnTo>
                      <a:pt x="415" y="2546"/>
                    </a:lnTo>
                    <a:lnTo>
                      <a:pt x="544" y="2417"/>
                    </a:lnTo>
                    <a:lnTo>
                      <a:pt x="673" y="2274"/>
                    </a:lnTo>
                    <a:lnTo>
                      <a:pt x="773" y="2160"/>
                    </a:lnTo>
                    <a:lnTo>
                      <a:pt x="873" y="2031"/>
                    </a:lnTo>
                    <a:lnTo>
                      <a:pt x="873" y="2031"/>
                    </a:lnTo>
                    <a:lnTo>
                      <a:pt x="759" y="2332"/>
                    </a:lnTo>
                    <a:lnTo>
                      <a:pt x="659" y="2646"/>
                    </a:lnTo>
                    <a:lnTo>
                      <a:pt x="558" y="3004"/>
                    </a:lnTo>
                    <a:lnTo>
                      <a:pt x="473" y="3361"/>
                    </a:lnTo>
                    <a:lnTo>
                      <a:pt x="444" y="3547"/>
                    </a:lnTo>
                    <a:lnTo>
                      <a:pt x="415" y="3705"/>
                    </a:lnTo>
                    <a:lnTo>
                      <a:pt x="415" y="3848"/>
                    </a:lnTo>
                    <a:lnTo>
                      <a:pt x="430" y="3962"/>
                    </a:lnTo>
                    <a:lnTo>
                      <a:pt x="458" y="4048"/>
                    </a:lnTo>
                    <a:lnTo>
                      <a:pt x="487" y="4077"/>
                    </a:lnTo>
                    <a:lnTo>
                      <a:pt x="516" y="4091"/>
                    </a:lnTo>
                    <a:lnTo>
                      <a:pt x="558" y="4105"/>
                    </a:lnTo>
                    <a:lnTo>
                      <a:pt x="601" y="4120"/>
                    </a:lnTo>
                    <a:lnTo>
                      <a:pt x="630" y="4105"/>
                    </a:lnTo>
                    <a:lnTo>
                      <a:pt x="673" y="4091"/>
                    </a:lnTo>
                    <a:lnTo>
                      <a:pt x="744" y="4048"/>
                    </a:lnTo>
                    <a:lnTo>
                      <a:pt x="816" y="3962"/>
                    </a:lnTo>
                    <a:lnTo>
                      <a:pt x="887" y="3862"/>
                    </a:lnTo>
                    <a:lnTo>
                      <a:pt x="945" y="3748"/>
                    </a:lnTo>
                    <a:lnTo>
                      <a:pt x="1059" y="3476"/>
                    </a:lnTo>
                    <a:lnTo>
                      <a:pt x="1159" y="3204"/>
                    </a:lnTo>
                    <a:lnTo>
                      <a:pt x="1231" y="2961"/>
                    </a:lnTo>
                    <a:lnTo>
                      <a:pt x="1288" y="2718"/>
                    </a:lnTo>
                    <a:lnTo>
                      <a:pt x="1259" y="2947"/>
                    </a:lnTo>
                    <a:lnTo>
                      <a:pt x="1259" y="3176"/>
                    </a:lnTo>
                    <a:lnTo>
                      <a:pt x="1245" y="3462"/>
                    </a:lnTo>
                    <a:lnTo>
                      <a:pt x="1259" y="3762"/>
                    </a:lnTo>
                    <a:lnTo>
                      <a:pt x="1288" y="4048"/>
                    </a:lnTo>
                    <a:lnTo>
                      <a:pt x="1317" y="4177"/>
                    </a:lnTo>
                    <a:lnTo>
                      <a:pt x="1345" y="4277"/>
                    </a:lnTo>
                    <a:lnTo>
                      <a:pt x="1388" y="4377"/>
                    </a:lnTo>
                    <a:lnTo>
                      <a:pt x="1431" y="4434"/>
                    </a:lnTo>
                    <a:lnTo>
                      <a:pt x="1460" y="4463"/>
                    </a:lnTo>
                    <a:lnTo>
                      <a:pt x="1517" y="4463"/>
                    </a:lnTo>
                    <a:lnTo>
                      <a:pt x="1545" y="4434"/>
                    </a:lnTo>
                    <a:lnTo>
                      <a:pt x="1588" y="4377"/>
                    </a:lnTo>
                    <a:lnTo>
                      <a:pt x="1646" y="4263"/>
                    </a:lnTo>
                    <a:lnTo>
                      <a:pt x="1688" y="4134"/>
                    </a:lnTo>
                    <a:lnTo>
                      <a:pt x="1731" y="3962"/>
                    </a:lnTo>
                    <a:lnTo>
                      <a:pt x="1817" y="3605"/>
                    </a:lnTo>
                    <a:lnTo>
                      <a:pt x="1889" y="3218"/>
                    </a:lnTo>
                    <a:lnTo>
                      <a:pt x="1932" y="2875"/>
                    </a:lnTo>
                    <a:lnTo>
                      <a:pt x="1974" y="2546"/>
                    </a:lnTo>
                    <a:lnTo>
                      <a:pt x="2017" y="2847"/>
                    </a:lnTo>
                    <a:lnTo>
                      <a:pt x="2075" y="3147"/>
                    </a:lnTo>
                    <a:lnTo>
                      <a:pt x="2132" y="3476"/>
                    </a:lnTo>
                    <a:lnTo>
                      <a:pt x="2203" y="3791"/>
                    </a:lnTo>
                    <a:lnTo>
                      <a:pt x="2246" y="3934"/>
                    </a:lnTo>
                    <a:lnTo>
                      <a:pt x="2289" y="4048"/>
                    </a:lnTo>
                    <a:lnTo>
                      <a:pt x="2346" y="4148"/>
                    </a:lnTo>
                    <a:lnTo>
                      <a:pt x="2389" y="4205"/>
                    </a:lnTo>
                    <a:lnTo>
                      <a:pt x="2418" y="4220"/>
                    </a:lnTo>
                    <a:lnTo>
                      <a:pt x="2446" y="4220"/>
                    </a:lnTo>
                    <a:lnTo>
                      <a:pt x="2475" y="4205"/>
                    </a:lnTo>
                    <a:lnTo>
                      <a:pt x="2489" y="4191"/>
                    </a:lnTo>
                    <a:lnTo>
                      <a:pt x="2547" y="4120"/>
                    </a:lnTo>
                    <a:lnTo>
                      <a:pt x="2590" y="4034"/>
                    </a:lnTo>
                    <a:lnTo>
                      <a:pt x="2632" y="3919"/>
                    </a:lnTo>
                    <a:lnTo>
                      <a:pt x="2661" y="3776"/>
                    </a:lnTo>
                    <a:lnTo>
                      <a:pt x="2704" y="3476"/>
                    </a:lnTo>
                    <a:lnTo>
                      <a:pt x="2747" y="3161"/>
                    </a:lnTo>
                    <a:lnTo>
                      <a:pt x="2761" y="2847"/>
                    </a:lnTo>
                    <a:lnTo>
                      <a:pt x="2775" y="2589"/>
                    </a:lnTo>
                    <a:lnTo>
                      <a:pt x="2775" y="2332"/>
                    </a:lnTo>
                    <a:lnTo>
                      <a:pt x="2861" y="2518"/>
                    </a:lnTo>
                    <a:lnTo>
                      <a:pt x="3047" y="2889"/>
                    </a:lnTo>
                    <a:lnTo>
                      <a:pt x="3176" y="3075"/>
                    </a:lnTo>
                    <a:lnTo>
                      <a:pt x="3290" y="3247"/>
                    </a:lnTo>
                    <a:lnTo>
                      <a:pt x="3348" y="3304"/>
                    </a:lnTo>
                    <a:lnTo>
                      <a:pt x="3405" y="3347"/>
                    </a:lnTo>
                    <a:lnTo>
                      <a:pt x="3448" y="3361"/>
                    </a:lnTo>
                    <a:lnTo>
                      <a:pt x="3491" y="3361"/>
                    </a:lnTo>
                    <a:lnTo>
                      <a:pt x="3534" y="3333"/>
                    </a:lnTo>
                    <a:lnTo>
                      <a:pt x="3576" y="3290"/>
                    </a:lnTo>
                    <a:lnTo>
                      <a:pt x="3591" y="3247"/>
                    </a:lnTo>
                    <a:lnTo>
                      <a:pt x="3619" y="3176"/>
                    </a:lnTo>
                    <a:lnTo>
                      <a:pt x="3648" y="3032"/>
                    </a:lnTo>
                    <a:lnTo>
                      <a:pt x="3648" y="2832"/>
                    </a:lnTo>
                    <a:lnTo>
                      <a:pt x="3648" y="2618"/>
                    </a:lnTo>
                    <a:lnTo>
                      <a:pt x="3619" y="2375"/>
                    </a:lnTo>
                    <a:lnTo>
                      <a:pt x="3534" y="1860"/>
                    </a:lnTo>
                    <a:lnTo>
                      <a:pt x="3433" y="1302"/>
                    </a:lnTo>
                    <a:lnTo>
                      <a:pt x="3319" y="787"/>
                    </a:lnTo>
                    <a:lnTo>
                      <a:pt x="3219" y="329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5614225" y="2514940"/>
                <a:ext cx="305106" cy="103241"/>
              </a:xfrm>
              <a:custGeom>
                <a:rect b="b" l="l" r="r" t="t"/>
                <a:pathLst>
                  <a:path extrusionOk="0" h="3219" w="9513">
                    <a:moveTo>
                      <a:pt x="988" y="0"/>
                    </a:moveTo>
                    <a:lnTo>
                      <a:pt x="1" y="773"/>
                    </a:lnTo>
                    <a:lnTo>
                      <a:pt x="273" y="1030"/>
                    </a:lnTo>
                    <a:lnTo>
                      <a:pt x="573" y="1316"/>
                    </a:lnTo>
                    <a:lnTo>
                      <a:pt x="945" y="1645"/>
                    </a:lnTo>
                    <a:lnTo>
                      <a:pt x="1388" y="2017"/>
                    </a:lnTo>
                    <a:lnTo>
                      <a:pt x="1846" y="2360"/>
                    </a:lnTo>
                    <a:lnTo>
                      <a:pt x="2089" y="2532"/>
                    </a:lnTo>
                    <a:lnTo>
                      <a:pt x="2318" y="2689"/>
                    </a:lnTo>
                    <a:lnTo>
                      <a:pt x="2547" y="2818"/>
                    </a:lnTo>
                    <a:lnTo>
                      <a:pt x="2776" y="2947"/>
                    </a:lnTo>
                    <a:lnTo>
                      <a:pt x="3334" y="2246"/>
                    </a:lnTo>
                    <a:lnTo>
                      <a:pt x="3620" y="1902"/>
                    </a:lnTo>
                    <a:lnTo>
                      <a:pt x="3705" y="1788"/>
                    </a:lnTo>
                    <a:lnTo>
                      <a:pt x="3720" y="1731"/>
                    </a:lnTo>
                    <a:lnTo>
                      <a:pt x="4564" y="3218"/>
                    </a:lnTo>
                    <a:lnTo>
                      <a:pt x="4678" y="3218"/>
                    </a:lnTo>
                    <a:lnTo>
                      <a:pt x="5021" y="3175"/>
                    </a:lnTo>
                    <a:lnTo>
                      <a:pt x="5536" y="3090"/>
                    </a:lnTo>
                    <a:lnTo>
                      <a:pt x="5837" y="3018"/>
                    </a:lnTo>
                    <a:lnTo>
                      <a:pt x="6180" y="2932"/>
                    </a:lnTo>
                    <a:lnTo>
                      <a:pt x="6552" y="2832"/>
                    </a:lnTo>
                    <a:lnTo>
                      <a:pt x="6952" y="2703"/>
                    </a:lnTo>
                    <a:lnTo>
                      <a:pt x="7353" y="2546"/>
                    </a:lnTo>
                    <a:lnTo>
                      <a:pt x="7782" y="2360"/>
                    </a:lnTo>
                    <a:lnTo>
                      <a:pt x="8211" y="2131"/>
                    </a:lnTo>
                    <a:lnTo>
                      <a:pt x="8654" y="1888"/>
                    </a:lnTo>
                    <a:lnTo>
                      <a:pt x="9083" y="1602"/>
                    </a:lnTo>
                    <a:lnTo>
                      <a:pt x="9298" y="1445"/>
                    </a:lnTo>
                    <a:lnTo>
                      <a:pt x="9513" y="1273"/>
                    </a:lnTo>
                    <a:lnTo>
                      <a:pt x="8411" y="100"/>
                    </a:lnTo>
                    <a:lnTo>
                      <a:pt x="8011" y="272"/>
                    </a:lnTo>
                    <a:lnTo>
                      <a:pt x="7567" y="444"/>
                    </a:lnTo>
                    <a:lnTo>
                      <a:pt x="6995" y="629"/>
                    </a:lnTo>
                    <a:lnTo>
                      <a:pt x="6681" y="730"/>
                    </a:lnTo>
                    <a:lnTo>
                      <a:pt x="6352" y="815"/>
                    </a:lnTo>
                    <a:lnTo>
                      <a:pt x="6008" y="901"/>
                    </a:lnTo>
                    <a:lnTo>
                      <a:pt x="5651" y="958"/>
                    </a:lnTo>
                    <a:lnTo>
                      <a:pt x="5293" y="1016"/>
                    </a:lnTo>
                    <a:lnTo>
                      <a:pt x="4950" y="1059"/>
                    </a:lnTo>
                    <a:lnTo>
                      <a:pt x="4592" y="1073"/>
                    </a:lnTo>
                    <a:lnTo>
                      <a:pt x="4249" y="1059"/>
                    </a:lnTo>
                    <a:lnTo>
                      <a:pt x="3920" y="1016"/>
                    </a:lnTo>
                    <a:lnTo>
                      <a:pt x="3605" y="973"/>
                    </a:lnTo>
                    <a:lnTo>
                      <a:pt x="3291" y="901"/>
                    </a:lnTo>
                    <a:lnTo>
                      <a:pt x="2990" y="830"/>
                    </a:lnTo>
                    <a:lnTo>
                      <a:pt x="2704" y="744"/>
                    </a:lnTo>
                    <a:lnTo>
                      <a:pt x="2432" y="658"/>
                    </a:lnTo>
                    <a:lnTo>
                      <a:pt x="1946" y="472"/>
                    </a:lnTo>
                    <a:lnTo>
                      <a:pt x="1546" y="301"/>
                    </a:lnTo>
                    <a:lnTo>
                      <a:pt x="1245" y="157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4" name="Google Shape;1034;p24"/>
          <p:cNvGrpSpPr/>
          <p:nvPr/>
        </p:nvGrpSpPr>
        <p:grpSpPr>
          <a:xfrm>
            <a:off x="396423" y="2298100"/>
            <a:ext cx="5713803" cy="788000"/>
            <a:chOff x="3092071" y="1144100"/>
            <a:chExt cx="5713803" cy="788000"/>
          </a:xfrm>
        </p:grpSpPr>
        <p:sp>
          <p:nvSpPr>
            <p:cNvPr id="1035" name="Google Shape;1035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Service Performance: Definitions of 5 Service Dimensions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4"/>
            <p:cNvSpPr txBox="1"/>
            <p:nvPr/>
          </p:nvSpPr>
          <p:spPr>
            <a:xfrm>
              <a:off x="3092071" y="14857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https://www.serviceperformance.com/the-5-service-dimensions-all-customers-care-about/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4"/>
          <p:cNvGrpSpPr/>
          <p:nvPr/>
        </p:nvGrpSpPr>
        <p:grpSpPr>
          <a:xfrm>
            <a:off x="384488" y="1315175"/>
            <a:ext cx="6635439" cy="1016600"/>
            <a:chOff x="3092071" y="1144100"/>
            <a:chExt cx="5713803" cy="1016600"/>
          </a:xfrm>
        </p:grpSpPr>
        <p:sp>
          <p:nvSpPr>
            <p:cNvPr id="1038" name="Google Shape;1038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Daniel M. Ringel, Creating Synthetic Experts with Generative Artificial Intelligence (December 11, 2023)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4"/>
            <p:cNvSpPr txBox="1"/>
            <p:nvPr/>
          </p:nvSpPr>
          <p:spPr>
            <a:xfrm>
              <a:off x="3092071" y="17143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Available at SSRN: https://papers.ssrn.com/abstract_id=4542949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0" name="Google Shape;1040;p24"/>
          <p:cNvSpPr txBox="1"/>
          <p:nvPr>
            <p:ph type="title"/>
          </p:nvPr>
        </p:nvSpPr>
        <p:spPr>
          <a:xfrm>
            <a:off x="1411449" y="4262314"/>
            <a:ext cx="34482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 </a:t>
            </a:r>
            <a:endParaRPr sz="4000"/>
          </a:p>
        </p:txBody>
      </p:sp>
      <p:grpSp>
        <p:nvGrpSpPr>
          <p:cNvPr id="1041" name="Google Shape;1041;p24"/>
          <p:cNvGrpSpPr/>
          <p:nvPr/>
        </p:nvGrpSpPr>
        <p:grpSpPr>
          <a:xfrm>
            <a:off x="396423" y="3301250"/>
            <a:ext cx="5713803" cy="788000"/>
            <a:chOff x="3092071" y="1144100"/>
            <a:chExt cx="5713803" cy="788000"/>
          </a:xfrm>
        </p:grpSpPr>
        <p:sp>
          <p:nvSpPr>
            <p:cNvPr id="1042" name="Google Shape;1042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Apify Scraper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4"/>
            <p:cNvSpPr txBox="1"/>
            <p:nvPr/>
          </p:nvSpPr>
          <p:spPr>
            <a:xfrm>
              <a:off x="3092071" y="14857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https://apify.com/compass/crawler-google-places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13" name="Google Shape;113;p14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fmla="val 10066" name="adj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4"/>
            <p:cNvGrpSpPr/>
            <p:nvPr/>
          </p:nvGrpSpPr>
          <p:grpSpPr>
            <a:xfrm>
              <a:off x="5696275" y="1327075"/>
              <a:ext cx="1017500" cy="1071375"/>
              <a:chOff x="5696275" y="1327075"/>
              <a:chExt cx="1017500" cy="1071375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7" name="Google Shape;117;p14"/>
              <p:cNvCxnSpPr>
                <a:stCxn id="115" idx="2"/>
                <a:endCxn id="116" idx="0"/>
              </p:cNvCxnSpPr>
              <p:nvPr/>
            </p:nvCxnSpPr>
            <p:spPr>
              <a:xfrm flipH="1">
                <a:off x="5744175" y="1374925"/>
                <a:ext cx="873900" cy="927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8" name="Google Shape;118;p14"/>
          <p:cNvGrpSpPr/>
          <p:nvPr/>
        </p:nvGrpSpPr>
        <p:grpSpPr>
          <a:xfrm>
            <a:off x="6593311" y="1124900"/>
            <a:ext cx="2018010" cy="865693"/>
            <a:chOff x="6598576" y="1124882"/>
            <a:chExt cx="1875300" cy="865693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6598576" y="1544175"/>
              <a:ext cx="187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Restaurant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owners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Customer service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managers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Individuals looking to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enter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restaurant or service industry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6888083" y="1124882"/>
              <a:ext cx="1437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Stakeholders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22" name="Google Shape;122;p14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fmla="val 10066" name="adj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4"/>
            <p:cNvGrpSpPr/>
            <p:nvPr/>
          </p:nvGrpSpPr>
          <p:grpSpPr>
            <a:xfrm>
              <a:off x="2429550" y="1327075"/>
              <a:ext cx="1140350" cy="1071375"/>
              <a:chOff x="2429550" y="1327075"/>
              <a:chExt cx="1140350" cy="1071375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" name="Google Shape;126;p14"/>
              <p:cNvCxnSpPr>
                <a:stCxn id="125" idx="6"/>
                <a:endCxn id="124" idx="0"/>
              </p:cNvCxnSpPr>
              <p:nvPr/>
            </p:nvCxnSpPr>
            <p:spPr>
              <a:xfrm>
                <a:off x="2525250" y="1374925"/>
                <a:ext cx="996900" cy="927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27" name="Google Shape;127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Construct of Interest</a:t>
            </a:r>
            <a:endParaRPr sz="3000"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14425" y="1124688"/>
            <a:ext cx="1940100" cy="789713"/>
            <a:chOff x="514425" y="1124688"/>
            <a:chExt cx="1940100" cy="789713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514425" y="1468000"/>
              <a:ext cx="1940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a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synthetic expert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classify restaurant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based on the 5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service quality dimensions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1129128" y="1124688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Goal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2693095" y="2398451"/>
            <a:ext cx="3758473" cy="2333511"/>
            <a:chOff x="2693095" y="2398451"/>
            <a:chExt cx="3758473" cy="2333511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2693095" y="2398451"/>
              <a:ext cx="3758473" cy="2333511"/>
              <a:chOff x="2408781" y="2012246"/>
              <a:chExt cx="4380505" cy="2719710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3399881" y="3313221"/>
                <a:ext cx="311044" cy="1412261"/>
              </a:xfrm>
              <a:custGeom>
                <a:rect b="b" l="l" r="r" t="t"/>
                <a:pathLst>
                  <a:path extrusionOk="0" h="62830" w="13838">
                    <a:moveTo>
                      <a:pt x="9163" y="0"/>
                    </a:moveTo>
                    <a:lnTo>
                      <a:pt x="1" y="62830"/>
                    </a:lnTo>
                    <a:lnTo>
                      <a:pt x="4688" y="62830"/>
                    </a:lnTo>
                    <a:lnTo>
                      <a:pt x="138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2566280" y="3151788"/>
                <a:ext cx="885186" cy="222864"/>
              </a:xfrm>
              <a:custGeom>
                <a:rect b="b" l="l" r="r" t="t"/>
                <a:pathLst>
                  <a:path extrusionOk="0" h="9915" w="39381">
                    <a:moveTo>
                      <a:pt x="27812" y="0"/>
                    </a:moveTo>
                    <a:lnTo>
                      <a:pt x="0" y="13"/>
                    </a:lnTo>
                    <a:lnTo>
                      <a:pt x="11180" y="9914"/>
                    </a:lnTo>
                    <a:lnTo>
                      <a:pt x="38979" y="9914"/>
                    </a:lnTo>
                    <a:lnTo>
                      <a:pt x="39343" y="7796"/>
                    </a:lnTo>
                    <a:lnTo>
                      <a:pt x="39368" y="7571"/>
                    </a:lnTo>
                    <a:lnTo>
                      <a:pt x="39380" y="7345"/>
                    </a:lnTo>
                    <a:lnTo>
                      <a:pt x="39380" y="7119"/>
                    </a:lnTo>
                    <a:lnTo>
                      <a:pt x="39368" y="6894"/>
                    </a:lnTo>
                    <a:lnTo>
                      <a:pt x="39330" y="6681"/>
                    </a:lnTo>
                    <a:lnTo>
                      <a:pt x="39292" y="6468"/>
                    </a:lnTo>
                    <a:lnTo>
                      <a:pt x="39230" y="6255"/>
                    </a:lnTo>
                    <a:lnTo>
                      <a:pt x="39155" y="6054"/>
                    </a:lnTo>
                    <a:lnTo>
                      <a:pt x="39067" y="5841"/>
                    </a:lnTo>
                    <a:lnTo>
                      <a:pt x="38967" y="5653"/>
                    </a:lnTo>
                    <a:lnTo>
                      <a:pt x="38854" y="5465"/>
                    </a:lnTo>
                    <a:lnTo>
                      <a:pt x="38728" y="5277"/>
                    </a:lnTo>
                    <a:lnTo>
                      <a:pt x="38591" y="5114"/>
                    </a:lnTo>
                    <a:lnTo>
                      <a:pt x="38440" y="4951"/>
                    </a:lnTo>
                    <a:lnTo>
                      <a:pt x="38277" y="4788"/>
                    </a:lnTo>
                    <a:lnTo>
                      <a:pt x="38102" y="4650"/>
                    </a:lnTo>
                    <a:lnTo>
                      <a:pt x="35395" y="2582"/>
                    </a:lnTo>
                    <a:lnTo>
                      <a:pt x="34981" y="2269"/>
                    </a:lnTo>
                    <a:lnTo>
                      <a:pt x="34567" y="1993"/>
                    </a:lnTo>
                    <a:lnTo>
                      <a:pt x="34129" y="1717"/>
                    </a:lnTo>
                    <a:lnTo>
                      <a:pt x="33678" y="1467"/>
                    </a:lnTo>
                    <a:lnTo>
                      <a:pt x="33226" y="1241"/>
                    </a:lnTo>
                    <a:lnTo>
                      <a:pt x="32763" y="1028"/>
                    </a:lnTo>
                    <a:lnTo>
                      <a:pt x="32299" y="840"/>
                    </a:lnTo>
                    <a:lnTo>
                      <a:pt x="31823" y="665"/>
                    </a:lnTo>
                    <a:lnTo>
                      <a:pt x="31334" y="514"/>
                    </a:lnTo>
                    <a:lnTo>
                      <a:pt x="30845" y="376"/>
                    </a:lnTo>
                    <a:lnTo>
                      <a:pt x="30344" y="264"/>
                    </a:lnTo>
                    <a:lnTo>
                      <a:pt x="29842" y="176"/>
                    </a:lnTo>
                    <a:lnTo>
                      <a:pt x="29341" y="101"/>
                    </a:lnTo>
                    <a:lnTo>
                      <a:pt x="28827" y="51"/>
                    </a:lnTo>
                    <a:lnTo>
                      <a:pt x="28326" y="13"/>
                    </a:lnTo>
                    <a:lnTo>
                      <a:pt x="2781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3125768" y="3222772"/>
                <a:ext cx="325699" cy="1502711"/>
              </a:xfrm>
              <a:custGeom>
                <a:rect b="b" l="l" r="r" t="t"/>
                <a:pathLst>
                  <a:path extrusionOk="0" h="66854" w="14490">
                    <a:moveTo>
                      <a:pt x="11256" y="1"/>
                    </a:moveTo>
                    <a:lnTo>
                      <a:pt x="1" y="66854"/>
                    </a:lnTo>
                    <a:lnTo>
                      <a:pt x="3974" y="66854"/>
                    </a:lnTo>
                    <a:lnTo>
                      <a:pt x="14452" y="4663"/>
                    </a:lnTo>
                    <a:lnTo>
                      <a:pt x="14477" y="4438"/>
                    </a:lnTo>
                    <a:lnTo>
                      <a:pt x="14489" y="4212"/>
                    </a:lnTo>
                    <a:lnTo>
                      <a:pt x="14489" y="3986"/>
                    </a:lnTo>
                    <a:lnTo>
                      <a:pt x="14477" y="3773"/>
                    </a:lnTo>
                    <a:lnTo>
                      <a:pt x="14452" y="3560"/>
                    </a:lnTo>
                    <a:lnTo>
                      <a:pt x="14401" y="3335"/>
                    </a:lnTo>
                    <a:lnTo>
                      <a:pt x="14339" y="3134"/>
                    </a:lnTo>
                    <a:lnTo>
                      <a:pt x="14276" y="2921"/>
                    </a:lnTo>
                    <a:lnTo>
                      <a:pt x="14188" y="2721"/>
                    </a:lnTo>
                    <a:lnTo>
                      <a:pt x="14088" y="2533"/>
                    </a:lnTo>
                    <a:lnTo>
                      <a:pt x="13975" y="2345"/>
                    </a:lnTo>
                    <a:lnTo>
                      <a:pt x="13850" y="2157"/>
                    </a:lnTo>
                    <a:lnTo>
                      <a:pt x="13712" y="1994"/>
                    </a:lnTo>
                    <a:lnTo>
                      <a:pt x="13562" y="1831"/>
                    </a:lnTo>
                    <a:lnTo>
                      <a:pt x="13399" y="1668"/>
                    </a:lnTo>
                    <a:lnTo>
                      <a:pt x="13223" y="1530"/>
                    </a:lnTo>
                    <a:lnTo>
                      <a:pt x="1125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3203518" y="3820876"/>
                <a:ext cx="872801" cy="78604"/>
              </a:xfrm>
              <a:custGeom>
                <a:rect b="b" l="l" r="r" t="t"/>
                <a:pathLst>
                  <a:path extrusionOk="0" h="3497" w="38830">
                    <a:moveTo>
                      <a:pt x="3485" y="0"/>
                    </a:moveTo>
                    <a:lnTo>
                      <a:pt x="3310" y="13"/>
                    </a:lnTo>
                    <a:lnTo>
                      <a:pt x="3134" y="25"/>
                    </a:lnTo>
                    <a:lnTo>
                      <a:pt x="2959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1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5" y="702"/>
                    </a:lnTo>
                    <a:lnTo>
                      <a:pt x="1267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7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4" y="2620"/>
                    </a:lnTo>
                    <a:lnTo>
                      <a:pt x="76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1" y="3321"/>
                    </a:lnTo>
                    <a:lnTo>
                      <a:pt x="1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92" y="2971"/>
                    </a:lnTo>
                    <a:lnTo>
                      <a:pt x="38754" y="2795"/>
                    </a:lnTo>
                    <a:lnTo>
                      <a:pt x="38717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4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6" y="1692"/>
                    </a:lnTo>
                    <a:lnTo>
                      <a:pt x="38228" y="1542"/>
                    </a:lnTo>
                    <a:lnTo>
                      <a:pt x="38128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2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6" y="702"/>
                    </a:lnTo>
                    <a:lnTo>
                      <a:pt x="37288" y="602"/>
                    </a:lnTo>
                    <a:lnTo>
                      <a:pt x="37150" y="514"/>
                    </a:lnTo>
                    <a:lnTo>
                      <a:pt x="37000" y="426"/>
                    </a:lnTo>
                    <a:lnTo>
                      <a:pt x="36849" y="351"/>
                    </a:lnTo>
                    <a:lnTo>
                      <a:pt x="36699" y="276"/>
                    </a:lnTo>
                    <a:lnTo>
                      <a:pt x="36536" y="213"/>
                    </a:lnTo>
                    <a:lnTo>
                      <a:pt x="36373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2" y="50"/>
                    </a:lnTo>
                    <a:lnTo>
                      <a:pt x="35696" y="25"/>
                    </a:lnTo>
                    <a:lnTo>
                      <a:pt x="35521" y="13"/>
                    </a:lnTo>
                    <a:lnTo>
                      <a:pt x="3533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3517371" y="3899457"/>
                <a:ext cx="558948" cy="147093"/>
              </a:xfrm>
              <a:custGeom>
                <a:rect b="b" l="l" r="r" t="t"/>
                <a:pathLst>
                  <a:path extrusionOk="0" h="6544" w="24867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644592" y="3899457"/>
                <a:ext cx="872801" cy="147093"/>
              </a:xfrm>
              <a:custGeom>
                <a:rect b="b" l="l" r="r" t="t"/>
                <a:pathLst>
                  <a:path extrusionOk="0" h="6544" w="3883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2644592" y="3820876"/>
                <a:ext cx="872801" cy="78604"/>
              </a:xfrm>
              <a:custGeom>
                <a:rect b="b" l="l" r="r" t="t"/>
                <a:pathLst>
                  <a:path extrusionOk="0" h="3497" w="38830">
                    <a:moveTo>
                      <a:pt x="3485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44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66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6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3" y="2620"/>
                    </a:lnTo>
                    <a:lnTo>
                      <a:pt x="63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0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79" y="2971"/>
                    </a:lnTo>
                    <a:lnTo>
                      <a:pt x="38754" y="2795"/>
                    </a:lnTo>
                    <a:lnTo>
                      <a:pt x="38716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5" y="1692"/>
                    </a:lnTo>
                    <a:lnTo>
                      <a:pt x="38227" y="1542"/>
                    </a:lnTo>
                    <a:lnTo>
                      <a:pt x="38127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1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031791" y="3899457"/>
                <a:ext cx="89033" cy="826026"/>
              </a:xfrm>
              <a:custGeom>
                <a:rect b="b" l="l" r="r" t="t"/>
                <a:pathLst>
                  <a:path extrusionOk="0" h="36749" w="3961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3517371" y="3899457"/>
                <a:ext cx="89033" cy="826026"/>
              </a:xfrm>
              <a:custGeom>
                <a:rect b="b" l="l" r="r" t="t"/>
                <a:pathLst>
                  <a:path extrusionOk="0" h="36749" w="3961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500624" y="3284203"/>
                <a:ext cx="324575" cy="1441280"/>
              </a:xfrm>
              <a:custGeom>
                <a:rect b="b" l="l" r="r" t="t"/>
                <a:pathLst>
                  <a:path extrusionOk="0" h="64121" w="14440">
                    <a:moveTo>
                      <a:pt x="10805" y="0"/>
                    </a:moveTo>
                    <a:lnTo>
                      <a:pt x="1" y="64121"/>
                    </a:lnTo>
                    <a:lnTo>
                      <a:pt x="3974" y="64121"/>
                    </a:lnTo>
                    <a:lnTo>
                      <a:pt x="14414" y="2143"/>
                    </a:lnTo>
                    <a:lnTo>
                      <a:pt x="14439" y="1930"/>
                    </a:lnTo>
                    <a:lnTo>
                      <a:pt x="14439" y="1730"/>
                    </a:lnTo>
                    <a:lnTo>
                      <a:pt x="14414" y="1529"/>
                    </a:lnTo>
                    <a:lnTo>
                      <a:pt x="14364" y="1329"/>
                    </a:lnTo>
                    <a:lnTo>
                      <a:pt x="14302" y="1141"/>
                    </a:lnTo>
                    <a:lnTo>
                      <a:pt x="14226" y="965"/>
                    </a:lnTo>
                    <a:lnTo>
                      <a:pt x="14126" y="802"/>
                    </a:lnTo>
                    <a:lnTo>
                      <a:pt x="14001" y="652"/>
                    </a:lnTo>
                    <a:lnTo>
                      <a:pt x="13875" y="501"/>
                    </a:lnTo>
                    <a:lnTo>
                      <a:pt x="13725" y="376"/>
                    </a:lnTo>
                    <a:lnTo>
                      <a:pt x="13562" y="263"/>
                    </a:lnTo>
                    <a:lnTo>
                      <a:pt x="13387" y="176"/>
                    </a:lnTo>
                    <a:lnTo>
                      <a:pt x="13211" y="100"/>
                    </a:lnTo>
                    <a:lnTo>
                      <a:pt x="13011" y="38"/>
                    </a:lnTo>
                    <a:lnTo>
                      <a:pt x="12810" y="13"/>
                    </a:lnTo>
                    <a:lnTo>
                      <a:pt x="1259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408781" y="3152058"/>
                <a:ext cx="417542" cy="300906"/>
              </a:xfrm>
              <a:custGeom>
                <a:rect b="b" l="l" r="r" t="t"/>
                <a:pathLst>
                  <a:path extrusionOk="0" h="13387" w="18576">
                    <a:moveTo>
                      <a:pt x="1304" y="1"/>
                    </a:moveTo>
                    <a:lnTo>
                      <a:pt x="1154" y="13"/>
                    </a:lnTo>
                    <a:lnTo>
                      <a:pt x="1016" y="39"/>
                    </a:lnTo>
                    <a:lnTo>
                      <a:pt x="878" y="76"/>
                    </a:lnTo>
                    <a:lnTo>
                      <a:pt x="753" y="126"/>
                    </a:lnTo>
                    <a:lnTo>
                      <a:pt x="628" y="189"/>
                    </a:lnTo>
                    <a:lnTo>
                      <a:pt x="515" y="264"/>
                    </a:lnTo>
                    <a:lnTo>
                      <a:pt x="415" y="352"/>
                    </a:lnTo>
                    <a:lnTo>
                      <a:pt x="314" y="452"/>
                    </a:lnTo>
                    <a:lnTo>
                      <a:pt x="239" y="565"/>
                    </a:lnTo>
                    <a:lnTo>
                      <a:pt x="164" y="678"/>
                    </a:lnTo>
                    <a:lnTo>
                      <a:pt x="101" y="791"/>
                    </a:lnTo>
                    <a:lnTo>
                      <a:pt x="64" y="928"/>
                    </a:lnTo>
                    <a:lnTo>
                      <a:pt x="26" y="1054"/>
                    </a:lnTo>
                    <a:lnTo>
                      <a:pt x="13" y="1204"/>
                    </a:lnTo>
                    <a:lnTo>
                      <a:pt x="1" y="1342"/>
                    </a:lnTo>
                    <a:lnTo>
                      <a:pt x="13" y="1480"/>
                    </a:lnTo>
                    <a:lnTo>
                      <a:pt x="1141" y="9100"/>
                    </a:lnTo>
                    <a:lnTo>
                      <a:pt x="1154" y="9226"/>
                    </a:lnTo>
                    <a:lnTo>
                      <a:pt x="1192" y="9338"/>
                    </a:lnTo>
                    <a:lnTo>
                      <a:pt x="1229" y="9464"/>
                    </a:lnTo>
                    <a:lnTo>
                      <a:pt x="1279" y="9576"/>
                    </a:lnTo>
                    <a:lnTo>
                      <a:pt x="1342" y="9677"/>
                    </a:lnTo>
                    <a:lnTo>
                      <a:pt x="1405" y="9777"/>
                    </a:lnTo>
                    <a:lnTo>
                      <a:pt x="1480" y="9877"/>
                    </a:lnTo>
                    <a:lnTo>
                      <a:pt x="1568" y="9965"/>
                    </a:lnTo>
                    <a:lnTo>
                      <a:pt x="1655" y="10053"/>
                    </a:lnTo>
                    <a:lnTo>
                      <a:pt x="1743" y="10128"/>
                    </a:lnTo>
                    <a:lnTo>
                      <a:pt x="1843" y="10191"/>
                    </a:lnTo>
                    <a:lnTo>
                      <a:pt x="1956" y="10253"/>
                    </a:lnTo>
                    <a:lnTo>
                      <a:pt x="2069" y="10303"/>
                    </a:lnTo>
                    <a:lnTo>
                      <a:pt x="2182" y="10354"/>
                    </a:lnTo>
                    <a:lnTo>
                      <a:pt x="2307" y="10379"/>
                    </a:lnTo>
                    <a:lnTo>
                      <a:pt x="2432" y="10404"/>
                    </a:lnTo>
                    <a:lnTo>
                      <a:pt x="2834" y="10466"/>
                    </a:lnTo>
                    <a:lnTo>
                      <a:pt x="3260" y="10504"/>
                    </a:lnTo>
                    <a:lnTo>
                      <a:pt x="3673" y="10554"/>
                    </a:lnTo>
                    <a:lnTo>
                      <a:pt x="4099" y="10579"/>
                    </a:lnTo>
                    <a:lnTo>
                      <a:pt x="4952" y="10629"/>
                    </a:lnTo>
                    <a:lnTo>
                      <a:pt x="5804" y="10642"/>
                    </a:lnTo>
                    <a:lnTo>
                      <a:pt x="6631" y="10642"/>
                    </a:lnTo>
                    <a:lnTo>
                      <a:pt x="7446" y="10629"/>
                    </a:lnTo>
                    <a:lnTo>
                      <a:pt x="8223" y="10592"/>
                    </a:lnTo>
                    <a:lnTo>
                      <a:pt x="8962" y="10542"/>
                    </a:lnTo>
                    <a:lnTo>
                      <a:pt x="9652" y="10491"/>
                    </a:lnTo>
                    <a:lnTo>
                      <a:pt x="10278" y="10429"/>
                    </a:lnTo>
                    <a:lnTo>
                      <a:pt x="11319" y="10316"/>
                    </a:lnTo>
                    <a:lnTo>
                      <a:pt x="11995" y="10228"/>
                    </a:lnTo>
                    <a:lnTo>
                      <a:pt x="12234" y="10191"/>
                    </a:lnTo>
                    <a:lnTo>
                      <a:pt x="17585" y="13387"/>
                    </a:lnTo>
                    <a:lnTo>
                      <a:pt x="18538" y="7797"/>
                    </a:lnTo>
                    <a:lnTo>
                      <a:pt x="18563" y="7571"/>
                    </a:lnTo>
                    <a:lnTo>
                      <a:pt x="18576" y="7345"/>
                    </a:lnTo>
                    <a:lnTo>
                      <a:pt x="18576" y="7120"/>
                    </a:lnTo>
                    <a:lnTo>
                      <a:pt x="18563" y="6907"/>
                    </a:lnTo>
                    <a:lnTo>
                      <a:pt x="18525" y="6681"/>
                    </a:lnTo>
                    <a:lnTo>
                      <a:pt x="18488" y="6468"/>
                    </a:lnTo>
                    <a:lnTo>
                      <a:pt x="18425" y="6255"/>
                    </a:lnTo>
                    <a:lnTo>
                      <a:pt x="18350" y="6055"/>
                    </a:lnTo>
                    <a:lnTo>
                      <a:pt x="18262" y="5854"/>
                    </a:lnTo>
                    <a:lnTo>
                      <a:pt x="18162" y="5653"/>
                    </a:lnTo>
                    <a:lnTo>
                      <a:pt x="18049" y="5465"/>
                    </a:lnTo>
                    <a:lnTo>
                      <a:pt x="17924" y="5290"/>
                    </a:lnTo>
                    <a:lnTo>
                      <a:pt x="17786" y="5115"/>
                    </a:lnTo>
                    <a:lnTo>
                      <a:pt x="17636" y="4952"/>
                    </a:lnTo>
                    <a:lnTo>
                      <a:pt x="17473" y="4789"/>
                    </a:lnTo>
                    <a:lnTo>
                      <a:pt x="17297" y="4651"/>
                    </a:lnTo>
                    <a:lnTo>
                      <a:pt x="14602" y="2583"/>
                    </a:lnTo>
                    <a:lnTo>
                      <a:pt x="14176" y="2282"/>
                    </a:lnTo>
                    <a:lnTo>
                      <a:pt x="13763" y="1994"/>
                    </a:lnTo>
                    <a:lnTo>
                      <a:pt x="13324" y="1718"/>
                    </a:lnTo>
                    <a:lnTo>
                      <a:pt x="12873" y="1467"/>
                    </a:lnTo>
                    <a:lnTo>
                      <a:pt x="12422" y="1242"/>
                    </a:lnTo>
                    <a:lnTo>
                      <a:pt x="11958" y="1029"/>
                    </a:lnTo>
                    <a:lnTo>
                      <a:pt x="11494" y="841"/>
                    </a:lnTo>
                    <a:lnTo>
                      <a:pt x="11018" y="665"/>
                    </a:lnTo>
                    <a:lnTo>
                      <a:pt x="10529" y="515"/>
                    </a:lnTo>
                    <a:lnTo>
                      <a:pt x="10040" y="377"/>
                    </a:lnTo>
                    <a:lnTo>
                      <a:pt x="9539" y="264"/>
                    </a:lnTo>
                    <a:lnTo>
                      <a:pt x="9038" y="176"/>
                    </a:lnTo>
                    <a:lnTo>
                      <a:pt x="8536" y="101"/>
                    </a:lnTo>
                    <a:lnTo>
                      <a:pt x="8022" y="51"/>
                    </a:lnTo>
                    <a:lnTo>
                      <a:pt x="7521" y="13"/>
                    </a:lnTo>
                    <a:lnTo>
                      <a:pt x="700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497366" y="2930924"/>
                <a:ext cx="198634" cy="265122"/>
              </a:xfrm>
              <a:custGeom>
                <a:rect b="b" l="l" r="r" t="t"/>
                <a:pathLst>
                  <a:path extrusionOk="0" h="11795" w="8837">
                    <a:moveTo>
                      <a:pt x="3773" y="0"/>
                    </a:moveTo>
                    <a:lnTo>
                      <a:pt x="0" y="3146"/>
                    </a:lnTo>
                    <a:lnTo>
                      <a:pt x="414" y="3948"/>
                    </a:lnTo>
                    <a:lnTo>
                      <a:pt x="878" y="4801"/>
                    </a:lnTo>
                    <a:lnTo>
                      <a:pt x="1429" y="5816"/>
                    </a:lnTo>
                    <a:lnTo>
                      <a:pt x="2031" y="6894"/>
                    </a:lnTo>
                    <a:lnTo>
                      <a:pt x="2331" y="7420"/>
                    </a:lnTo>
                    <a:lnTo>
                      <a:pt x="2632" y="7921"/>
                    </a:lnTo>
                    <a:lnTo>
                      <a:pt x="2920" y="8385"/>
                    </a:lnTo>
                    <a:lnTo>
                      <a:pt x="3196" y="8799"/>
                    </a:lnTo>
                    <a:lnTo>
                      <a:pt x="3434" y="9162"/>
                    </a:lnTo>
                    <a:lnTo>
                      <a:pt x="3660" y="9438"/>
                    </a:lnTo>
                    <a:lnTo>
                      <a:pt x="4048" y="9902"/>
                    </a:lnTo>
                    <a:lnTo>
                      <a:pt x="4249" y="10127"/>
                    </a:lnTo>
                    <a:lnTo>
                      <a:pt x="4462" y="10340"/>
                    </a:lnTo>
                    <a:lnTo>
                      <a:pt x="4675" y="10541"/>
                    </a:lnTo>
                    <a:lnTo>
                      <a:pt x="4913" y="10741"/>
                    </a:lnTo>
                    <a:lnTo>
                      <a:pt x="5164" y="10917"/>
                    </a:lnTo>
                    <a:lnTo>
                      <a:pt x="5427" y="11092"/>
                    </a:lnTo>
                    <a:lnTo>
                      <a:pt x="5728" y="11243"/>
                    </a:lnTo>
                    <a:lnTo>
                      <a:pt x="6054" y="11381"/>
                    </a:lnTo>
                    <a:lnTo>
                      <a:pt x="6417" y="11493"/>
                    </a:lnTo>
                    <a:lnTo>
                      <a:pt x="6806" y="11594"/>
                    </a:lnTo>
                    <a:lnTo>
                      <a:pt x="7245" y="11681"/>
                    </a:lnTo>
                    <a:lnTo>
                      <a:pt x="7733" y="11744"/>
                    </a:lnTo>
                    <a:lnTo>
                      <a:pt x="8260" y="11782"/>
                    </a:lnTo>
                    <a:lnTo>
                      <a:pt x="8836" y="11794"/>
                    </a:lnTo>
                    <a:lnTo>
                      <a:pt x="8147" y="10090"/>
                    </a:lnTo>
                    <a:lnTo>
                      <a:pt x="7420" y="8322"/>
                    </a:lnTo>
                    <a:lnTo>
                      <a:pt x="6568" y="6279"/>
                    </a:lnTo>
                    <a:lnTo>
                      <a:pt x="5678" y="4174"/>
                    </a:lnTo>
                    <a:lnTo>
                      <a:pt x="4863" y="2269"/>
                    </a:lnTo>
                    <a:lnTo>
                      <a:pt x="4500" y="1467"/>
                    </a:lnTo>
                    <a:lnTo>
                      <a:pt x="4199" y="802"/>
                    </a:lnTo>
                    <a:lnTo>
                      <a:pt x="3948" y="301"/>
                    </a:lnTo>
                    <a:lnTo>
                      <a:pt x="3848" y="126"/>
                    </a:lnTo>
                    <a:lnTo>
                      <a:pt x="377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3042376" y="3403648"/>
                <a:ext cx="773923" cy="425139"/>
              </a:xfrm>
              <a:custGeom>
                <a:rect b="b" l="l" r="r" t="t"/>
                <a:pathLst>
                  <a:path extrusionOk="0" h="18914" w="34431">
                    <a:moveTo>
                      <a:pt x="978" y="0"/>
                    </a:moveTo>
                    <a:lnTo>
                      <a:pt x="865" y="1203"/>
                    </a:lnTo>
                    <a:lnTo>
                      <a:pt x="602" y="4161"/>
                    </a:lnTo>
                    <a:lnTo>
                      <a:pt x="452" y="5966"/>
                    </a:lnTo>
                    <a:lnTo>
                      <a:pt x="314" y="7821"/>
                    </a:lnTo>
                    <a:lnTo>
                      <a:pt x="189" y="9601"/>
                    </a:lnTo>
                    <a:lnTo>
                      <a:pt x="101" y="11180"/>
                    </a:lnTo>
                    <a:lnTo>
                      <a:pt x="38" y="12496"/>
                    </a:lnTo>
                    <a:lnTo>
                      <a:pt x="13" y="13135"/>
                    </a:lnTo>
                    <a:lnTo>
                      <a:pt x="1" y="13737"/>
                    </a:lnTo>
                    <a:lnTo>
                      <a:pt x="13" y="14326"/>
                    </a:lnTo>
                    <a:lnTo>
                      <a:pt x="38" y="14890"/>
                    </a:lnTo>
                    <a:lnTo>
                      <a:pt x="63" y="15166"/>
                    </a:lnTo>
                    <a:lnTo>
                      <a:pt x="101" y="15429"/>
                    </a:lnTo>
                    <a:lnTo>
                      <a:pt x="139" y="15679"/>
                    </a:lnTo>
                    <a:lnTo>
                      <a:pt x="189" y="15930"/>
                    </a:lnTo>
                    <a:lnTo>
                      <a:pt x="239" y="16168"/>
                    </a:lnTo>
                    <a:lnTo>
                      <a:pt x="314" y="16394"/>
                    </a:lnTo>
                    <a:lnTo>
                      <a:pt x="389" y="16619"/>
                    </a:lnTo>
                    <a:lnTo>
                      <a:pt x="477" y="16833"/>
                    </a:lnTo>
                    <a:lnTo>
                      <a:pt x="577" y="17033"/>
                    </a:lnTo>
                    <a:lnTo>
                      <a:pt x="690" y="17234"/>
                    </a:lnTo>
                    <a:lnTo>
                      <a:pt x="815" y="17409"/>
                    </a:lnTo>
                    <a:lnTo>
                      <a:pt x="953" y="17585"/>
                    </a:lnTo>
                    <a:lnTo>
                      <a:pt x="1104" y="17747"/>
                    </a:lnTo>
                    <a:lnTo>
                      <a:pt x="1267" y="17898"/>
                    </a:lnTo>
                    <a:lnTo>
                      <a:pt x="1455" y="18048"/>
                    </a:lnTo>
                    <a:lnTo>
                      <a:pt x="1643" y="18174"/>
                    </a:lnTo>
                    <a:lnTo>
                      <a:pt x="1868" y="18286"/>
                    </a:lnTo>
                    <a:lnTo>
                      <a:pt x="2094" y="18399"/>
                    </a:lnTo>
                    <a:lnTo>
                      <a:pt x="2344" y="18487"/>
                    </a:lnTo>
                    <a:lnTo>
                      <a:pt x="2608" y="18562"/>
                    </a:lnTo>
                    <a:lnTo>
                      <a:pt x="2921" y="18637"/>
                    </a:lnTo>
                    <a:lnTo>
                      <a:pt x="3309" y="18700"/>
                    </a:lnTo>
                    <a:lnTo>
                      <a:pt x="3761" y="18750"/>
                    </a:lnTo>
                    <a:lnTo>
                      <a:pt x="4287" y="18800"/>
                    </a:lnTo>
                    <a:lnTo>
                      <a:pt x="4851" y="18825"/>
                    </a:lnTo>
                    <a:lnTo>
                      <a:pt x="5478" y="18863"/>
                    </a:lnTo>
                    <a:lnTo>
                      <a:pt x="6155" y="18888"/>
                    </a:lnTo>
                    <a:lnTo>
                      <a:pt x="6869" y="18901"/>
                    </a:lnTo>
                    <a:lnTo>
                      <a:pt x="8386" y="18913"/>
                    </a:lnTo>
                    <a:lnTo>
                      <a:pt x="10002" y="18913"/>
                    </a:lnTo>
                    <a:lnTo>
                      <a:pt x="11682" y="18901"/>
                    </a:lnTo>
                    <a:lnTo>
                      <a:pt x="13361" y="18863"/>
                    </a:lnTo>
                    <a:lnTo>
                      <a:pt x="15003" y="18825"/>
                    </a:lnTo>
                    <a:lnTo>
                      <a:pt x="16570" y="18775"/>
                    </a:lnTo>
                    <a:lnTo>
                      <a:pt x="19302" y="18675"/>
                    </a:lnTo>
                    <a:lnTo>
                      <a:pt x="21195" y="18600"/>
                    </a:lnTo>
                    <a:lnTo>
                      <a:pt x="21897" y="18562"/>
                    </a:lnTo>
                    <a:lnTo>
                      <a:pt x="22072" y="18061"/>
                    </a:lnTo>
                    <a:lnTo>
                      <a:pt x="22260" y="17497"/>
                    </a:lnTo>
                    <a:lnTo>
                      <a:pt x="22536" y="16745"/>
                    </a:lnTo>
                    <a:lnTo>
                      <a:pt x="22862" y="15855"/>
                    </a:lnTo>
                    <a:lnTo>
                      <a:pt x="23238" y="14877"/>
                    </a:lnTo>
                    <a:lnTo>
                      <a:pt x="23664" y="13812"/>
                    </a:lnTo>
                    <a:lnTo>
                      <a:pt x="24128" y="12722"/>
                    </a:lnTo>
                    <a:lnTo>
                      <a:pt x="24366" y="12183"/>
                    </a:lnTo>
                    <a:lnTo>
                      <a:pt x="24616" y="11631"/>
                    </a:lnTo>
                    <a:lnTo>
                      <a:pt x="24880" y="11092"/>
                    </a:lnTo>
                    <a:lnTo>
                      <a:pt x="25143" y="10566"/>
                    </a:lnTo>
                    <a:lnTo>
                      <a:pt x="25406" y="10065"/>
                    </a:lnTo>
                    <a:lnTo>
                      <a:pt x="25669" y="9576"/>
                    </a:lnTo>
                    <a:lnTo>
                      <a:pt x="25945" y="9112"/>
                    </a:lnTo>
                    <a:lnTo>
                      <a:pt x="26208" y="8686"/>
                    </a:lnTo>
                    <a:lnTo>
                      <a:pt x="26484" y="8285"/>
                    </a:lnTo>
                    <a:lnTo>
                      <a:pt x="26760" y="7921"/>
                    </a:lnTo>
                    <a:lnTo>
                      <a:pt x="27023" y="7608"/>
                    </a:lnTo>
                    <a:lnTo>
                      <a:pt x="27161" y="7458"/>
                    </a:lnTo>
                    <a:lnTo>
                      <a:pt x="27299" y="7332"/>
                    </a:lnTo>
                    <a:lnTo>
                      <a:pt x="27424" y="7207"/>
                    </a:lnTo>
                    <a:lnTo>
                      <a:pt x="27562" y="7107"/>
                    </a:lnTo>
                    <a:lnTo>
                      <a:pt x="27687" y="7019"/>
                    </a:lnTo>
                    <a:lnTo>
                      <a:pt x="27812" y="6944"/>
                    </a:lnTo>
                    <a:lnTo>
                      <a:pt x="27950" y="6881"/>
                    </a:lnTo>
                    <a:lnTo>
                      <a:pt x="28076" y="6831"/>
                    </a:lnTo>
                    <a:lnTo>
                      <a:pt x="28201" y="6806"/>
                    </a:lnTo>
                    <a:lnTo>
                      <a:pt x="28326" y="6793"/>
                    </a:lnTo>
                    <a:lnTo>
                      <a:pt x="29341" y="6743"/>
                    </a:lnTo>
                    <a:lnTo>
                      <a:pt x="30382" y="6718"/>
                    </a:lnTo>
                    <a:lnTo>
                      <a:pt x="32362" y="6681"/>
                    </a:lnTo>
                    <a:lnTo>
                      <a:pt x="33841" y="6668"/>
                    </a:lnTo>
                    <a:lnTo>
                      <a:pt x="34430" y="6655"/>
                    </a:lnTo>
                    <a:lnTo>
                      <a:pt x="32976" y="6442"/>
                    </a:lnTo>
                    <a:lnTo>
                      <a:pt x="31447" y="6204"/>
                    </a:lnTo>
                    <a:lnTo>
                      <a:pt x="29680" y="5929"/>
                    </a:lnTo>
                    <a:lnTo>
                      <a:pt x="27863" y="5628"/>
                    </a:lnTo>
                    <a:lnTo>
                      <a:pt x="26196" y="5327"/>
                    </a:lnTo>
                    <a:lnTo>
                      <a:pt x="25481" y="5189"/>
                    </a:lnTo>
                    <a:lnTo>
                      <a:pt x="24880" y="5064"/>
                    </a:lnTo>
                    <a:lnTo>
                      <a:pt x="24428" y="4951"/>
                    </a:lnTo>
                    <a:lnTo>
                      <a:pt x="24265" y="4901"/>
                    </a:lnTo>
                    <a:lnTo>
                      <a:pt x="24140" y="4863"/>
                    </a:lnTo>
                    <a:lnTo>
                      <a:pt x="24040" y="4813"/>
                    </a:lnTo>
                    <a:lnTo>
                      <a:pt x="23952" y="4738"/>
                    </a:lnTo>
                    <a:lnTo>
                      <a:pt x="23852" y="4638"/>
                    </a:lnTo>
                    <a:lnTo>
                      <a:pt x="23764" y="4525"/>
                    </a:lnTo>
                    <a:lnTo>
                      <a:pt x="23676" y="4399"/>
                    </a:lnTo>
                    <a:lnTo>
                      <a:pt x="23589" y="4249"/>
                    </a:lnTo>
                    <a:lnTo>
                      <a:pt x="23501" y="4086"/>
                    </a:lnTo>
                    <a:lnTo>
                      <a:pt x="23426" y="3923"/>
                    </a:lnTo>
                    <a:lnTo>
                      <a:pt x="23263" y="3547"/>
                    </a:lnTo>
                    <a:lnTo>
                      <a:pt x="23125" y="3134"/>
                    </a:lnTo>
                    <a:lnTo>
                      <a:pt x="22987" y="2707"/>
                    </a:lnTo>
                    <a:lnTo>
                      <a:pt x="22862" y="2269"/>
                    </a:lnTo>
                    <a:lnTo>
                      <a:pt x="22749" y="1843"/>
                    </a:lnTo>
                    <a:lnTo>
                      <a:pt x="22649" y="1429"/>
                    </a:lnTo>
                    <a:lnTo>
                      <a:pt x="22498" y="702"/>
                    </a:lnTo>
                    <a:lnTo>
                      <a:pt x="22398" y="188"/>
                    </a:lnTo>
                    <a:lnTo>
                      <a:pt x="2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99851" y="3452672"/>
                <a:ext cx="462047" cy="296096"/>
              </a:xfrm>
              <a:custGeom>
                <a:rect b="b" l="l" r="r" t="t"/>
                <a:pathLst>
                  <a:path extrusionOk="0" h="13173" w="20556">
                    <a:moveTo>
                      <a:pt x="715" y="0"/>
                    </a:moveTo>
                    <a:lnTo>
                      <a:pt x="564" y="1228"/>
                    </a:lnTo>
                    <a:lnTo>
                      <a:pt x="427" y="2432"/>
                    </a:lnTo>
                    <a:lnTo>
                      <a:pt x="276" y="3860"/>
                    </a:lnTo>
                    <a:lnTo>
                      <a:pt x="214" y="4625"/>
                    </a:lnTo>
                    <a:lnTo>
                      <a:pt x="138" y="5414"/>
                    </a:lnTo>
                    <a:lnTo>
                      <a:pt x="88" y="6192"/>
                    </a:lnTo>
                    <a:lnTo>
                      <a:pt x="38" y="6956"/>
                    </a:lnTo>
                    <a:lnTo>
                      <a:pt x="13" y="7683"/>
                    </a:lnTo>
                    <a:lnTo>
                      <a:pt x="0" y="8360"/>
                    </a:lnTo>
                    <a:lnTo>
                      <a:pt x="13" y="8986"/>
                    </a:lnTo>
                    <a:lnTo>
                      <a:pt x="26" y="9275"/>
                    </a:lnTo>
                    <a:lnTo>
                      <a:pt x="51" y="9538"/>
                    </a:lnTo>
                    <a:lnTo>
                      <a:pt x="63" y="9651"/>
                    </a:lnTo>
                    <a:lnTo>
                      <a:pt x="101" y="9751"/>
                    </a:lnTo>
                    <a:lnTo>
                      <a:pt x="163" y="9864"/>
                    </a:lnTo>
                    <a:lnTo>
                      <a:pt x="239" y="9977"/>
                    </a:lnTo>
                    <a:lnTo>
                      <a:pt x="339" y="10077"/>
                    </a:lnTo>
                    <a:lnTo>
                      <a:pt x="452" y="10190"/>
                    </a:lnTo>
                    <a:lnTo>
                      <a:pt x="590" y="10290"/>
                    </a:lnTo>
                    <a:lnTo>
                      <a:pt x="752" y="10390"/>
                    </a:lnTo>
                    <a:lnTo>
                      <a:pt x="928" y="10490"/>
                    </a:lnTo>
                    <a:lnTo>
                      <a:pt x="1116" y="10591"/>
                    </a:lnTo>
                    <a:lnTo>
                      <a:pt x="1329" y="10691"/>
                    </a:lnTo>
                    <a:lnTo>
                      <a:pt x="1567" y="10791"/>
                    </a:lnTo>
                    <a:lnTo>
                      <a:pt x="1818" y="10879"/>
                    </a:lnTo>
                    <a:lnTo>
                      <a:pt x="2094" y="10979"/>
                    </a:lnTo>
                    <a:lnTo>
                      <a:pt x="2708" y="11155"/>
                    </a:lnTo>
                    <a:lnTo>
                      <a:pt x="3397" y="11330"/>
                    </a:lnTo>
                    <a:lnTo>
                      <a:pt x="4162" y="11506"/>
                    </a:lnTo>
                    <a:lnTo>
                      <a:pt x="5001" y="11669"/>
                    </a:lnTo>
                    <a:lnTo>
                      <a:pt x="5929" y="11832"/>
                    </a:lnTo>
                    <a:lnTo>
                      <a:pt x="6944" y="11994"/>
                    </a:lnTo>
                    <a:lnTo>
                      <a:pt x="8022" y="12145"/>
                    </a:lnTo>
                    <a:lnTo>
                      <a:pt x="9200" y="12283"/>
                    </a:lnTo>
                    <a:lnTo>
                      <a:pt x="10441" y="12433"/>
                    </a:lnTo>
                    <a:lnTo>
                      <a:pt x="12321" y="12609"/>
                    </a:lnTo>
                    <a:lnTo>
                      <a:pt x="14126" y="12772"/>
                    </a:lnTo>
                    <a:lnTo>
                      <a:pt x="15830" y="12897"/>
                    </a:lnTo>
                    <a:lnTo>
                      <a:pt x="17359" y="12997"/>
                    </a:lnTo>
                    <a:lnTo>
                      <a:pt x="18650" y="13072"/>
                    </a:lnTo>
                    <a:lnTo>
                      <a:pt x="19653" y="13135"/>
                    </a:lnTo>
                    <a:lnTo>
                      <a:pt x="20543" y="13173"/>
                    </a:lnTo>
                    <a:lnTo>
                      <a:pt x="20555" y="12897"/>
                    </a:lnTo>
                    <a:lnTo>
                      <a:pt x="19665" y="12847"/>
                    </a:lnTo>
                    <a:lnTo>
                      <a:pt x="18663" y="12797"/>
                    </a:lnTo>
                    <a:lnTo>
                      <a:pt x="17372" y="12721"/>
                    </a:lnTo>
                    <a:lnTo>
                      <a:pt x="15843" y="12621"/>
                    </a:lnTo>
                    <a:lnTo>
                      <a:pt x="14151" y="12483"/>
                    </a:lnTo>
                    <a:lnTo>
                      <a:pt x="12346" y="12333"/>
                    </a:lnTo>
                    <a:lnTo>
                      <a:pt x="10478" y="12145"/>
                    </a:lnTo>
                    <a:lnTo>
                      <a:pt x="8924" y="11969"/>
                    </a:lnTo>
                    <a:lnTo>
                      <a:pt x="7546" y="11794"/>
                    </a:lnTo>
                    <a:lnTo>
                      <a:pt x="6317" y="11606"/>
                    </a:lnTo>
                    <a:lnTo>
                      <a:pt x="5227" y="11430"/>
                    </a:lnTo>
                    <a:lnTo>
                      <a:pt x="4274" y="11242"/>
                    </a:lnTo>
                    <a:lnTo>
                      <a:pt x="3460" y="11054"/>
                    </a:lnTo>
                    <a:lnTo>
                      <a:pt x="2745" y="10879"/>
                    </a:lnTo>
                    <a:lnTo>
                      <a:pt x="2156" y="10704"/>
                    </a:lnTo>
                    <a:lnTo>
                      <a:pt x="1667" y="10528"/>
                    </a:lnTo>
                    <a:lnTo>
                      <a:pt x="1266" y="10353"/>
                    </a:lnTo>
                    <a:lnTo>
                      <a:pt x="1103" y="10277"/>
                    </a:lnTo>
                    <a:lnTo>
                      <a:pt x="953" y="10190"/>
                    </a:lnTo>
                    <a:lnTo>
                      <a:pt x="828" y="10114"/>
                    </a:lnTo>
                    <a:lnTo>
                      <a:pt x="715" y="10039"/>
                    </a:lnTo>
                    <a:lnTo>
                      <a:pt x="615" y="9964"/>
                    </a:lnTo>
                    <a:lnTo>
                      <a:pt x="539" y="9889"/>
                    </a:lnTo>
                    <a:lnTo>
                      <a:pt x="477" y="9814"/>
                    </a:lnTo>
                    <a:lnTo>
                      <a:pt x="427" y="9751"/>
                    </a:lnTo>
                    <a:lnTo>
                      <a:pt x="389" y="9688"/>
                    </a:lnTo>
                    <a:lnTo>
                      <a:pt x="351" y="9626"/>
                    </a:lnTo>
                    <a:lnTo>
                      <a:pt x="339" y="9563"/>
                    </a:lnTo>
                    <a:lnTo>
                      <a:pt x="326" y="9513"/>
                    </a:lnTo>
                    <a:lnTo>
                      <a:pt x="314" y="9250"/>
                    </a:lnTo>
                    <a:lnTo>
                      <a:pt x="301" y="8961"/>
                    </a:lnTo>
                    <a:lnTo>
                      <a:pt x="289" y="8347"/>
                    </a:lnTo>
                    <a:lnTo>
                      <a:pt x="301" y="7658"/>
                    </a:lnTo>
                    <a:lnTo>
                      <a:pt x="326" y="6918"/>
                    </a:lnTo>
                    <a:lnTo>
                      <a:pt x="376" y="6154"/>
                    </a:lnTo>
                    <a:lnTo>
                      <a:pt x="427" y="5364"/>
                    </a:lnTo>
                    <a:lnTo>
                      <a:pt x="502" y="4575"/>
                    </a:lnTo>
                    <a:lnTo>
                      <a:pt x="564" y="3798"/>
                    </a:lnTo>
                    <a:lnTo>
                      <a:pt x="715" y="2369"/>
                    </a:lnTo>
                    <a:lnTo>
                      <a:pt x="853" y="1166"/>
                    </a:lnTo>
                    <a:lnTo>
                      <a:pt x="1003" y="38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3457356" y="3521970"/>
                <a:ext cx="183147" cy="302862"/>
              </a:xfrm>
              <a:custGeom>
                <a:rect b="b" l="l" r="r" t="t"/>
                <a:pathLst>
                  <a:path extrusionOk="0" h="13474" w="8148">
                    <a:moveTo>
                      <a:pt x="8097" y="0"/>
                    </a:moveTo>
                    <a:lnTo>
                      <a:pt x="7621" y="75"/>
                    </a:lnTo>
                    <a:lnTo>
                      <a:pt x="7157" y="163"/>
                    </a:lnTo>
                    <a:lnTo>
                      <a:pt x="6606" y="276"/>
                    </a:lnTo>
                    <a:lnTo>
                      <a:pt x="6016" y="414"/>
                    </a:lnTo>
                    <a:lnTo>
                      <a:pt x="5427" y="564"/>
                    </a:lnTo>
                    <a:lnTo>
                      <a:pt x="5139" y="652"/>
                    </a:lnTo>
                    <a:lnTo>
                      <a:pt x="4876" y="740"/>
                    </a:lnTo>
                    <a:lnTo>
                      <a:pt x="4650" y="827"/>
                    </a:lnTo>
                    <a:lnTo>
                      <a:pt x="4437" y="915"/>
                    </a:lnTo>
                    <a:lnTo>
                      <a:pt x="4362" y="965"/>
                    </a:lnTo>
                    <a:lnTo>
                      <a:pt x="4274" y="1053"/>
                    </a:lnTo>
                    <a:lnTo>
                      <a:pt x="4162" y="1178"/>
                    </a:lnTo>
                    <a:lnTo>
                      <a:pt x="4036" y="1379"/>
                    </a:lnTo>
                    <a:lnTo>
                      <a:pt x="3886" y="1667"/>
                    </a:lnTo>
                    <a:lnTo>
                      <a:pt x="3710" y="2043"/>
                    </a:lnTo>
                    <a:lnTo>
                      <a:pt x="3497" y="2532"/>
                    </a:lnTo>
                    <a:lnTo>
                      <a:pt x="3259" y="3134"/>
                    </a:lnTo>
                    <a:lnTo>
                      <a:pt x="2946" y="3998"/>
                    </a:lnTo>
                    <a:lnTo>
                      <a:pt x="2595" y="4989"/>
                    </a:lnTo>
                    <a:lnTo>
                      <a:pt x="2206" y="6117"/>
                    </a:lnTo>
                    <a:lnTo>
                      <a:pt x="1805" y="7382"/>
                    </a:lnTo>
                    <a:lnTo>
                      <a:pt x="1454" y="8498"/>
                    </a:lnTo>
                    <a:lnTo>
                      <a:pt x="1128" y="9588"/>
                    </a:lnTo>
                    <a:lnTo>
                      <a:pt x="552" y="11506"/>
                    </a:lnTo>
                    <a:lnTo>
                      <a:pt x="151" y="12872"/>
                    </a:lnTo>
                    <a:lnTo>
                      <a:pt x="0" y="13398"/>
                    </a:lnTo>
                    <a:lnTo>
                      <a:pt x="276" y="13474"/>
                    </a:lnTo>
                    <a:lnTo>
                      <a:pt x="427" y="12947"/>
                    </a:lnTo>
                    <a:lnTo>
                      <a:pt x="815" y="11594"/>
                    </a:lnTo>
                    <a:lnTo>
                      <a:pt x="1392" y="9676"/>
                    </a:lnTo>
                    <a:lnTo>
                      <a:pt x="1730" y="8586"/>
                    </a:lnTo>
                    <a:lnTo>
                      <a:pt x="2081" y="7470"/>
                    </a:lnTo>
                    <a:lnTo>
                      <a:pt x="2382" y="6505"/>
                    </a:lnTo>
                    <a:lnTo>
                      <a:pt x="2670" y="5640"/>
                    </a:lnTo>
                    <a:lnTo>
                      <a:pt x="2933" y="4876"/>
                    </a:lnTo>
                    <a:lnTo>
                      <a:pt x="3171" y="4199"/>
                    </a:lnTo>
                    <a:lnTo>
                      <a:pt x="3384" y="3622"/>
                    </a:lnTo>
                    <a:lnTo>
                      <a:pt x="3572" y="3109"/>
                    </a:lnTo>
                    <a:lnTo>
                      <a:pt x="3748" y="2682"/>
                    </a:lnTo>
                    <a:lnTo>
                      <a:pt x="3898" y="2319"/>
                    </a:lnTo>
                    <a:lnTo>
                      <a:pt x="4036" y="2006"/>
                    </a:lnTo>
                    <a:lnTo>
                      <a:pt x="4149" y="1767"/>
                    </a:lnTo>
                    <a:lnTo>
                      <a:pt x="4249" y="1567"/>
                    </a:lnTo>
                    <a:lnTo>
                      <a:pt x="4337" y="1429"/>
                    </a:lnTo>
                    <a:lnTo>
                      <a:pt x="4412" y="1316"/>
                    </a:lnTo>
                    <a:lnTo>
                      <a:pt x="4475" y="1241"/>
                    </a:lnTo>
                    <a:lnTo>
                      <a:pt x="4525" y="1191"/>
                    </a:lnTo>
                    <a:lnTo>
                      <a:pt x="4563" y="1166"/>
                    </a:lnTo>
                    <a:lnTo>
                      <a:pt x="4763" y="1078"/>
                    </a:lnTo>
                    <a:lnTo>
                      <a:pt x="4989" y="990"/>
                    </a:lnTo>
                    <a:lnTo>
                      <a:pt x="5252" y="915"/>
                    </a:lnTo>
                    <a:lnTo>
                      <a:pt x="5528" y="827"/>
                    </a:lnTo>
                    <a:lnTo>
                      <a:pt x="6117" y="677"/>
                    </a:lnTo>
                    <a:lnTo>
                      <a:pt x="6706" y="539"/>
                    </a:lnTo>
                    <a:lnTo>
                      <a:pt x="7257" y="439"/>
                    </a:lnTo>
                    <a:lnTo>
                      <a:pt x="7708" y="351"/>
                    </a:lnTo>
                    <a:lnTo>
                      <a:pt x="8147" y="276"/>
                    </a:lnTo>
                    <a:lnTo>
                      <a:pt x="80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3675410" y="3552944"/>
                <a:ext cx="460339" cy="972242"/>
              </a:xfrm>
              <a:custGeom>
                <a:rect b="b" l="l" r="r" t="t"/>
                <a:pathLst>
                  <a:path extrusionOk="0" h="43254" w="20480">
                    <a:moveTo>
                      <a:pt x="12007" y="1"/>
                    </a:moveTo>
                    <a:lnTo>
                      <a:pt x="10854" y="26"/>
                    </a:lnTo>
                    <a:lnTo>
                      <a:pt x="9714" y="64"/>
                    </a:lnTo>
                    <a:lnTo>
                      <a:pt x="9162" y="89"/>
                    </a:lnTo>
                    <a:lnTo>
                      <a:pt x="8623" y="126"/>
                    </a:lnTo>
                    <a:lnTo>
                      <a:pt x="8109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42" y="415"/>
                    </a:lnTo>
                    <a:lnTo>
                      <a:pt x="5991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14" y="753"/>
                    </a:lnTo>
                    <a:lnTo>
                      <a:pt x="5214" y="816"/>
                    </a:lnTo>
                    <a:lnTo>
                      <a:pt x="5139" y="878"/>
                    </a:lnTo>
                    <a:lnTo>
                      <a:pt x="5064" y="941"/>
                    </a:lnTo>
                    <a:lnTo>
                      <a:pt x="4951" y="1104"/>
                    </a:lnTo>
                    <a:lnTo>
                      <a:pt x="4826" y="1304"/>
                    </a:lnTo>
                    <a:lnTo>
                      <a:pt x="4700" y="1543"/>
                    </a:lnTo>
                    <a:lnTo>
                      <a:pt x="4575" y="1818"/>
                    </a:lnTo>
                    <a:lnTo>
                      <a:pt x="4437" y="2132"/>
                    </a:lnTo>
                    <a:lnTo>
                      <a:pt x="4312" y="2483"/>
                    </a:lnTo>
                    <a:lnTo>
                      <a:pt x="4186" y="2859"/>
                    </a:lnTo>
                    <a:lnTo>
                      <a:pt x="4049" y="3260"/>
                    </a:lnTo>
                    <a:lnTo>
                      <a:pt x="3785" y="4124"/>
                    </a:lnTo>
                    <a:lnTo>
                      <a:pt x="3535" y="5039"/>
                    </a:lnTo>
                    <a:lnTo>
                      <a:pt x="3284" y="6004"/>
                    </a:lnTo>
                    <a:lnTo>
                      <a:pt x="3046" y="6969"/>
                    </a:lnTo>
                    <a:lnTo>
                      <a:pt x="2820" y="7922"/>
                    </a:lnTo>
                    <a:lnTo>
                      <a:pt x="2620" y="8824"/>
                    </a:lnTo>
                    <a:lnTo>
                      <a:pt x="2281" y="10404"/>
                    </a:lnTo>
                    <a:lnTo>
                      <a:pt x="2056" y="11507"/>
                    </a:lnTo>
                    <a:lnTo>
                      <a:pt x="1968" y="11920"/>
                    </a:lnTo>
                    <a:lnTo>
                      <a:pt x="8724" y="11920"/>
                    </a:lnTo>
                    <a:lnTo>
                      <a:pt x="0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8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904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4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83" y="17736"/>
                    </a:lnTo>
                    <a:lnTo>
                      <a:pt x="17384" y="16758"/>
                    </a:lnTo>
                    <a:lnTo>
                      <a:pt x="17748" y="15868"/>
                    </a:lnTo>
                    <a:lnTo>
                      <a:pt x="18061" y="15053"/>
                    </a:lnTo>
                    <a:lnTo>
                      <a:pt x="18324" y="14314"/>
                    </a:lnTo>
                    <a:lnTo>
                      <a:pt x="18537" y="13675"/>
                    </a:lnTo>
                    <a:lnTo>
                      <a:pt x="18901" y="12472"/>
                    </a:lnTo>
                    <a:lnTo>
                      <a:pt x="19239" y="11281"/>
                    </a:lnTo>
                    <a:lnTo>
                      <a:pt x="19552" y="10078"/>
                    </a:lnTo>
                    <a:lnTo>
                      <a:pt x="19703" y="9489"/>
                    </a:lnTo>
                    <a:lnTo>
                      <a:pt x="19828" y="8912"/>
                    </a:lnTo>
                    <a:lnTo>
                      <a:pt x="19954" y="8336"/>
                    </a:lnTo>
                    <a:lnTo>
                      <a:pt x="20066" y="7759"/>
                    </a:lnTo>
                    <a:lnTo>
                      <a:pt x="20179" y="7208"/>
                    </a:lnTo>
                    <a:lnTo>
                      <a:pt x="20267" y="6656"/>
                    </a:lnTo>
                    <a:lnTo>
                      <a:pt x="20342" y="6117"/>
                    </a:lnTo>
                    <a:lnTo>
                      <a:pt x="20392" y="5603"/>
                    </a:lnTo>
                    <a:lnTo>
                      <a:pt x="20442" y="5089"/>
                    </a:lnTo>
                    <a:lnTo>
                      <a:pt x="20467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55" y="3247"/>
                    </a:lnTo>
                    <a:lnTo>
                      <a:pt x="20405" y="2833"/>
                    </a:lnTo>
                    <a:lnTo>
                      <a:pt x="20342" y="2445"/>
                    </a:lnTo>
                    <a:lnTo>
                      <a:pt x="20254" y="2094"/>
                    </a:lnTo>
                    <a:lnTo>
                      <a:pt x="20204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8" y="1304"/>
                    </a:lnTo>
                    <a:lnTo>
                      <a:pt x="19853" y="1167"/>
                    </a:lnTo>
                    <a:lnTo>
                      <a:pt x="19766" y="1041"/>
                    </a:lnTo>
                    <a:lnTo>
                      <a:pt x="19665" y="916"/>
                    </a:lnTo>
                    <a:lnTo>
                      <a:pt x="19565" y="803"/>
                    </a:lnTo>
                    <a:lnTo>
                      <a:pt x="19465" y="703"/>
                    </a:lnTo>
                    <a:lnTo>
                      <a:pt x="19339" y="603"/>
                    </a:lnTo>
                    <a:lnTo>
                      <a:pt x="19227" y="515"/>
                    </a:lnTo>
                    <a:lnTo>
                      <a:pt x="19101" y="440"/>
                    </a:lnTo>
                    <a:lnTo>
                      <a:pt x="18963" y="364"/>
                    </a:lnTo>
                    <a:lnTo>
                      <a:pt x="18813" y="302"/>
                    </a:lnTo>
                    <a:lnTo>
                      <a:pt x="18663" y="252"/>
                    </a:lnTo>
                    <a:lnTo>
                      <a:pt x="18512" y="201"/>
                    </a:lnTo>
                    <a:lnTo>
                      <a:pt x="18349" y="176"/>
                    </a:lnTo>
                    <a:lnTo>
                      <a:pt x="18174" y="151"/>
                    </a:lnTo>
                    <a:lnTo>
                      <a:pt x="17998" y="126"/>
                    </a:lnTo>
                    <a:lnTo>
                      <a:pt x="17484" y="101"/>
                    </a:lnTo>
                    <a:lnTo>
                      <a:pt x="16156" y="64"/>
                    </a:lnTo>
                    <a:lnTo>
                      <a:pt x="15254" y="39"/>
                    </a:lnTo>
                    <a:lnTo>
                      <a:pt x="14238" y="13"/>
                    </a:lnTo>
                    <a:lnTo>
                      <a:pt x="13148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3584983" y="4419227"/>
                <a:ext cx="347929" cy="312729"/>
              </a:xfrm>
              <a:custGeom>
                <a:rect b="b" l="l" r="r" t="t"/>
                <a:pathLst>
                  <a:path extrusionOk="0" h="13913" w="15479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2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7" y="9012"/>
                    </a:lnTo>
                    <a:lnTo>
                      <a:pt x="790" y="9338"/>
                    </a:lnTo>
                    <a:lnTo>
                      <a:pt x="689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8" y="11707"/>
                    </a:lnTo>
                    <a:lnTo>
                      <a:pt x="163" y="12447"/>
                    </a:lnTo>
                    <a:lnTo>
                      <a:pt x="75" y="13061"/>
                    </a:lnTo>
                    <a:lnTo>
                      <a:pt x="0" y="13625"/>
                    </a:lnTo>
                    <a:lnTo>
                      <a:pt x="1429" y="13625"/>
                    </a:lnTo>
                    <a:lnTo>
                      <a:pt x="2808" y="10354"/>
                    </a:lnTo>
                    <a:lnTo>
                      <a:pt x="2933" y="10780"/>
                    </a:lnTo>
                    <a:lnTo>
                      <a:pt x="3083" y="11218"/>
                    </a:lnTo>
                    <a:lnTo>
                      <a:pt x="3271" y="11745"/>
                    </a:lnTo>
                    <a:lnTo>
                      <a:pt x="3472" y="12309"/>
                    </a:lnTo>
                    <a:lnTo>
                      <a:pt x="3697" y="12848"/>
                    </a:lnTo>
                    <a:lnTo>
                      <a:pt x="3810" y="13086"/>
                    </a:lnTo>
                    <a:lnTo>
                      <a:pt x="3923" y="13299"/>
                    </a:lnTo>
                    <a:lnTo>
                      <a:pt x="4036" y="13487"/>
                    </a:lnTo>
                    <a:lnTo>
                      <a:pt x="4136" y="13625"/>
                    </a:lnTo>
                    <a:lnTo>
                      <a:pt x="4174" y="13662"/>
                    </a:lnTo>
                    <a:lnTo>
                      <a:pt x="4224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8" y="13813"/>
                    </a:lnTo>
                    <a:lnTo>
                      <a:pt x="5064" y="13850"/>
                    </a:lnTo>
                    <a:lnTo>
                      <a:pt x="5389" y="13875"/>
                    </a:lnTo>
                    <a:lnTo>
                      <a:pt x="6141" y="13900"/>
                    </a:lnTo>
                    <a:lnTo>
                      <a:pt x="7006" y="13913"/>
                    </a:lnTo>
                    <a:lnTo>
                      <a:pt x="7971" y="13913"/>
                    </a:lnTo>
                    <a:lnTo>
                      <a:pt x="8974" y="13900"/>
                    </a:lnTo>
                    <a:lnTo>
                      <a:pt x="10014" y="13875"/>
                    </a:lnTo>
                    <a:lnTo>
                      <a:pt x="12032" y="13800"/>
                    </a:lnTo>
                    <a:lnTo>
                      <a:pt x="13787" y="13725"/>
                    </a:lnTo>
                    <a:lnTo>
                      <a:pt x="15479" y="13625"/>
                    </a:lnTo>
                    <a:lnTo>
                      <a:pt x="15441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5" y="12033"/>
                    </a:lnTo>
                    <a:lnTo>
                      <a:pt x="14890" y="11707"/>
                    </a:lnTo>
                    <a:lnTo>
                      <a:pt x="14764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5" y="10153"/>
                    </a:lnTo>
                    <a:lnTo>
                      <a:pt x="14025" y="10028"/>
                    </a:lnTo>
                    <a:lnTo>
                      <a:pt x="13937" y="9902"/>
                    </a:lnTo>
                    <a:lnTo>
                      <a:pt x="13837" y="9802"/>
                    </a:lnTo>
                    <a:lnTo>
                      <a:pt x="13737" y="9702"/>
                    </a:lnTo>
                    <a:lnTo>
                      <a:pt x="13624" y="9614"/>
                    </a:lnTo>
                    <a:lnTo>
                      <a:pt x="13499" y="9526"/>
                    </a:lnTo>
                    <a:lnTo>
                      <a:pt x="13348" y="9426"/>
                    </a:lnTo>
                    <a:lnTo>
                      <a:pt x="13198" y="9351"/>
                    </a:lnTo>
                    <a:lnTo>
                      <a:pt x="12847" y="9175"/>
                    </a:lnTo>
                    <a:lnTo>
                      <a:pt x="12458" y="9012"/>
                    </a:lnTo>
                    <a:lnTo>
                      <a:pt x="12032" y="8862"/>
                    </a:lnTo>
                    <a:lnTo>
                      <a:pt x="11594" y="8724"/>
                    </a:lnTo>
                    <a:lnTo>
                      <a:pt x="11155" y="8586"/>
                    </a:lnTo>
                    <a:lnTo>
                      <a:pt x="10704" y="8461"/>
                    </a:lnTo>
                    <a:lnTo>
                      <a:pt x="9876" y="8248"/>
                    </a:lnTo>
                    <a:lnTo>
                      <a:pt x="9162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rgbClr val="6C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3490308" y="3552944"/>
                <a:ext cx="460362" cy="972242"/>
              </a:xfrm>
              <a:custGeom>
                <a:rect b="b" l="l" r="r" t="t"/>
                <a:pathLst>
                  <a:path extrusionOk="0" h="43254" w="20481">
                    <a:moveTo>
                      <a:pt x="11995" y="1"/>
                    </a:moveTo>
                    <a:lnTo>
                      <a:pt x="10842" y="26"/>
                    </a:lnTo>
                    <a:lnTo>
                      <a:pt x="9714" y="64"/>
                    </a:lnTo>
                    <a:lnTo>
                      <a:pt x="9163" y="89"/>
                    </a:lnTo>
                    <a:lnTo>
                      <a:pt x="8624" y="126"/>
                    </a:lnTo>
                    <a:lnTo>
                      <a:pt x="8110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30" y="415"/>
                    </a:lnTo>
                    <a:lnTo>
                      <a:pt x="5979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02" y="753"/>
                    </a:lnTo>
                    <a:lnTo>
                      <a:pt x="5215" y="816"/>
                    </a:lnTo>
                    <a:lnTo>
                      <a:pt x="5127" y="878"/>
                    </a:lnTo>
                    <a:lnTo>
                      <a:pt x="5064" y="941"/>
                    </a:lnTo>
                    <a:lnTo>
                      <a:pt x="4939" y="1104"/>
                    </a:lnTo>
                    <a:lnTo>
                      <a:pt x="4826" y="1304"/>
                    </a:lnTo>
                    <a:lnTo>
                      <a:pt x="4701" y="1543"/>
                    </a:lnTo>
                    <a:lnTo>
                      <a:pt x="4563" y="1818"/>
                    </a:lnTo>
                    <a:lnTo>
                      <a:pt x="4438" y="2132"/>
                    </a:lnTo>
                    <a:lnTo>
                      <a:pt x="4312" y="2483"/>
                    </a:lnTo>
                    <a:lnTo>
                      <a:pt x="4174" y="2859"/>
                    </a:lnTo>
                    <a:lnTo>
                      <a:pt x="4049" y="3260"/>
                    </a:lnTo>
                    <a:lnTo>
                      <a:pt x="3786" y="4124"/>
                    </a:lnTo>
                    <a:lnTo>
                      <a:pt x="3535" y="5039"/>
                    </a:lnTo>
                    <a:lnTo>
                      <a:pt x="3285" y="6004"/>
                    </a:lnTo>
                    <a:lnTo>
                      <a:pt x="3046" y="6969"/>
                    </a:lnTo>
                    <a:lnTo>
                      <a:pt x="2821" y="7922"/>
                    </a:lnTo>
                    <a:lnTo>
                      <a:pt x="2620" y="8824"/>
                    </a:lnTo>
                    <a:lnTo>
                      <a:pt x="2269" y="10404"/>
                    </a:lnTo>
                    <a:lnTo>
                      <a:pt x="2056" y="11507"/>
                    </a:lnTo>
                    <a:lnTo>
                      <a:pt x="1969" y="11920"/>
                    </a:lnTo>
                    <a:lnTo>
                      <a:pt x="8724" y="11920"/>
                    </a:lnTo>
                    <a:lnTo>
                      <a:pt x="1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9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892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5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71" y="17736"/>
                    </a:lnTo>
                    <a:lnTo>
                      <a:pt x="17385" y="16758"/>
                    </a:lnTo>
                    <a:lnTo>
                      <a:pt x="17736" y="15868"/>
                    </a:lnTo>
                    <a:lnTo>
                      <a:pt x="18062" y="15053"/>
                    </a:lnTo>
                    <a:lnTo>
                      <a:pt x="18325" y="14314"/>
                    </a:lnTo>
                    <a:lnTo>
                      <a:pt x="18538" y="13675"/>
                    </a:lnTo>
                    <a:lnTo>
                      <a:pt x="18901" y="12472"/>
                    </a:lnTo>
                    <a:lnTo>
                      <a:pt x="19240" y="11281"/>
                    </a:lnTo>
                    <a:lnTo>
                      <a:pt x="19553" y="10078"/>
                    </a:lnTo>
                    <a:lnTo>
                      <a:pt x="19691" y="9489"/>
                    </a:lnTo>
                    <a:lnTo>
                      <a:pt x="19829" y="8912"/>
                    </a:lnTo>
                    <a:lnTo>
                      <a:pt x="19954" y="8336"/>
                    </a:lnTo>
                    <a:lnTo>
                      <a:pt x="20067" y="7759"/>
                    </a:lnTo>
                    <a:lnTo>
                      <a:pt x="20167" y="7208"/>
                    </a:lnTo>
                    <a:lnTo>
                      <a:pt x="20255" y="6656"/>
                    </a:lnTo>
                    <a:lnTo>
                      <a:pt x="20330" y="6117"/>
                    </a:lnTo>
                    <a:lnTo>
                      <a:pt x="20393" y="5603"/>
                    </a:lnTo>
                    <a:lnTo>
                      <a:pt x="20443" y="5089"/>
                    </a:lnTo>
                    <a:lnTo>
                      <a:pt x="20468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43" y="3247"/>
                    </a:lnTo>
                    <a:lnTo>
                      <a:pt x="20405" y="2833"/>
                    </a:lnTo>
                    <a:lnTo>
                      <a:pt x="20343" y="2445"/>
                    </a:lnTo>
                    <a:lnTo>
                      <a:pt x="20255" y="2094"/>
                    </a:lnTo>
                    <a:lnTo>
                      <a:pt x="20192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9" y="1304"/>
                    </a:lnTo>
                    <a:lnTo>
                      <a:pt x="19854" y="1167"/>
                    </a:lnTo>
                    <a:lnTo>
                      <a:pt x="19766" y="1041"/>
                    </a:lnTo>
                    <a:lnTo>
                      <a:pt x="19666" y="916"/>
                    </a:lnTo>
                    <a:lnTo>
                      <a:pt x="19566" y="803"/>
                    </a:lnTo>
                    <a:lnTo>
                      <a:pt x="19453" y="703"/>
                    </a:lnTo>
                    <a:lnTo>
                      <a:pt x="19340" y="603"/>
                    </a:lnTo>
                    <a:lnTo>
                      <a:pt x="19215" y="515"/>
                    </a:lnTo>
                    <a:lnTo>
                      <a:pt x="19089" y="440"/>
                    </a:lnTo>
                    <a:lnTo>
                      <a:pt x="18951" y="364"/>
                    </a:lnTo>
                    <a:lnTo>
                      <a:pt x="18814" y="302"/>
                    </a:lnTo>
                    <a:lnTo>
                      <a:pt x="18663" y="252"/>
                    </a:lnTo>
                    <a:lnTo>
                      <a:pt x="18513" y="201"/>
                    </a:lnTo>
                    <a:lnTo>
                      <a:pt x="18337" y="176"/>
                    </a:lnTo>
                    <a:lnTo>
                      <a:pt x="18174" y="151"/>
                    </a:lnTo>
                    <a:lnTo>
                      <a:pt x="17986" y="126"/>
                    </a:lnTo>
                    <a:lnTo>
                      <a:pt x="17485" y="101"/>
                    </a:lnTo>
                    <a:lnTo>
                      <a:pt x="16144" y="64"/>
                    </a:lnTo>
                    <a:lnTo>
                      <a:pt x="15242" y="39"/>
                    </a:lnTo>
                    <a:lnTo>
                      <a:pt x="14239" y="13"/>
                    </a:lnTo>
                    <a:lnTo>
                      <a:pt x="13136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05174" y="2952885"/>
                <a:ext cx="192452" cy="252175"/>
              </a:xfrm>
              <a:custGeom>
                <a:rect b="b" l="l" r="r" t="t"/>
                <a:pathLst>
                  <a:path extrusionOk="0" h="11219" w="8562">
                    <a:moveTo>
                      <a:pt x="3021" y="1"/>
                    </a:moveTo>
                    <a:lnTo>
                      <a:pt x="1" y="4613"/>
                    </a:lnTo>
                    <a:lnTo>
                      <a:pt x="101" y="4939"/>
                    </a:lnTo>
                    <a:lnTo>
                      <a:pt x="364" y="5766"/>
                    </a:lnTo>
                    <a:lnTo>
                      <a:pt x="552" y="6318"/>
                    </a:lnTo>
                    <a:lnTo>
                      <a:pt x="778" y="6919"/>
                    </a:lnTo>
                    <a:lnTo>
                      <a:pt x="1016" y="7571"/>
                    </a:lnTo>
                    <a:lnTo>
                      <a:pt x="1279" y="8223"/>
                    </a:lnTo>
                    <a:lnTo>
                      <a:pt x="1555" y="8862"/>
                    </a:lnTo>
                    <a:lnTo>
                      <a:pt x="1856" y="9476"/>
                    </a:lnTo>
                    <a:lnTo>
                      <a:pt x="2006" y="9764"/>
                    </a:lnTo>
                    <a:lnTo>
                      <a:pt x="2157" y="10028"/>
                    </a:lnTo>
                    <a:lnTo>
                      <a:pt x="2307" y="10278"/>
                    </a:lnTo>
                    <a:lnTo>
                      <a:pt x="2457" y="10504"/>
                    </a:lnTo>
                    <a:lnTo>
                      <a:pt x="2608" y="10704"/>
                    </a:lnTo>
                    <a:lnTo>
                      <a:pt x="2758" y="10880"/>
                    </a:lnTo>
                    <a:lnTo>
                      <a:pt x="2896" y="11018"/>
                    </a:lnTo>
                    <a:lnTo>
                      <a:pt x="3047" y="11118"/>
                    </a:lnTo>
                    <a:lnTo>
                      <a:pt x="3122" y="11156"/>
                    </a:lnTo>
                    <a:lnTo>
                      <a:pt x="3197" y="11193"/>
                    </a:lnTo>
                    <a:lnTo>
                      <a:pt x="3260" y="11206"/>
                    </a:lnTo>
                    <a:lnTo>
                      <a:pt x="3335" y="11218"/>
                    </a:lnTo>
                    <a:lnTo>
                      <a:pt x="3397" y="11218"/>
                    </a:lnTo>
                    <a:lnTo>
                      <a:pt x="3473" y="11193"/>
                    </a:lnTo>
                    <a:lnTo>
                      <a:pt x="3535" y="11168"/>
                    </a:lnTo>
                    <a:lnTo>
                      <a:pt x="3598" y="11130"/>
                    </a:lnTo>
                    <a:lnTo>
                      <a:pt x="3736" y="11030"/>
                    </a:lnTo>
                    <a:lnTo>
                      <a:pt x="3886" y="10905"/>
                    </a:lnTo>
                    <a:lnTo>
                      <a:pt x="4049" y="10742"/>
                    </a:lnTo>
                    <a:lnTo>
                      <a:pt x="4212" y="10566"/>
                    </a:lnTo>
                    <a:lnTo>
                      <a:pt x="4388" y="10366"/>
                    </a:lnTo>
                    <a:lnTo>
                      <a:pt x="4576" y="10140"/>
                    </a:lnTo>
                    <a:lnTo>
                      <a:pt x="4964" y="9626"/>
                    </a:lnTo>
                    <a:lnTo>
                      <a:pt x="5365" y="9075"/>
                    </a:lnTo>
                    <a:lnTo>
                      <a:pt x="5779" y="8473"/>
                    </a:lnTo>
                    <a:lnTo>
                      <a:pt x="6192" y="7847"/>
                    </a:lnTo>
                    <a:lnTo>
                      <a:pt x="6606" y="7220"/>
                    </a:lnTo>
                    <a:lnTo>
                      <a:pt x="7358" y="6004"/>
                    </a:lnTo>
                    <a:lnTo>
                      <a:pt x="7972" y="4977"/>
                    </a:lnTo>
                    <a:lnTo>
                      <a:pt x="8561" y="3986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3044624" y="3403648"/>
                <a:ext cx="540382" cy="89888"/>
              </a:xfrm>
              <a:custGeom>
                <a:rect b="b" l="l" r="r" t="t"/>
                <a:pathLst>
                  <a:path extrusionOk="0" h="3999" w="24041">
                    <a:moveTo>
                      <a:pt x="878" y="0"/>
                    </a:moveTo>
                    <a:lnTo>
                      <a:pt x="1" y="3998"/>
                    </a:lnTo>
                    <a:lnTo>
                      <a:pt x="13487" y="3998"/>
                    </a:lnTo>
                    <a:lnTo>
                      <a:pt x="14728" y="1329"/>
                    </a:lnTo>
                    <a:lnTo>
                      <a:pt x="15730" y="3998"/>
                    </a:lnTo>
                    <a:lnTo>
                      <a:pt x="24040" y="3998"/>
                    </a:lnTo>
                    <a:lnTo>
                      <a:pt x="226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3064359" y="2616531"/>
                <a:ext cx="540067" cy="787140"/>
              </a:xfrm>
              <a:custGeom>
                <a:rect b="b" l="l" r="r" t="t"/>
                <a:pathLst>
                  <a:path extrusionOk="0" h="35019" w="24027">
                    <a:moveTo>
                      <a:pt x="8398" y="0"/>
                    </a:moveTo>
                    <a:lnTo>
                      <a:pt x="1642" y="1429"/>
                    </a:lnTo>
                    <a:lnTo>
                      <a:pt x="1529" y="4086"/>
                    </a:lnTo>
                    <a:lnTo>
                      <a:pt x="1279" y="10039"/>
                    </a:lnTo>
                    <a:lnTo>
                      <a:pt x="1128" y="13310"/>
                    </a:lnTo>
                    <a:lnTo>
                      <a:pt x="978" y="16281"/>
                    </a:lnTo>
                    <a:lnTo>
                      <a:pt x="903" y="17522"/>
                    </a:lnTo>
                    <a:lnTo>
                      <a:pt x="840" y="18549"/>
                    </a:lnTo>
                    <a:lnTo>
                      <a:pt x="790" y="19314"/>
                    </a:lnTo>
                    <a:lnTo>
                      <a:pt x="740" y="19765"/>
                    </a:lnTo>
                    <a:lnTo>
                      <a:pt x="690" y="20179"/>
                    </a:lnTo>
                    <a:lnTo>
                      <a:pt x="639" y="20843"/>
                    </a:lnTo>
                    <a:lnTo>
                      <a:pt x="527" y="22761"/>
                    </a:lnTo>
                    <a:lnTo>
                      <a:pt x="401" y="25230"/>
                    </a:lnTo>
                    <a:lnTo>
                      <a:pt x="276" y="27937"/>
                    </a:lnTo>
                    <a:lnTo>
                      <a:pt x="75" y="32837"/>
                    </a:lnTo>
                    <a:lnTo>
                      <a:pt x="0" y="35018"/>
                    </a:lnTo>
                    <a:lnTo>
                      <a:pt x="21808" y="35018"/>
                    </a:lnTo>
                    <a:lnTo>
                      <a:pt x="19954" y="18048"/>
                    </a:lnTo>
                    <a:lnTo>
                      <a:pt x="20154" y="17860"/>
                    </a:lnTo>
                    <a:lnTo>
                      <a:pt x="20680" y="17371"/>
                    </a:lnTo>
                    <a:lnTo>
                      <a:pt x="21019" y="17033"/>
                    </a:lnTo>
                    <a:lnTo>
                      <a:pt x="21395" y="16657"/>
                    </a:lnTo>
                    <a:lnTo>
                      <a:pt x="21808" y="16231"/>
                    </a:lnTo>
                    <a:lnTo>
                      <a:pt x="22210" y="15792"/>
                    </a:lnTo>
                    <a:lnTo>
                      <a:pt x="22611" y="15328"/>
                    </a:lnTo>
                    <a:lnTo>
                      <a:pt x="22999" y="14852"/>
                    </a:lnTo>
                    <a:lnTo>
                      <a:pt x="23175" y="14626"/>
                    </a:lnTo>
                    <a:lnTo>
                      <a:pt x="23338" y="14388"/>
                    </a:lnTo>
                    <a:lnTo>
                      <a:pt x="23488" y="14163"/>
                    </a:lnTo>
                    <a:lnTo>
                      <a:pt x="23626" y="13950"/>
                    </a:lnTo>
                    <a:lnTo>
                      <a:pt x="23739" y="13724"/>
                    </a:lnTo>
                    <a:lnTo>
                      <a:pt x="23851" y="13524"/>
                    </a:lnTo>
                    <a:lnTo>
                      <a:pt x="23927" y="13323"/>
                    </a:lnTo>
                    <a:lnTo>
                      <a:pt x="23989" y="13135"/>
                    </a:lnTo>
                    <a:lnTo>
                      <a:pt x="24027" y="12960"/>
                    </a:lnTo>
                    <a:lnTo>
                      <a:pt x="24027" y="12784"/>
                    </a:lnTo>
                    <a:lnTo>
                      <a:pt x="24027" y="12709"/>
                    </a:lnTo>
                    <a:lnTo>
                      <a:pt x="24014" y="12634"/>
                    </a:lnTo>
                    <a:lnTo>
                      <a:pt x="23989" y="12571"/>
                    </a:lnTo>
                    <a:lnTo>
                      <a:pt x="23964" y="12508"/>
                    </a:lnTo>
                    <a:lnTo>
                      <a:pt x="23801" y="12145"/>
                    </a:lnTo>
                    <a:lnTo>
                      <a:pt x="23551" y="11618"/>
                    </a:lnTo>
                    <a:lnTo>
                      <a:pt x="22899" y="10114"/>
                    </a:lnTo>
                    <a:lnTo>
                      <a:pt x="22059" y="8234"/>
                    </a:lnTo>
                    <a:lnTo>
                      <a:pt x="21132" y="6166"/>
                    </a:lnTo>
                    <a:lnTo>
                      <a:pt x="20655" y="5139"/>
                    </a:lnTo>
                    <a:lnTo>
                      <a:pt x="20192" y="4149"/>
                    </a:lnTo>
                    <a:lnTo>
                      <a:pt x="19740" y="3221"/>
                    </a:lnTo>
                    <a:lnTo>
                      <a:pt x="19314" y="2381"/>
                    </a:lnTo>
                    <a:lnTo>
                      <a:pt x="18926" y="1667"/>
                    </a:lnTo>
                    <a:lnTo>
                      <a:pt x="18750" y="1366"/>
                    </a:lnTo>
                    <a:lnTo>
                      <a:pt x="18587" y="1103"/>
                    </a:lnTo>
                    <a:lnTo>
                      <a:pt x="18437" y="877"/>
                    </a:lnTo>
                    <a:lnTo>
                      <a:pt x="18312" y="702"/>
                    </a:lnTo>
                    <a:lnTo>
                      <a:pt x="18186" y="577"/>
                    </a:lnTo>
                    <a:lnTo>
                      <a:pt x="18136" y="539"/>
                    </a:lnTo>
                    <a:lnTo>
                      <a:pt x="18099" y="501"/>
                    </a:lnTo>
                    <a:lnTo>
                      <a:pt x="18011" y="476"/>
                    </a:lnTo>
                    <a:lnTo>
                      <a:pt x="17898" y="451"/>
                    </a:lnTo>
                    <a:lnTo>
                      <a:pt x="17572" y="389"/>
                    </a:lnTo>
                    <a:lnTo>
                      <a:pt x="17159" y="326"/>
                    </a:lnTo>
                    <a:lnTo>
                      <a:pt x="16707" y="263"/>
                    </a:lnTo>
                    <a:lnTo>
                      <a:pt x="15918" y="163"/>
                    </a:lnTo>
                    <a:lnTo>
                      <a:pt x="15554" y="125"/>
                    </a:lnTo>
                    <a:lnTo>
                      <a:pt x="8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3217319" y="3094605"/>
                <a:ext cx="272180" cy="240037"/>
              </a:xfrm>
              <a:custGeom>
                <a:rect b="b" l="l" r="r" t="t"/>
                <a:pathLst>
                  <a:path extrusionOk="0" h="10679" w="12109">
                    <a:moveTo>
                      <a:pt x="11920" y="0"/>
                    </a:moveTo>
                    <a:lnTo>
                      <a:pt x="1" y="10466"/>
                    </a:lnTo>
                    <a:lnTo>
                      <a:pt x="189" y="10679"/>
                    </a:lnTo>
                    <a:lnTo>
                      <a:pt x="12108" y="213"/>
                    </a:lnTo>
                    <a:lnTo>
                      <a:pt x="11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3391722" y="3207577"/>
                <a:ext cx="72423" cy="96923"/>
              </a:xfrm>
              <a:custGeom>
                <a:rect b="b" l="l" r="r" t="t"/>
                <a:pathLst>
                  <a:path extrusionOk="0" h="4312" w="3222">
                    <a:moveTo>
                      <a:pt x="2983" y="0"/>
                    </a:moveTo>
                    <a:lnTo>
                      <a:pt x="0" y="4149"/>
                    </a:lnTo>
                    <a:lnTo>
                      <a:pt x="238" y="4311"/>
                    </a:lnTo>
                    <a:lnTo>
                      <a:pt x="3221" y="163"/>
                    </a:lnTo>
                    <a:lnTo>
                      <a:pt x="2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3173937" y="2616531"/>
                <a:ext cx="243724" cy="169615"/>
              </a:xfrm>
              <a:custGeom>
                <a:rect b="b" l="l" r="r" t="t"/>
                <a:pathLst>
                  <a:path extrusionOk="0" h="7546" w="10843">
                    <a:moveTo>
                      <a:pt x="3523" y="0"/>
                    </a:moveTo>
                    <a:lnTo>
                      <a:pt x="1" y="752"/>
                    </a:lnTo>
                    <a:lnTo>
                      <a:pt x="214" y="1166"/>
                    </a:lnTo>
                    <a:lnTo>
                      <a:pt x="490" y="1642"/>
                    </a:lnTo>
                    <a:lnTo>
                      <a:pt x="853" y="2244"/>
                    </a:lnTo>
                    <a:lnTo>
                      <a:pt x="1116" y="2645"/>
                    </a:lnTo>
                    <a:lnTo>
                      <a:pt x="1405" y="3071"/>
                    </a:lnTo>
                    <a:lnTo>
                      <a:pt x="1718" y="3522"/>
                    </a:lnTo>
                    <a:lnTo>
                      <a:pt x="2069" y="3973"/>
                    </a:lnTo>
                    <a:lnTo>
                      <a:pt x="2432" y="4437"/>
                    </a:lnTo>
                    <a:lnTo>
                      <a:pt x="2833" y="4888"/>
                    </a:lnTo>
                    <a:lnTo>
                      <a:pt x="3247" y="5327"/>
                    </a:lnTo>
                    <a:lnTo>
                      <a:pt x="3460" y="5540"/>
                    </a:lnTo>
                    <a:lnTo>
                      <a:pt x="3686" y="5753"/>
                    </a:lnTo>
                    <a:lnTo>
                      <a:pt x="3911" y="5953"/>
                    </a:lnTo>
                    <a:lnTo>
                      <a:pt x="4137" y="6154"/>
                    </a:lnTo>
                    <a:lnTo>
                      <a:pt x="4375" y="6329"/>
                    </a:lnTo>
                    <a:lnTo>
                      <a:pt x="4613" y="6505"/>
                    </a:lnTo>
                    <a:lnTo>
                      <a:pt x="4851" y="6680"/>
                    </a:lnTo>
                    <a:lnTo>
                      <a:pt x="5102" y="6831"/>
                    </a:lnTo>
                    <a:lnTo>
                      <a:pt x="5353" y="6969"/>
                    </a:lnTo>
                    <a:lnTo>
                      <a:pt x="5603" y="7094"/>
                    </a:lnTo>
                    <a:lnTo>
                      <a:pt x="5866" y="7207"/>
                    </a:lnTo>
                    <a:lnTo>
                      <a:pt x="6117" y="7307"/>
                    </a:lnTo>
                    <a:lnTo>
                      <a:pt x="6380" y="7395"/>
                    </a:lnTo>
                    <a:lnTo>
                      <a:pt x="6656" y="7457"/>
                    </a:lnTo>
                    <a:lnTo>
                      <a:pt x="6919" y="7508"/>
                    </a:lnTo>
                    <a:lnTo>
                      <a:pt x="7182" y="7533"/>
                    </a:lnTo>
                    <a:lnTo>
                      <a:pt x="7458" y="7545"/>
                    </a:lnTo>
                    <a:lnTo>
                      <a:pt x="7734" y="7533"/>
                    </a:lnTo>
                    <a:lnTo>
                      <a:pt x="7960" y="7495"/>
                    </a:lnTo>
                    <a:lnTo>
                      <a:pt x="8185" y="7457"/>
                    </a:lnTo>
                    <a:lnTo>
                      <a:pt x="8398" y="7407"/>
                    </a:lnTo>
                    <a:lnTo>
                      <a:pt x="8599" y="7332"/>
                    </a:lnTo>
                    <a:lnTo>
                      <a:pt x="8787" y="7257"/>
                    </a:lnTo>
                    <a:lnTo>
                      <a:pt x="8962" y="7157"/>
                    </a:lnTo>
                    <a:lnTo>
                      <a:pt x="9125" y="7056"/>
                    </a:lnTo>
                    <a:lnTo>
                      <a:pt x="9288" y="6944"/>
                    </a:lnTo>
                    <a:lnTo>
                      <a:pt x="9438" y="6818"/>
                    </a:lnTo>
                    <a:lnTo>
                      <a:pt x="9576" y="6680"/>
                    </a:lnTo>
                    <a:lnTo>
                      <a:pt x="9702" y="6542"/>
                    </a:lnTo>
                    <a:lnTo>
                      <a:pt x="9827" y="6392"/>
                    </a:lnTo>
                    <a:lnTo>
                      <a:pt x="9940" y="6229"/>
                    </a:lnTo>
                    <a:lnTo>
                      <a:pt x="10040" y="6066"/>
                    </a:lnTo>
                    <a:lnTo>
                      <a:pt x="10140" y="5891"/>
                    </a:lnTo>
                    <a:lnTo>
                      <a:pt x="10228" y="5715"/>
                    </a:lnTo>
                    <a:lnTo>
                      <a:pt x="10316" y="5527"/>
                    </a:lnTo>
                    <a:lnTo>
                      <a:pt x="10391" y="5339"/>
                    </a:lnTo>
                    <a:lnTo>
                      <a:pt x="10454" y="5151"/>
                    </a:lnTo>
                    <a:lnTo>
                      <a:pt x="10516" y="4951"/>
                    </a:lnTo>
                    <a:lnTo>
                      <a:pt x="10617" y="4550"/>
                    </a:lnTo>
                    <a:lnTo>
                      <a:pt x="10704" y="4136"/>
                    </a:lnTo>
                    <a:lnTo>
                      <a:pt x="10767" y="3722"/>
                    </a:lnTo>
                    <a:lnTo>
                      <a:pt x="10805" y="3309"/>
                    </a:lnTo>
                    <a:lnTo>
                      <a:pt x="10830" y="2895"/>
                    </a:lnTo>
                    <a:lnTo>
                      <a:pt x="10842" y="2507"/>
                    </a:lnTo>
                    <a:lnTo>
                      <a:pt x="10842" y="2018"/>
                    </a:lnTo>
                    <a:lnTo>
                      <a:pt x="10830" y="1579"/>
                    </a:lnTo>
                    <a:lnTo>
                      <a:pt x="10805" y="1166"/>
                    </a:lnTo>
                    <a:lnTo>
                      <a:pt x="10767" y="815"/>
                    </a:lnTo>
                    <a:lnTo>
                      <a:pt x="10704" y="313"/>
                    </a:lnTo>
                    <a:lnTo>
                      <a:pt x="10679" y="125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05174" y="2026879"/>
                <a:ext cx="384590" cy="452742"/>
              </a:xfrm>
              <a:custGeom>
                <a:rect b="b" l="l" r="r" t="t"/>
                <a:pathLst>
                  <a:path extrusionOk="0" h="20142" w="17110">
                    <a:moveTo>
                      <a:pt x="9739" y="1"/>
                    </a:moveTo>
                    <a:lnTo>
                      <a:pt x="9301" y="13"/>
                    </a:lnTo>
                    <a:lnTo>
                      <a:pt x="8862" y="38"/>
                    </a:lnTo>
                    <a:lnTo>
                      <a:pt x="8649" y="63"/>
                    </a:lnTo>
                    <a:lnTo>
                      <a:pt x="8436" y="101"/>
                    </a:lnTo>
                    <a:lnTo>
                      <a:pt x="8223" y="139"/>
                    </a:lnTo>
                    <a:lnTo>
                      <a:pt x="8022" y="189"/>
                    </a:lnTo>
                    <a:lnTo>
                      <a:pt x="7822" y="251"/>
                    </a:lnTo>
                    <a:lnTo>
                      <a:pt x="7621" y="314"/>
                    </a:lnTo>
                    <a:lnTo>
                      <a:pt x="7433" y="402"/>
                    </a:lnTo>
                    <a:lnTo>
                      <a:pt x="7245" y="490"/>
                    </a:lnTo>
                    <a:lnTo>
                      <a:pt x="7070" y="590"/>
                    </a:lnTo>
                    <a:lnTo>
                      <a:pt x="6894" y="690"/>
                    </a:lnTo>
                    <a:lnTo>
                      <a:pt x="6731" y="815"/>
                    </a:lnTo>
                    <a:lnTo>
                      <a:pt x="6568" y="953"/>
                    </a:lnTo>
                    <a:lnTo>
                      <a:pt x="6431" y="1091"/>
                    </a:lnTo>
                    <a:lnTo>
                      <a:pt x="6293" y="1242"/>
                    </a:lnTo>
                    <a:lnTo>
                      <a:pt x="6167" y="1392"/>
                    </a:lnTo>
                    <a:lnTo>
                      <a:pt x="6042" y="1555"/>
                    </a:lnTo>
                    <a:lnTo>
                      <a:pt x="5942" y="1718"/>
                    </a:lnTo>
                    <a:lnTo>
                      <a:pt x="5841" y="1893"/>
                    </a:lnTo>
                    <a:lnTo>
                      <a:pt x="5741" y="2069"/>
                    </a:lnTo>
                    <a:lnTo>
                      <a:pt x="5666" y="2257"/>
                    </a:lnTo>
                    <a:lnTo>
                      <a:pt x="5578" y="2432"/>
                    </a:lnTo>
                    <a:lnTo>
                      <a:pt x="5516" y="2633"/>
                    </a:lnTo>
                    <a:lnTo>
                      <a:pt x="5378" y="3009"/>
                    </a:lnTo>
                    <a:lnTo>
                      <a:pt x="5277" y="3410"/>
                    </a:lnTo>
                    <a:lnTo>
                      <a:pt x="5190" y="3798"/>
                    </a:lnTo>
                    <a:lnTo>
                      <a:pt x="5102" y="4350"/>
                    </a:lnTo>
                    <a:lnTo>
                      <a:pt x="5027" y="4901"/>
                    </a:lnTo>
                    <a:lnTo>
                      <a:pt x="4964" y="5453"/>
                    </a:lnTo>
                    <a:lnTo>
                      <a:pt x="4927" y="6004"/>
                    </a:lnTo>
                    <a:lnTo>
                      <a:pt x="4901" y="6556"/>
                    </a:lnTo>
                    <a:lnTo>
                      <a:pt x="4876" y="7120"/>
                    </a:lnTo>
                    <a:lnTo>
                      <a:pt x="4864" y="8235"/>
                    </a:lnTo>
                    <a:lnTo>
                      <a:pt x="4864" y="9351"/>
                    </a:lnTo>
                    <a:lnTo>
                      <a:pt x="4864" y="10466"/>
                    </a:lnTo>
                    <a:lnTo>
                      <a:pt x="4851" y="11018"/>
                    </a:lnTo>
                    <a:lnTo>
                      <a:pt x="4826" y="11582"/>
                    </a:lnTo>
                    <a:lnTo>
                      <a:pt x="4789" y="12133"/>
                    </a:lnTo>
                    <a:lnTo>
                      <a:pt x="4751" y="12684"/>
                    </a:lnTo>
                    <a:lnTo>
                      <a:pt x="4688" y="13161"/>
                    </a:lnTo>
                    <a:lnTo>
                      <a:pt x="4613" y="13637"/>
                    </a:lnTo>
                    <a:lnTo>
                      <a:pt x="4563" y="13875"/>
                    </a:lnTo>
                    <a:lnTo>
                      <a:pt x="4500" y="14101"/>
                    </a:lnTo>
                    <a:lnTo>
                      <a:pt x="4438" y="14339"/>
                    </a:lnTo>
                    <a:lnTo>
                      <a:pt x="4363" y="14564"/>
                    </a:lnTo>
                    <a:lnTo>
                      <a:pt x="4287" y="14778"/>
                    </a:lnTo>
                    <a:lnTo>
                      <a:pt x="4200" y="15003"/>
                    </a:lnTo>
                    <a:lnTo>
                      <a:pt x="4099" y="15216"/>
                    </a:lnTo>
                    <a:lnTo>
                      <a:pt x="3987" y="15417"/>
                    </a:lnTo>
                    <a:lnTo>
                      <a:pt x="3861" y="15617"/>
                    </a:lnTo>
                    <a:lnTo>
                      <a:pt x="3723" y="15805"/>
                    </a:lnTo>
                    <a:lnTo>
                      <a:pt x="3573" y="15981"/>
                    </a:lnTo>
                    <a:lnTo>
                      <a:pt x="3410" y="16156"/>
                    </a:lnTo>
                    <a:lnTo>
                      <a:pt x="3235" y="16319"/>
                    </a:lnTo>
                    <a:lnTo>
                      <a:pt x="3034" y="16457"/>
                    </a:lnTo>
                    <a:lnTo>
                      <a:pt x="2833" y="16582"/>
                    </a:lnTo>
                    <a:lnTo>
                      <a:pt x="2620" y="16683"/>
                    </a:lnTo>
                    <a:lnTo>
                      <a:pt x="2395" y="16770"/>
                    </a:lnTo>
                    <a:lnTo>
                      <a:pt x="2157" y="16833"/>
                    </a:lnTo>
                    <a:lnTo>
                      <a:pt x="1918" y="16883"/>
                    </a:lnTo>
                    <a:lnTo>
                      <a:pt x="1680" y="16908"/>
                    </a:lnTo>
                    <a:lnTo>
                      <a:pt x="1455" y="16908"/>
                    </a:lnTo>
                    <a:lnTo>
                      <a:pt x="1217" y="16896"/>
                    </a:lnTo>
                    <a:lnTo>
                      <a:pt x="991" y="16858"/>
                    </a:lnTo>
                    <a:lnTo>
                      <a:pt x="778" y="16783"/>
                    </a:lnTo>
                    <a:lnTo>
                      <a:pt x="565" y="16695"/>
                    </a:lnTo>
                    <a:lnTo>
                      <a:pt x="377" y="16582"/>
                    </a:lnTo>
                    <a:lnTo>
                      <a:pt x="289" y="16507"/>
                    </a:lnTo>
                    <a:lnTo>
                      <a:pt x="201" y="16432"/>
                    </a:lnTo>
                    <a:lnTo>
                      <a:pt x="114" y="16357"/>
                    </a:lnTo>
                    <a:lnTo>
                      <a:pt x="38" y="16269"/>
                    </a:lnTo>
                    <a:lnTo>
                      <a:pt x="13" y="16457"/>
                    </a:lnTo>
                    <a:lnTo>
                      <a:pt x="1" y="16658"/>
                    </a:lnTo>
                    <a:lnTo>
                      <a:pt x="13" y="16846"/>
                    </a:lnTo>
                    <a:lnTo>
                      <a:pt x="38" y="17046"/>
                    </a:lnTo>
                    <a:lnTo>
                      <a:pt x="89" y="17247"/>
                    </a:lnTo>
                    <a:lnTo>
                      <a:pt x="151" y="17435"/>
                    </a:lnTo>
                    <a:lnTo>
                      <a:pt x="226" y="17635"/>
                    </a:lnTo>
                    <a:lnTo>
                      <a:pt x="314" y="17823"/>
                    </a:lnTo>
                    <a:lnTo>
                      <a:pt x="414" y="18011"/>
                    </a:lnTo>
                    <a:lnTo>
                      <a:pt x="515" y="18187"/>
                    </a:lnTo>
                    <a:lnTo>
                      <a:pt x="640" y="18362"/>
                    </a:lnTo>
                    <a:lnTo>
                      <a:pt x="765" y="18525"/>
                    </a:lnTo>
                    <a:lnTo>
                      <a:pt x="891" y="18688"/>
                    </a:lnTo>
                    <a:lnTo>
                      <a:pt x="1041" y="18838"/>
                    </a:lnTo>
                    <a:lnTo>
                      <a:pt x="1179" y="18976"/>
                    </a:lnTo>
                    <a:lnTo>
                      <a:pt x="1329" y="19102"/>
                    </a:lnTo>
                    <a:lnTo>
                      <a:pt x="1480" y="19227"/>
                    </a:lnTo>
                    <a:lnTo>
                      <a:pt x="1643" y="19340"/>
                    </a:lnTo>
                    <a:lnTo>
                      <a:pt x="1806" y="19440"/>
                    </a:lnTo>
                    <a:lnTo>
                      <a:pt x="1969" y="19540"/>
                    </a:lnTo>
                    <a:lnTo>
                      <a:pt x="2144" y="19615"/>
                    </a:lnTo>
                    <a:lnTo>
                      <a:pt x="2320" y="19703"/>
                    </a:lnTo>
                    <a:lnTo>
                      <a:pt x="2495" y="19778"/>
                    </a:lnTo>
                    <a:lnTo>
                      <a:pt x="2671" y="19841"/>
                    </a:lnTo>
                    <a:lnTo>
                      <a:pt x="3047" y="19941"/>
                    </a:lnTo>
                    <a:lnTo>
                      <a:pt x="3423" y="20029"/>
                    </a:lnTo>
                    <a:lnTo>
                      <a:pt x="3811" y="20092"/>
                    </a:lnTo>
                    <a:lnTo>
                      <a:pt x="4200" y="20129"/>
                    </a:lnTo>
                    <a:lnTo>
                      <a:pt x="4638" y="20142"/>
                    </a:lnTo>
                    <a:lnTo>
                      <a:pt x="5077" y="20129"/>
                    </a:lnTo>
                    <a:lnTo>
                      <a:pt x="5516" y="20092"/>
                    </a:lnTo>
                    <a:lnTo>
                      <a:pt x="5942" y="20017"/>
                    </a:lnTo>
                    <a:lnTo>
                      <a:pt x="6368" y="19916"/>
                    </a:lnTo>
                    <a:lnTo>
                      <a:pt x="6794" y="19791"/>
                    </a:lnTo>
                    <a:lnTo>
                      <a:pt x="7208" y="19641"/>
                    </a:lnTo>
                    <a:lnTo>
                      <a:pt x="7408" y="19553"/>
                    </a:lnTo>
                    <a:lnTo>
                      <a:pt x="7596" y="19465"/>
                    </a:lnTo>
                    <a:lnTo>
                      <a:pt x="7797" y="19365"/>
                    </a:lnTo>
                    <a:lnTo>
                      <a:pt x="7985" y="19265"/>
                    </a:lnTo>
                    <a:lnTo>
                      <a:pt x="8173" y="19152"/>
                    </a:lnTo>
                    <a:lnTo>
                      <a:pt x="8348" y="19026"/>
                    </a:lnTo>
                    <a:lnTo>
                      <a:pt x="8524" y="18901"/>
                    </a:lnTo>
                    <a:lnTo>
                      <a:pt x="8687" y="18776"/>
                    </a:lnTo>
                    <a:lnTo>
                      <a:pt x="8849" y="18638"/>
                    </a:lnTo>
                    <a:lnTo>
                      <a:pt x="9012" y="18487"/>
                    </a:lnTo>
                    <a:lnTo>
                      <a:pt x="9163" y="18337"/>
                    </a:lnTo>
                    <a:lnTo>
                      <a:pt x="9313" y="18187"/>
                    </a:lnTo>
                    <a:lnTo>
                      <a:pt x="9451" y="18024"/>
                    </a:lnTo>
                    <a:lnTo>
                      <a:pt x="9576" y="17848"/>
                    </a:lnTo>
                    <a:lnTo>
                      <a:pt x="9702" y="17673"/>
                    </a:lnTo>
                    <a:lnTo>
                      <a:pt x="9815" y="17497"/>
                    </a:lnTo>
                    <a:lnTo>
                      <a:pt x="9915" y="17309"/>
                    </a:lnTo>
                    <a:lnTo>
                      <a:pt x="10015" y="17109"/>
                    </a:lnTo>
                    <a:lnTo>
                      <a:pt x="10128" y="16858"/>
                    </a:lnTo>
                    <a:lnTo>
                      <a:pt x="10228" y="16607"/>
                    </a:lnTo>
                    <a:lnTo>
                      <a:pt x="10303" y="16357"/>
                    </a:lnTo>
                    <a:lnTo>
                      <a:pt x="10379" y="16094"/>
                    </a:lnTo>
                    <a:lnTo>
                      <a:pt x="10441" y="15830"/>
                    </a:lnTo>
                    <a:lnTo>
                      <a:pt x="10479" y="15555"/>
                    </a:lnTo>
                    <a:lnTo>
                      <a:pt x="10529" y="15291"/>
                    </a:lnTo>
                    <a:lnTo>
                      <a:pt x="10554" y="15016"/>
                    </a:lnTo>
                    <a:lnTo>
                      <a:pt x="10592" y="14464"/>
                    </a:lnTo>
                    <a:lnTo>
                      <a:pt x="10604" y="13913"/>
                    </a:lnTo>
                    <a:lnTo>
                      <a:pt x="10604" y="13361"/>
                    </a:lnTo>
                    <a:lnTo>
                      <a:pt x="10592" y="12810"/>
                    </a:lnTo>
                    <a:lnTo>
                      <a:pt x="10567" y="12058"/>
                    </a:lnTo>
                    <a:lnTo>
                      <a:pt x="10529" y="11293"/>
                    </a:lnTo>
                    <a:lnTo>
                      <a:pt x="10441" y="9752"/>
                    </a:lnTo>
                    <a:lnTo>
                      <a:pt x="10416" y="8987"/>
                    </a:lnTo>
                    <a:lnTo>
                      <a:pt x="10404" y="8223"/>
                    </a:lnTo>
                    <a:lnTo>
                      <a:pt x="10416" y="7458"/>
                    </a:lnTo>
                    <a:lnTo>
                      <a:pt x="10429" y="7082"/>
                    </a:lnTo>
                    <a:lnTo>
                      <a:pt x="10466" y="6706"/>
                    </a:lnTo>
                    <a:lnTo>
                      <a:pt x="10479" y="6556"/>
                    </a:lnTo>
                    <a:lnTo>
                      <a:pt x="10504" y="6418"/>
                    </a:lnTo>
                    <a:lnTo>
                      <a:pt x="10529" y="6280"/>
                    </a:lnTo>
                    <a:lnTo>
                      <a:pt x="10579" y="6155"/>
                    </a:lnTo>
                    <a:lnTo>
                      <a:pt x="10617" y="6042"/>
                    </a:lnTo>
                    <a:lnTo>
                      <a:pt x="10667" y="5929"/>
                    </a:lnTo>
                    <a:lnTo>
                      <a:pt x="10730" y="5829"/>
                    </a:lnTo>
                    <a:lnTo>
                      <a:pt x="10792" y="5741"/>
                    </a:lnTo>
                    <a:lnTo>
                      <a:pt x="10867" y="5666"/>
                    </a:lnTo>
                    <a:lnTo>
                      <a:pt x="10943" y="5591"/>
                    </a:lnTo>
                    <a:lnTo>
                      <a:pt x="11018" y="5528"/>
                    </a:lnTo>
                    <a:lnTo>
                      <a:pt x="11093" y="5478"/>
                    </a:lnTo>
                    <a:lnTo>
                      <a:pt x="11181" y="5440"/>
                    </a:lnTo>
                    <a:lnTo>
                      <a:pt x="11268" y="5403"/>
                    </a:lnTo>
                    <a:lnTo>
                      <a:pt x="11369" y="5378"/>
                    </a:lnTo>
                    <a:lnTo>
                      <a:pt x="11469" y="5352"/>
                    </a:lnTo>
                    <a:lnTo>
                      <a:pt x="11757" y="5352"/>
                    </a:lnTo>
                    <a:lnTo>
                      <a:pt x="11870" y="5365"/>
                    </a:lnTo>
                    <a:lnTo>
                      <a:pt x="11970" y="5390"/>
                    </a:lnTo>
                    <a:lnTo>
                      <a:pt x="12071" y="5428"/>
                    </a:lnTo>
                    <a:lnTo>
                      <a:pt x="12284" y="5515"/>
                    </a:lnTo>
                    <a:lnTo>
                      <a:pt x="12497" y="5628"/>
                    </a:lnTo>
                    <a:lnTo>
                      <a:pt x="12697" y="5779"/>
                    </a:lnTo>
                    <a:lnTo>
                      <a:pt x="12885" y="5954"/>
                    </a:lnTo>
                    <a:lnTo>
                      <a:pt x="13073" y="6167"/>
                    </a:lnTo>
                    <a:lnTo>
                      <a:pt x="13199" y="6330"/>
                    </a:lnTo>
                    <a:lnTo>
                      <a:pt x="13299" y="6518"/>
                    </a:lnTo>
                    <a:lnTo>
                      <a:pt x="13399" y="6706"/>
                    </a:lnTo>
                    <a:lnTo>
                      <a:pt x="13499" y="6919"/>
                    </a:lnTo>
                    <a:lnTo>
                      <a:pt x="13700" y="7345"/>
                    </a:lnTo>
                    <a:lnTo>
                      <a:pt x="13813" y="7546"/>
                    </a:lnTo>
                    <a:lnTo>
                      <a:pt x="13913" y="7759"/>
                    </a:lnTo>
                    <a:lnTo>
                      <a:pt x="14038" y="7947"/>
                    </a:lnTo>
                    <a:lnTo>
                      <a:pt x="14164" y="8122"/>
                    </a:lnTo>
                    <a:lnTo>
                      <a:pt x="14314" y="8273"/>
                    </a:lnTo>
                    <a:lnTo>
                      <a:pt x="14389" y="8348"/>
                    </a:lnTo>
                    <a:lnTo>
                      <a:pt x="14477" y="8398"/>
                    </a:lnTo>
                    <a:lnTo>
                      <a:pt x="14565" y="8461"/>
                    </a:lnTo>
                    <a:lnTo>
                      <a:pt x="14652" y="8498"/>
                    </a:lnTo>
                    <a:lnTo>
                      <a:pt x="14753" y="8536"/>
                    </a:lnTo>
                    <a:lnTo>
                      <a:pt x="14853" y="8574"/>
                    </a:lnTo>
                    <a:lnTo>
                      <a:pt x="14966" y="8586"/>
                    </a:lnTo>
                    <a:lnTo>
                      <a:pt x="15079" y="8599"/>
                    </a:lnTo>
                    <a:lnTo>
                      <a:pt x="15191" y="8599"/>
                    </a:lnTo>
                    <a:lnTo>
                      <a:pt x="15329" y="8586"/>
                    </a:lnTo>
                    <a:lnTo>
                      <a:pt x="15517" y="8548"/>
                    </a:lnTo>
                    <a:lnTo>
                      <a:pt x="15705" y="8486"/>
                    </a:lnTo>
                    <a:lnTo>
                      <a:pt x="15881" y="8398"/>
                    </a:lnTo>
                    <a:lnTo>
                      <a:pt x="16044" y="8285"/>
                    </a:lnTo>
                    <a:lnTo>
                      <a:pt x="16194" y="8172"/>
                    </a:lnTo>
                    <a:lnTo>
                      <a:pt x="16332" y="8022"/>
                    </a:lnTo>
                    <a:lnTo>
                      <a:pt x="16457" y="7872"/>
                    </a:lnTo>
                    <a:lnTo>
                      <a:pt x="16570" y="7709"/>
                    </a:lnTo>
                    <a:lnTo>
                      <a:pt x="16683" y="7533"/>
                    </a:lnTo>
                    <a:lnTo>
                      <a:pt x="16771" y="7358"/>
                    </a:lnTo>
                    <a:lnTo>
                      <a:pt x="16858" y="7170"/>
                    </a:lnTo>
                    <a:lnTo>
                      <a:pt x="16921" y="6982"/>
                    </a:lnTo>
                    <a:lnTo>
                      <a:pt x="16984" y="6794"/>
                    </a:lnTo>
                    <a:lnTo>
                      <a:pt x="17034" y="6606"/>
                    </a:lnTo>
                    <a:lnTo>
                      <a:pt x="17071" y="6405"/>
                    </a:lnTo>
                    <a:lnTo>
                      <a:pt x="17096" y="6230"/>
                    </a:lnTo>
                    <a:lnTo>
                      <a:pt x="17109" y="5967"/>
                    </a:lnTo>
                    <a:lnTo>
                      <a:pt x="17109" y="5829"/>
                    </a:lnTo>
                    <a:lnTo>
                      <a:pt x="17096" y="5716"/>
                    </a:lnTo>
                    <a:lnTo>
                      <a:pt x="17021" y="5290"/>
                    </a:lnTo>
                    <a:lnTo>
                      <a:pt x="16934" y="4876"/>
                    </a:lnTo>
                    <a:lnTo>
                      <a:pt x="16808" y="4463"/>
                    </a:lnTo>
                    <a:lnTo>
                      <a:pt x="16658" y="4062"/>
                    </a:lnTo>
                    <a:lnTo>
                      <a:pt x="16470" y="3673"/>
                    </a:lnTo>
                    <a:lnTo>
                      <a:pt x="16269" y="3297"/>
                    </a:lnTo>
                    <a:lnTo>
                      <a:pt x="16044" y="2921"/>
                    </a:lnTo>
                    <a:lnTo>
                      <a:pt x="15793" y="2570"/>
                    </a:lnTo>
                    <a:lnTo>
                      <a:pt x="15530" y="2244"/>
                    </a:lnTo>
                    <a:lnTo>
                      <a:pt x="15229" y="1931"/>
                    </a:lnTo>
                    <a:lnTo>
                      <a:pt x="15079" y="1793"/>
                    </a:lnTo>
                    <a:lnTo>
                      <a:pt x="14916" y="1643"/>
                    </a:lnTo>
                    <a:lnTo>
                      <a:pt x="14753" y="1505"/>
                    </a:lnTo>
                    <a:lnTo>
                      <a:pt x="14590" y="1379"/>
                    </a:lnTo>
                    <a:lnTo>
                      <a:pt x="14414" y="1254"/>
                    </a:lnTo>
                    <a:lnTo>
                      <a:pt x="14239" y="1141"/>
                    </a:lnTo>
                    <a:lnTo>
                      <a:pt x="14063" y="1041"/>
                    </a:lnTo>
                    <a:lnTo>
                      <a:pt x="13875" y="941"/>
                    </a:lnTo>
                    <a:lnTo>
                      <a:pt x="13687" y="840"/>
                    </a:lnTo>
                    <a:lnTo>
                      <a:pt x="13487" y="753"/>
                    </a:lnTo>
                    <a:lnTo>
                      <a:pt x="13299" y="678"/>
                    </a:lnTo>
                    <a:lnTo>
                      <a:pt x="13098" y="615"/>
                    </a:lnTo>
                    <a:lnTo>
                      <a:pt x="12722" y="502"/>
                    </a:lnTo>
                    <a:lnTo>
                      <a:pt x="12334" y="402"/>
                    </a:lnTo>
                    <a:lnTo>
                      <a:pt x="11933" y="302"/>
                    </a:lnTo>
                    <a:lnTo>
                      <a:pt x="11507" y="214"/>
                    </a:lnTo>
                    <a:lnTo>
                      <a:pt x="11080" y="126"/>
                    </a:lnTo>
                    <a:lnTo>
                      <a:pt x="10629" y="76"/>
                    </a:lnTo>
                    <a:lnTo>
                      <a:pt x="10191" y="26"/>
                    </a:lnTo>
                    <a:lnTo>
                      <a:pt x="9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190278" y="2121262"/>
                <a:ext cx="180607" cy="150734"/>
              </a:xfrm>
              <a:custGeom>
                <a:rect b="b" l="l" r="r" t="t"/>
                <a:pathLst>
                  <a:path extrusionOk="0" h="6706" w="8035">
                    <a:moveTo>
                      <a:pt x="3786" y="0"/>
                    </a:moveTo>
                    <a:lnTo>
                      <a:pt x="3510" y="25"/>
                    </a:lnTo>
                    <a:lnTo>
                      <a:pt x="3247" y="51"/>
                    </a:lnTo>
                    <a:lnTo>
                      <a:pt x="2971" y="101"/>
                    </a:lnTo>
                    <a:lnTo>
                      <a:pt x="2708" y="176"/>
                    </a:lnTo>
                    <a:lnTo>
                      <a:pt x="2457" y="251"/>
                    </a:lnTo>
                    <a:lnTo>
                      <a:pt x="2194" y="364"/>
                    </a:lnTo>
                    <a:lnTo>
                      <a:pt x="1943" y="477"/>
                    </a:lnTo>
                    <a:lnTo>
                      <a:pt x="1693" y="627"/>
                    </a:lnTo>
                    <a:lnTo>
                      <a:pt x="1467" y="790"/>
                    </a:lnTo>
                    <a:lnTo>
                      <a:pt x="1254" y="978"/>
                    </a:lnTo>
                    <a:lnTo>
                      <a:pt x="1054" y="1166"/>
                    </a:lnTo>
                    <a:lnTo>
                      <a:pt x="891" y="1367"/>
                    </a:lnTo>
                    <a:lnTo>
                      <a:pt x="740" y="1580"/>
                    </a:lnTo>
                    <a:lnTo>
                      <a:pt x="602" y="1805"/>
                    </a:lnTo>
                    <a:lnTo>
                      <a:pt x="477" y="2043"/>
                    </a:lnTo>
                    <a:lnTo>
                      <a:pt x="377" y="2281"/>
                    </a:lnTo>
                    <a:lnTo>
                      <a:pt x="289" y="2532"/>
                    </a:lnTo>
                    <a:lnTo>
                      <a:pt x="214" y="2783"/>
                    </a:lnTo>
                    <a:lnTo>
                      <a:pt x="151" y="3033"/>
                    </a:lnTo>
                    <a:lnTo>
                      <a:pt x="101" y="3284"/>
                    </a:lnTo>
                    <a:lnTo>
                      <a:pt x="63" y="3547"/>
                    </a:lnTo>
                    <a:lnTo>
                      <a:pt x="38" y="3798"/>
                    </a:lnTo>
                    <a:lnTo>
                      <a:pt x="13" y="4049"/>
                    </a:lnTo>
                    <a:lnTo>
                      <a:pt x="1" y="4299"/>
                    </a:lnTo>
                    <a:lnTo>
                      <a:pt x="13" y="4776"/>
                    </a:lnTo>
                    <a:lnTo>
                      <a:pt x="26" y="5227"/>
                    </a:lnTo>
                    <a:lnTo>
                      <a:pt x="76" y="5640"/>
                    </a:lnTo>
                    <a:lnTo>
                      <a:pt x="126" y="5991"/>
                    </a:lnTo>
                    <a:lnTo>
                      <a:pt x="176" y="6292"/>
                    </a:lnTo>
                    <a:lnTo>
                      <a:pt x="214" y="6518"/>
                    </a:lnTo>
                    <a:lnTo>
                      <a:pt x="264" y="6706"/>
                    </a:lnTo>
                    <a:lnTo>
                      <a:pt x="377" y="6568"/>
                    </a:lnTo>
                    <a:lnTo>
                      <a:pt x="515" y="6405"/>
                    </a:lnTo>
                    <a:lnTo>
                      <a:pt x="703" y="6192"/>
                    </a:lnTo>
                    <a:lnTo>
                      <a:pt x="966" y="5929"/>
                    </a:lnTo>
                    <a:lnTo>
                      <a:pt x="1279" y="5603"/>
                    </a:lnTo>
                    <a:lnTo>
                      <a:pt x="1655" y="5252"/>
                    </a:lnTo>
                    <a:lnTo>
                      <a:pt x="2094" y="4863"/>
                    </a:lnTo>
                    <a:lnTo>
                      <a:pt x="2595" y="4450"/>
                    </a:lnTo>
                    <a:lnTo>
                      <a:pt x="3172" y="3999"/>
                    </a:lnTo>
                    <a:lnTo>
                      <a:pt x="3798" y="3535"/>
                    </a:lnTo>
                    <a:lnTo>
                      <a:pt x="4149" y="3309"/>
                    </a:lnTo>
                    <a:lnTo>
                      <a:pt x="4513" y="3059"/>
                    </a:lnTo>
                    <a:lnTo>
                      <a:pt x="4889" y="2820"/>
                    </a:lnTo>
                    <a:lnTo>
                      <a:pt x="5290" y="2582"/>
                    </a:lnTo>
                    <a:lnTo>
                      <a:pt x="5703" y="2332"/>
                    </a:lnTo>
                    <a:lnTo>
                      <a:pt x="6130" y="2093"/>
                    </a:lnTo>
                    <a:lnTo>
                      <a:pt x="6581" y="1855"/>
                    </a:lnTo>
                    <a:lnTo>
                      <a:pt x="7045" y="1605"/>
                    </a:lnTo>
                    <a:lnTo>
                      <a:pt x="7533" y="1367"/>
                    </a:lnTo>
                    <a:lnTo>
                      <a:pt x="8035" y="1128"/>
                    </a:lnTo>
                    <a:lnTo>
                      <a:pt x="7872" y="1041"/>
                    </a:lnTo>
                    <a:lnTo>
                      <a:pt x="7671" y="940"/>
                    </a:lnTo>
                    <a:lnTo>
                      <a:pt x="7408" y="815"/>
                    </a:lnTo>
                    <a:lnTo>
                      <a:pt x="7095" y="677"/>
                    </a:lnTo>
                    <a:lnTo>
                      <a:pt x="6719" y="539"/>
                    </a:lnTo>
                    <a:lnTo>
                      <a:pt x="6293" y="389"/>
                    </a:lnTo>
                    <a:lnTo>
                      <a:pt x="5841" y="251"/>
                    </a:lnTo>
                    <a:lnTo>
                      <a:pt x="5603" y="188"/>
                    </a:lnTo>
                    <a:lnTo>
                      <a:pt x="5353" y="138"/>
                    </a:lnTo>
                    <a:lnTo>
                      <a:pt x="5102" y="88"/>
                    </a:lnTo>
                    <a:lnTo>
                      <a:pt x="4839" y="51"/>
                    </a:lnTo>
                    <a:lnTo>
                      <a:pt x="4575" y="25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173937" y="2135355"/>
                <a:ext cx="400077" cy="346536"/>
              </a:xfrm>
              <a:custGeom>
                <a:rect b="b" l="l" r="r" t="t"/>
                <a:pathLst>
                  <a:path extrusionOk="0" h="15417" w="17799">
                    <a:moveTo>
                      <a:pt x="9514" y="0"/>
                    </a:moveTo>
                    <a:lnTo>
                      <a:pt x="9138" y="13"/>
                    </a:lnTo>
                    <a:lnTo>
                      <a:pt x="8762" y="38"/>
                    </a:lnTo>
                    <a:lnTo>
                      <a:pt x="8373" y="63"/>
                    </a:lnTo>
                    <a:lnTo>
                      <a:pt x="7997" y="100"/>
                    </a:lnTo>
                    <a:lnTo>
                      <a:pt x="7245" y="188"/>
                    </a:lnTo>
                    <a:lnTo>
                      <a:pt x="6756" y="251"/>
                    </a:lnTo>
                    <a:lnTo>
                      <a:pt x="6268" y="338"/>
                    </a:lnTo>
                    <a:lnTo>
                      <a:pt x="5779" y="439"/>
                    </a:lnTo>
                    <a:lnTo>
                      <a:pt x="5302" y="552"/>
                    </a:lnTo>
                    <a:lnTo>
                      <a:pt x="4839" y="689"/>
                    </a:lnTo>
                    <a:lnTo>
                      <a:pt x="4613" y="777"/>
                    </a:lnTo>
                    <a:lnTo>
                      <a:pt x="4387" y="865"/>
                    </a:lnTo>
                    <a:lnTo>
                      <a:pt x="4162" y="953"/>
                    </a:lnTo>
                    <a:lnTo>
                      <a:pt x="3936" y="1065"/>
                    </a:lnTo>
                    <a:lnTo>
                      <a:pt x="3723" y="1178"/>
                    </a:lnTo>
                    <a:lnTo>
                      <a:pt x="3510" y="1304"/>
                    </a:lnTo>
                    <a:lnTo>
                      <a:pt x="3285" y="1441"/>
                    </a:lnTo>
                    <a:lnTo>
                      <a:pt x="3071" y="1592"/>
                    </a:lnTo>
                    <a:lnTo>
                      <a:pt x="2858" y="1755"/>
                    </a:lnTo>
                    <a:lnTo>
                      <a:pt x="2670" y="1930"/>
                    </a:lnTo>
                    <a:lnTo>
                      <a:pt x="2482" y="2106"/>
                    </a:lnTo>
                    <a:lnTo>
                      <a:pt x="2294" y="2294"/>
                    </a:lnTo>
                    <a:lnTo>
                      <a:pt x="2119" y="2494"/>
                    </a:lnTo>
                    <a:lnTo>
                      <a:pt x="1956" y="2695"/>
                    </a:lnTo>
                    <a:lnTo>
                      <a:pt x="1806" y="2895"/>
                    </a:lnTo>
                    <a:lnTo>
                      <a:pt x="1655" y="3108"/>
                    </a:lnTo>
                    <a:lnTo>
                      <a:pt x="1505" y="3334"/>
                    </a:lnTo>
                    <a:lnTo>
                      <a:pt x="1379" y="3560"/>
                    </a:lnTo>
                    <a:lnTo>
                      <a:pt x="1242" y="3798"/>
                    </a:lnTo>
                    <a:lnTo>
                      <a:pt x="1129" y="4023"/>
                    </a:lnTo>
                    <a:lnTo>
                      <a:pt x="1016" y="4274"/>
                    </a:lnTo>
                    <a:lnTo>
                      <a:pt x="903" y="4512"/>
                    </a:lnTo>
                    <a:lnTo>
                      <a:pt x="715" y="5013"/>
                    </a:lnTo>
                    <a:lnTo>
                      <a:pt x="552" y="5540"/>
                    </a:lnTo>
                    <a:lnTo>
                      <a:pt x="402" y="6066"/>
                    </a:lnTo>
                    <a:lnTo>
                      <a:pt x="289" y="6593"/>
                    </a:lnTo>
                    <a:lnTo>
                      <a:pt x="189" y="7132"/>
                    </a:lnTo>
                    <a:lnTo>
                      <a:pt x="101" y="7670"/>
                    </a:lnTo>
                    <a:lnTo>
                      <a:pt x="51" y="8222"/>
                    </a:lnTo>
                    <a:lnTo>
                      <a:pt x="1" y="8748"/>
                    </a:lnTo>
                    <a:lnTo>
                      <a:pt x="1" y="9174"/>
                    </a:lnTo>
                    <a:lnTo>
                      <a:pt x="13" y="9588"/>
                    </a:lnTo>
                    <a:lnTo>
                      <a:pt x="63" y="9989"/>
                    </a:lnTo>
                    <a:lnTo>
                      <a:pt x="139" y="10390"/>
                    </a:lnTo>
                    <a:lnTo>
                      <a:pt x="239" y="10779"/>
                    </a:lnTo>
                    <a:lnTo>
                      <a:pt x="364" y="11167"/>
                    </a:lnTo>
                    <a:lnTo>
                      <a:pt x="515" y="11531"/>
                    </a:lnTo>
                    <a:lnTo>
                      <a:pt x="690" y="11894"/>
                    </a:lnTo>
                    <a:lnTo>
                      <a:pt x="891" y="12233"/>
                    </a:lnTo>
                    <a:lnTo>
                      <a:pt x="1104" y="12571"/>
                    </a:lnTo>
                    <a:lnTo>
                      <a:pt x="1342" y="12884"/>
                    </a:lnTo>
                    <a:lnTo>
                      <a:pt x="1605" y="13185"/>
                    </a:lnTo>
                    <a:lnTo>
                      <a:pt x="1881" y="13473"/>
                    </a:lnTo>
                    <a:lnTo>
                      <a:pt x="2169" y="13749"/>
                    </a:lnTo>
                    <a:lnTo>
                      <a:pt x="2470" y="14000"/>
                    </a:lnTo>
                    <a:lnTo>
                      <a:pt x="2796" y="14238"/>
                    </a:lnTo>
                    <a:lnTo>
                      <a:pt x="2996" y="14376"/>
                    </a:lnTo>
                    <a:lnTo>
                      <a:pt x="3209" y="14501"/>
                    </a:lnTo>
                    <a:lnTo>
                      <a:pt x="3422" y="14614"/>
                    </a:lnTo>
                    <a:lnTo>
                      <a:pt x="3635" y="14727"/>
                    </a:lnTo>
                    <a:lnTo>
                      <a:pt x="3861" y="14840"/>
                    </a:lnTo>
                    <a:lnTo>
                      <a:pt x="4074" y="14927"/>
                    </a:lnTo>
                    <a:lnTo>
                      <a:pt x="4312" y="15015"/>
                    </a:lnTo>
                    <a:lnTo>
                      <a:pt x="4538" y="15103"/>
                    </a:lnTo>
                    <a:lnTo>
                      <a:pt x="4776" y="15165"/>
                    </a:lnTo>
                    <a:lnTo>
                      <a:pt x="5014" y="15228"/>
                    </a:lnTo>
                    <a:lnTo>
                      <a:pt x="5252" y="15291"/>
                    </a:lnTo>
                    <a:lnTo>
                      <a:pt x="5490" y="15328"/>
                    </a:lnTo>
                    <a:lnTo>
                      <a:pt x="5741" y="15366"/>
                    </a:lnTo>
                    <a:lnTo>
                      <a:pt x="5992" y="15391"/>
                    </a:lnTo>
                    <a:lnTo>
                      <a:pt x="6242" y="15416"/>
                    </a:lnTo>
                    <a:lnTo>
                      <a:pt x="6994" y="15416"/>
                    </a:lnTo>
                    <a:lnTo>
                      <a:pt x="7496" y="15391"/>
                    </a:lnTo>
                    <a:lnTo>
                      <a:pt x="8010" y="15353"/>
                    </a:lnTo>
                    <a:lnTo>
                      <a:pt x="8524" y="15303"/>
                    </a:lnTo>
                    <a:lnTo>
                      <a:pt x="9050" y="15228"/>
                    </a:lnTo>
                    <a:lnTo>
                      <a:pt x="9564" y="15140"/>
                    </a:lnTo>
                    <a:lnTo>
                      <a:pt x="10090" y="15028"/>
                    </a:lnTo>
                    <a:lnTo>
                      <a:pt x="10604" y="14902"/>
                    </a:lnTo>
                    <a:lnTo>
                      <a:pt x="11118" y="14764"/>
                    </a:lnTo>
                    <a:lnTo>
                      <a:pt x="11619" y="14601"/>
                    </a:lnTo>
                    <a:lnTo>
                      <a:pt x="12121" y="14426"/>
                    </a:lnTo>
                    <a:lnTo>
                      <a:pt x="12609" y="14225"/>
                    </a:lnTo>
                    <a:lnTo>
                      <a:pt x="13086" y="14012"/>
                    </a:lnTo>
                    <a:lnTo>
                      <a:pt x="13549" y="13787"/>
                    </a:lnTo>
                    <a:lnTo>
                      <a:pt x="14001" y="13524"/>
                    </a:lnTo>
                    <a:lnTo>
                      <a:pt x="14439" y="13260"/>
                    </a:lnTo>
                    <a:lnTo>
                      <a:pt x="14853" y="12972"/>
                    </a:lnTo>
                    <a:lnTo>
                      <a:pt x="15254" y="12659"/>
                    </a:lnTo>
                    <a:lnTo>
                      <a:pt x="15617" y="12333"/>
                    </a:lnTo>
                    <a:lnTo>
                      <a:pt x="15805" y="12157"/>
                    </a:lnTo>
                    <a:lnTo>
                      <a:pt x="15968" y="11982"/>
                    </a:lnTo>
                    <a:lnTo>
                      <a:pt x="16144" y="11806"/>
                    </a:lnTo>
                    <a:lnTo>
                      <a:pt x="16294" y="11618"/>
                    </a:lnTo>
                    <a:lnTo>
                      <a:pt x="16445" y="11418"/>
                    </a:lnTo>
                    <a:lnTo>
                      <a:pt x="16595" y="11230"/>
                    </a:lnTo>
                    <a:lnTo>
                      <a:pt x="16733" y="11029"/>
                    </a:lnTo>
                    <a:lnTo>
                      <a:pt x="16871" y="10816"/>
                    </a:lnTo>
                    <a:lnTo>
                      <a:pt x="16984" y="10603"/>
                    </a:lnTo>
                    <a:lnTo>
                      <a:pt x="17109" y="10390"/>
                    </a:lnTo>
                    <a:lnTo>
                      <a:pt x="17209" y="10177"/>
                    </a:lnTo>
                    <a:lnTo>
                      <a:pt x="17309" y="9952"/>
                    </a:lnTo>
                    <a:lnTo>
                      <a:pt x="17397" y="9713"/>
                    </a:lnTo>
                    <a:lnTo>
                      <a:pt x="17485" y="9475"/>
                    </a:lnTo>
                    <a:lnTo>
                      <a:pt x="17560" y="9237"/>
                    </a:lnTo>
                    <a:lnTo>
                      <a:pt x="17623" y="8986"/>
                    </a:lnTo>
                    <a:lnTo>
                      <a:pt x="17673" y="8736"/>
                    </a:lnTo>
                    <a:lnTo>
                      <a:pt x="17723" y="8485"/>
                    </a:lnTo>
                    <a:lnTo>
                      <a:pt x="17761" y="8222"/>
                    </a:lnTo>
                    <a:lnTo>
                      <a:pt x="17786" y="7959"/>
                    </a:lnTo>
                    <a:lnTo>
                      <a:pt x="17798" y="7683"/>
                    </a:lnTo>
                    <a:lnTo>
                      <a:pt x="17798" y="7407"/>
                    </a:lnTo>
                    <a:lnTo>
                      <a:pt x="17798" y="7119"/>
                    </a:lnTo>
                    <a:lnTo>
                      <a:pt x="17786" y="6831"/>
                    </a:lnTo>
                    <a:lnTo>
                      <a:pt x="17748" y="6542"/>
                    </a:lnTo>
                    <a:lnTo>
                      <a:pt x="17711" y="6242"/>
                    </a:lnTo>
                    <a:lnTo>
                      <a:pt x="17673" y="6004"/>
                    </a:lnTo>
                    <a:lnTo>
                      <a:pt x="17623" y="5778"/>
                    </a:lnTo>
                    <a:lnTo>
                      <a:pt x="17573" y="5552"/>
                    </a:lnTo>
                    <a:lnTo>
                      <a:pt x="17510" y="5314"/>
                    </a:lnTo>
                    <a:lnTo>
                      <a:pt x="17435" y="5101"/>
                    </a:lnTo>
                    <a:lnTo>
                      <a:pt x="17360" y="4876"/>
                    </a:lnTo>
                    <a:lnTo>
                      <a:pt x="17284" y="4650"/>
                    </a:lnTo>
                    <a:lnTo>
                      <a:pt x="17184" y="4437"/>
                    </a:lnTo>
                    <a:lnTo>
                      <a:pt x="17084" y="4224"/>
                    </a:lnTo>
                    <a:lnTo>
                      <a:pt x="16984" y="4011"/>
                    </a:lnTo>
                    <a:lnTo>
                      <a:pt x="16745" y="3610"/>
                    </a:lnTo>
                    <a:lnTo>
                      <a:pt x="16495" y="3209"/>
                    </a:lnTo>
                    <a:lnTo>
                      <a:pt x="16207" y="2833"/>
                    </a:lnTo>
                    <a:lnTo>
                      <a:pt x="15906" y="2469"/>
                    </a:lnTo>
                    <a:lnTo>
                      <a:pt x="15580" y="2131"/>
                    </a:lnTo>
                    <a:lnTo>
                      <a:pt x="15229" y="1817"/>
                    </a:lnTo>
                    <a:lnTo>
                      <a:pt x="15053" y="1667"/>
                    </a:lnTo>
                    <a:lnTo>
                      <a:pt x="14865" y="1517"/>
                    </a:lnTo>
                    <a:lnTo>
                      <a:pt x="14677" y="1379"/>
                    </a:lnTo>
                    <a:lnTo>
                      <a:pt x="14477" y="1253"/>
                    </a:lnTo>
                    <a:lnTo>
                      <a:pt x="14276" y="1116"/>
                    </a:lnTo>
                    <a:lnTo>
                      <a:pt x="14076" y="1003"/>
                    </a:lnTo>
                    <a:lnTo>
                      <a:pt x="13863" y="890"/>
                    </a:lnTo>
                    <a:lnTo>
                      <a:pt x="13662" y="790"/>
                    </a:lnTo>
                    <a:lnTo>
                      <a:pt x="13437" y="689"/>
                    </a:lnTo>
                    <a:lnTo>
                      <a:pt x="13224" y="602"/>
                    </a:lnTo>
                    <a:lnTo>
                      <a:pt x="12873" y="464"/>
                    </a:lnTo>
                    <a:lnTo>
                      <a:pt x="12509" y="351"/>
                    </a:lnTo>
                    <a:lnTo>
                      <a:pt x="12146" y="263"/>
                    </a:lnTo>
                    <a:lnTo>
                      <a:pt x="11782" y="176"/>
                    </a:lnTo>
                    <a:lnTo>
                      <a:pt x="11406" y="113"/>
                    </a:lnTo>
                    <a:lnTo>
                      <a:pt x="11030" y="75"/>
                    </a:lnTo>
                    <a:lnTo>
                      <a:pt x="10654" y="38"/>
                    </a:lnTo>
                    <a:lnTo>
                      <a:pt x="10278" y="13"/>
                    </a:lnTo>
                    <a:lnTo>
                      <a:pt x="99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3475675" y="2366357"/>
                <a:ext cx="64241" cy="82852"/>
              </a:xfrm>
              <a:custGeom>
                <a:rect b="b" l="l" r="r" t="t"/>
                <a:pathLst>
                  <a:path extrusionOk="0" h="3686" w="2858">
                    <a:moveTo>
                      <a:pt x="1366" y="0"/>
                    </a:moveTo>
                    <a:lnTo>
                      <a:pt x="1153" y="13"/>
                    </a:lnTo>
                    <a:lnTo>
                      <a:pt x="953" y="38"/>
                    </a:lnTo>
                    <a:lnTo>
                      <a:pt x="777" y="63"/>
                    </a:lnTo>
                    <a:lnTo>
                      <a:pt x="527" y="126"/>
                    </a:lnTo>
                    <a:lnTo>
                      <a:pt x="426" y="163"/>
                    </a:lnTo>
                    <a:lnTo>
                      <a:pt x="0" y="3435"/>
                    </a:lnTo>
                    <a:lnTo>
                      <a:pt x="326" y="3547"/>
                    </a:lnTo>
                    <a:lnTo>
                      <a:pt x="639" y="3623"/>
                    </a:lnTo>
                    <a:lnTo>
                      <a:pt x="790" y="3660"/>
                    </a:lnTo>
                    <a:lnTo>
                      <a:pt x="940" y="3673"/>
                    </a:lnTo>
                    <a:lnTo>
                      <a:pt x="1091" y="3685"/>
                    </a:lnTo>
                    <a:lnTo>
                      <a:pt x="1354" y="3685"/>
                    </a:lnTo>
                    <a:lnTo>
                      <a:pt x="1492" y="3660"/>
                    </a:lnTo>
                    <a:lnTo>
                      <a:pt x="1617" y="3635"/>
                    </a:lnTo>
                    <a:lnTo>
                      <a:pt x="1730" y="3610"/>
                    </a:lnTo>
                    <a:lnTo>
                      <a:pt x="1843" y="3572"/>
                    </a:lnTo>
                    <a:lnTo>
                      <a:pt x="1955" y="3522"/>
                    </a:lnTo>
                    <a:lnTo>
                      <a:pt x="2056" y="3460"/>
                    </a:lnTo>
                    <a:lnTo>
                      <a:pt x="2156" y="3397"/>
                    </a:lnTo>
                    <a:lnTo>
                      <a:pt x="2244" y="3334"/>
                    </a:lnTo>
                    <a:lnTo>
                      <a:pt x="2331" y="3247"/>
                    </a:lnTo>
                    <a:lnTo>
                      <a:pt x="2419" y="3159"/>
                    </a:lnTo>
                    <a:lnTo>
                      <a:pt x="2494" y="3071"/>
                    </a:lnTo>
                    <a:lnTo>
                      <a:pt x="2557" y="2958"/>
                    </a:lnTo>
                    <a:lnTo>
                      <a:pt x="2620" y="2846"/>
                    </a:lnTo>
                    <a:lnTo>
                      <a:pt x="2670" y="2733"/>
                    </a:lnTo>
                    <a:lnTo>
                      <a:pt x="2720" y="2607"/>
                    </a:lnTo>
                    <a:lnTo>
                      <a:pt x="2757" y="2470"/>
                    </a:lnTo>
                    <a:lnTo>
                      <a:pt x="2795" y="2332"/>
                    </a:lnTo>
                    <a:lnTo>
                      <a:pt x="2820" y="2181"/>
                    </a:lnTo>
                    <a:lnTo>
                      <a:pt x="2845" y="2031"/>
                    </a:lnTo>
                    <a:lnTo>
                      <a:pt x="2858" y="1868"/>
                    </a:lnTo>
                    <a:lnTo>
                      <a:pt x="2858" y="1692"/>
                    </a:lnTo>
                    <a:lnTo>
                      <a:pt x="2858" y="1341"/>
                    </a:lnTo>
                    <a:lnTo>
                      <a:pt x="2833" y="1153"/>
                    </a:lnTo>
                    <a:lnTo>
                      <a:pt x="2808" y="991"/>
                    </a:lnTo>
                    <a:lnTo>
                      <a:pt x="2757" y="840"/>
                    </a:lnTo>
                    <a:lnTo>
                      <a:pt x="2707" y="715"/>
                    </a:lnTo>
                    <a:lnTo>
                      <a:pt x="2645" y="589"/>
                    </a:lnTo>
                    <a:lnTo>
                      <a:pt x="2569" y="489"/>
                    </a:lnTo>
                    <a:lnTo>
                      <a:pt x="2494" y="389"/>
                    </a:lnTo>
                    <a:lnTo>
                      <a:pt x="2407" y="314"/>
                    </a:lnTo>
                    <a:lnTo>
                      <a:pt x="2319" y="239"/>
                    </a:lnTo>
                    <a:lnTo>
                      <a:pt x="2231" y="176"/>
                    </a:lnTo>
                    <a:lnTo>
                      <a:pt x="2131" y="126"/>
                    </a:lnTo>
                    <a:lnTo>
                      <a:pt x="2018" y="88"/>
                    </a:lnTo>
                    <a:lnTo>
                      <a:pt x="1918" y="51"/>
                    </a:lnTo>
                    <a:lnTo>
                      <a:pt x="1805" y="25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3253103" y="2418752"/>
                <a:ext cx="131583" cy="277799"/>
              </a:xfrm>
              <a:custGeom>
                <a:rect b="b" l="l" r="r" t="t"/>
                <a:pathLst>
                  <a:path extrusionOk="0" h="12359" w="5854">
                    <a:moveTo>
                      <a:pt x="214" y="1"/>
                    </a:moveTo>
                    <a:lnTo>
                      <a:pt x="1" y="8799"/>
                    </a:lnTo>
                    <a:lnTo>
                      <a:pt x="1" y="9125"/>
                    </a:lnTo>
                    <a:lnTo>
                      <a:pt x="26" y="9451"/>
                    </a:lnTo>
                    <a:lnTo>
                      <a:pt x="76" y="9764"/>
                    </a:lnTo>
                    <a:lnTo>
                      <a:pt x="151" y="10065"/>
                    </a:lnTo>
                    <a:lnTo>
                      <a:pt x="251" y="10353"/>
                    </a:lnTo>
                    <a:lnTo>
                      <a:pt x="364" y="10641"/>
                    </a:lnTo>
                    <a:lnTo>
                      <a:pt x="515" y="10905"/>
                    </a:lnTo>
                    <a:lnTo>
                      <a:pt x="677" y="11143"/>
                    </a:lnTo>
                    <a:lnTo>
                      <a:pt x="853" y="11368"/>
                    </a:lnTo>
                    <a:lnTo>
                      <a:pt x="1053" y="11581"/>
                    </a:lnTo>
                    <a:lnTo>
                      <a:pt x="1279" y="11769"/>
                    </a:lnTo>
                    <a:lnTo>
                      <a:pt x="1505" y="11932"/>
                    </a:lnTo>
                    <a:lnTo>
                      <a:pt x="1755" y="12070"/>
                    </a:lnTo>
                    <a:lnTo>
                      <a:pt x="1881" y="12133"/>
                    </a:lnTo>
                    <a:lnTo>
                      <a:pt x="2019" y="12183"/>
                    </a:lnTo>
                    <a:lnTo>
                      <a:pt x="2156" y="12233"/>
                    </a:lnTo>
                    <a:lnTo>
                      <a:pt x="2294" y="12271"/>
                    </a:lnTo>
                    <a:lnTo>
                      <a:pt x="2432" y="12308"/>
                    </a:lnTo>
                    <a:lnTo>
                      <a:pt x="2570" y="12333"/>
                    </a:lnTo>
                    <a:lnTo>
                      <a:pt x="2746" y="12346"/>
                    </a:lnTo>
                    <a:lnTo>
                      <a:pt x="2908" y="12359"/>
                    </a:lnTo>
                    <a:lnTo>
                      <a:pt x="3071" y="12346"/>
                    </a:lnTo>
                    <a:lnTo>
                      <a:pt x="3222" y="12333"/>
                    </a:lnTo>
                    <a:lnTo>
                      <a:pt x="3385" y="12308"/>
                    </a:lnTo>
                    <a:lnTo>
                      <a:pt x="3535" y="12283"/>
                    </a:lnTo>
                    <a:lnTo>
                      <a:pt x="3698" y="12233"/>
                    </a:lnTo>
                    <a:lnTo>
                      <a:pt x="3848" y="12183"/>
                    </a:lnTo>
                    <a:lnTo>
                      <a:pt x="3986" y="12133"/>
                    </a:lnTo>
                    <a:lnTo>
                      <a:pt x="4137" y="12058"/>
                    </a:lnTo>
                    <a:lnTo>
                      <a:pt x="4275" y="11983"/>
                    </a:lnTo>
                    <a:lnTo>
                      <a:pt x="4412" y="11895"/>
                    </a:lnTo>
                    <a:lnTo>
                      <a:pt x="4538" y="11807"/>
                    </a:lnTo>
                    <a:lnTo>
                      <a:pt x="4663" y="11707"/>
                    </a:lnTo>
                    <a:lnTo>
                      <a:pt x="4788" y="11594"/>
                    </a:lnTo>
                    <a:lnTo>
                      <a:pt x="4901" y="11481"/>
                    </a:lnTo>
                    <a:lnTo>
                      <a:pt x="5014" y="11356"/>
                    </a:lnTo>
                    <a:lnTo>
                      <a:pt x="5114" y="11231"/>
                    </a:lnTo>
                    <a:lnTo>
                      <a:pt x="5215" y="11105"/>
                    </a:lnTo>
                    <a:lnTo>
                      <a:pt x="5315" y="10955"/>
                    </a:lnTo>
                    <a:lnTo>
                      <a:pt x="5390" y="10817"/>
                    </a:lnTo>
                    <a:lnTo>
                      <a:pt x="5478" y="10667"/>
                    </a:lnTo>
                    <a:lnTo>
                      <a:pt x="5553" y="10504"/>
                    </a:lnTo>
                    <a:lnTo>
                      <a:pt x="5616" y="10353"/>
                    </a:lnTo>
                    <a:lnTo>
                      <a:pt x="5678" y="10178"/>
                    </a:lnTo>
                    <a:lnTo>
                      <a:pt x="5728" y="10015"/>
                    </a:lnTo>
                    <a:lnTo>
                      <a:pt x="5766" y="9839"/>
                    </a:lnTo>
                    <a:lnTo>
                      <a:pt x="5804" y="9664"/>
                    </a:lnTo>
                    <a:lnTo>
                      <a:pt x="5829" y="9476"/>
                    </a:lnTo>
                    <a:lnTo>
                      <a:pt x="5854" y="9300"/>
                    </a:lnTo>
                    <a:lnTo>
                      <a:pt x="5854" y="9112"/>
                    </a:lnTo>
                    <a:lnTo>
                      <a:pt x="5854" y="8912"/>
                    </a:lnTo>
                    <a:lnTo>
                      <a:pt x="5716" y="74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rect b="b" l="l" r="r" t="t"/>
                <a:pathLst>
                  <a:path extrusionOk="0" h="6881" w="4789">
                    <a:moveTo>
                      <a:pt x="88" y="0"/>
                    </a:move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rect b="b" l="l" r="r" t="t"/>
                <a:pathLst>
                  <a:path extrusionOk="0" fill="none" h="6881" w="4789">
                    <a:moveTo>
                      <a:pt x="4788" y="3447"/>
                    </a:move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3273670" y="2215645"/>
                <a:ext cx="234126" cy="359775"/>
              </a:xfrm>
              <a:custGeom>
                <a:rect b="b" l="l" r="r" t="t"/>
                <a:pathLst>
                  <a:path extrusionOk="0" h="16006" w="10416">
                    <a:moveTo>
                      <a:pt x="4287" y="0"/>
                    </a:moveTo>
                    <a:lnTo>
                      <a:pt x="4049" y="38"/>
                    </a:lnTo>
                    <a:lnTo>
                      <a:pt x="3798" y="88"/>
                    </a:lnTo>
                    <a:lnTo>
                      <a:pt x="3472" y="163"/>
                    </a:lnTo>
                    <a:lnTo>
                      <a:pt x="3159" y="263"/>
                    </a:lnTo>
                    <a:lnTo>
                      <a:pt x="2871" y="376"/>
                    </a:lnTo>
                    <a:lnTo>
                      <a:pt x="2595" y="501"/>
                    </a:lnTo>
                    <a:lnTo>
                      <a:pt x="2344" y="639"/>
                    </a:lnTo>
                    <a:lnTo>
                      <a:pt x="2106" y="777"/>
                    </a:lnTo>
                    <a:lnTo>
                      <a:pt x="1881" y="928"/>
                    </a:lnTo>
                    <a:lnTo>
                      <a:pt x="1668" y="1090"/>
                    </a:lnTo>
                    <a:lnTo>
                      <a:pt x="1480" y="1266"/>
                    </a:lnTo>
                    <a:lnTo>
                      <a:pt x="1304" y="1441"/>
                    </a:lnTo>
                    <a:lnTo>
                      <a:pt x="1141" y="1629"/>
                    </a:lnTo>
                    <a:lnTo>
                      <a:pt x="991" y="1817"/>
                    </a:lnTo>
                    <a:lnTo>
                      <a:pt x="853" y="2005"/>
                    </a:lnTo>
                    <a:lnTo>
                      <a:pt x="728" y="2218"/>
                    </a:lnTo>
                    <a:lnTo>
                      <a:pt x="615" y="2419"/>
                    </a:lnTo>
                    <a:lnTo>
                      <a:pt x="514" y="2632"/>
                    </a:lnTo>
                    <a:lnTo>
                      <a:pt x="427" y="2845"/>
                    </a:lnTo>
                    <a:lnTo>
                      <a:pt x="339" y="3058"/>
                    </a:lnTo>
                    <a:lnTo>
                      <a:pt x="276" y="3271"/>
                    </a:lnTo>
                    <a:lnTo>
                      <a:pt x="214" y="3497"/>
                    </a:lnTo>
                    <a:lnTo>
                      <a:pt x="164" y="3722"/>
                    </a:lnTo>
                    <a:lnTo>
                      <a:pt x="113" y="3936"/>
                    </a:lnTo>
                    <a:lnTo>
                      <a:pt x="51" y="4374"/>
                    </a:lnTo>
                    <a:lnTo>
                      <a:pt x="13" y="4813"/>
                    </a:lnTo>
                    <a:lnTo>
                      <a:pt x="1" y="5239"/>
                    </a:lnTo>
                    <a:lnTo>
                      <a:pt x="1" y="5640"/>
                    </a:lnTo>
                    <a:lnTo>
                      <a:pt x="13" y="6029"/>
                    </a:lnTo>
                    <a:lnTo>
                      <a:pt x="51" y="6655"/>
                    </a:lnTo>
                    <a:lnTo>
                      <a:pt x="51" y="6856"/>
                    </a:lnTo>
                    <a:lnTo>
                      <a:pt x="38" y="7232"/>
                    </a:lnTo>
                    <a:lnTo>
                      <a:pt x="26" y="7746"/>
                    </a:lnTo>
                    <a:lnTo>
                      <a:pt x="26" y="8372"/>
                    </a:lnTo>
                    <a:lnTo>
                      <a:pt x="38" y="8723"/>
                    </a:lnTo>
                    <a:lnTo>
                      <a:pt x="51" y="9087"/>
                    </a:lnTo>
                    <a:lnTo>
                      <a:pt x="76" y="9475"/>
                    </a:lnTo>
                    <a:lnTo>
                      <a:pt x="113" y="9876"/>
                    </a:lnTo>
                    <a:lnTo>
                      <a:pt x="164" y="10290"/>
                    </a:lnTo>
                    <a:lnTo>
                      <a:pt x="226" y="10704"/>
                    </a:lnTo>
                    <a:lnTo>
                      <a:pt x="314" y="11130"/>
                    </a:lnTo>
                    <a:lnTo>
                      <a:pt x="414" y="11556"/>
                    </a:lnTo>
                    <a:lnTo>
                      <a:pt x="540" y="11969"/>
                    </a:lnTo>
                    <a:lnTo>
                      <a:pt x="677" y="12396"/>
                    </a:lnTo>
                    <a:lnTo>
                      <a:pt x="840" y="12797"/>
                    </a:lnTo>
                    <a:lnTo>
                      <a:pt x="1028" y="13198"/>
                    </a:lnTo>
                    <a:lnTo>
                      <a:pt x="1129" y="13398"/>
                    </a:lnTo>
                    <a:lnTo>
                      <a:pt x="1241" y="13586"/>
                    </a:lnTo>
                    <a:lnTo>
                      <a:pt x="1354" y="13774"/>
                    </a:lnTo>
                    <a:lnTo>
                      <a:pt x="1480" y="13950"/>
                    </a:lnTo>
                    <a:lnTo>
                      <a:pt x="1617" y="14125"/>
                    </a:lnTo>
                    <a:lnTo>
                      <a:pt x="1755" y="14301"/>
                    </a:lnTo>
                    <a:lnTo>
                      <a:pt x="1893" y="14464"/>
                    </a:lnTo>
                    <a:lnTo>
                      <a:pt x="2056" y="14627"/>
                    </a:lnTo>
                    <a:lnTo>
                      <a:pt x="2219" y="14777"/>
                    </a:lnTo>
                    <a:lnTo>
                      <a:pt x="2382" y="14915"/>
                    </a:lnTo>
                    <a:lnTo>
                      <a:pt x="2570" y="15053"/>
                    </a:lnTo>
                    <a:lnTo>
                      <a:pt x="2758" y="15191"/>
                    </a:lnTo>
                    <a:lnTo>
                      <a:pt x="2946" y="15316"/>
                    </a:lnTo>
                    <a:lnTo>
                      <a:pt x="3159" y="15429"/>
                    </a:lnTo>
                    <a:lnTo>
                      <a:pt x="3372" y="15529"/>
                    </a:lnTo>
                    <a:lnTo>
                      <a:pt x="3598" y="15617"/>
                    </a:lnTo>
                    <a:lnTo>
                      <a:pt x="3836" y="15704"/>
                    </a:lnTo>
                    <a:lnTo>
                      <a:pt x="4074" y="15780"/>
                    </a:lnTo>
                    <a:lnTo>
                      <a:pt x="4337" y="15842"/>
                    </a:lnTo>
                    <a:lnTo>
                      <a:pt x="4600" y="15905"/>
                    </a:lnTo>
                    <a:lnTo>
                      <a:pt x="4876" y="15943"/>
                    </a:lnTo>
                    <a:lnTo>
                      <a:pt x="5164" y="15980"/>
                    </a:lnTo>
                    <a:lnTo>
                      <a:pt x="5465" y="15993"/>
                    </a:lnTo>
                    <a:lnTo>
                      <a:pt x="5766" y="16005"/>
                    </a:lnTo>
                    <a:lnTo>
                      <a:pt x="5954" y="15993"/>
                    </a:lnTo>
                    <a:lnTo>
                      <a:pt x="6129" y="15980"/>
                    </a:lnTo>
                    <a:lnTo>
                      <a:pt x="6305" y="15955"/>
                    </a:lnTo>
                    <a:lnTo>
                      <a:pt x="6480" y="15930"/>
                    </a:lnTo>
                    <a:lnTo>
                      <a:pt x="6643" y="15880"/>
                    </a:lnTo>
                    <a:lnTo>
                      <a:pt x="6806" y="15830"/>
                    </a:lnTo>
                    <a:lnTo>
                      <a:pt x="6957" y="15780"/>
                    </a:lnTo>
                    <a:lnTo>
                      <a:pt x="7107" y="15704"/>
                    </a:lnTo>
                    <a:lnTo>
                      <a:pt x="7257" y="15629"/>
                    </a:lnTo>
                    <a:lnTo>
                      <a:pt x="7408" y="15554"/>
                    </a:lnTo>
                    <a:lnTo>
                      <a:pt x="7546" y="15466"/>
                    </a:lnTo>
                    <a:lnTo>
                      <a:pt x="7671" y="15366"/>
                    </a:lnTo>
                    <a:lnTo>
                      <a:pt x="7809" y="15266"/>
                    </a:lnTo>
                    <a:lnTo>
                      <a:pt x="7934" y="15153"/>
                    </a:lnTo>
                    <a:lnTo>
                      <a:pt x="8172" y="14915"/>
                    </a:lnTo>
                    <a:lnTo>
                      <a:pt x="8398" y="14664"/>
                    </a:lnTo>
                    <a:lnTo>
                      <a:pt x="8611" y="14376"/>
                    </a:lnTo>
                    <a:lnTo>
                      <a:pt x="8799" y="14075"/>
                    </a:lnTo>
                    <a:lnTo>
                      <a:pt x="8987" y="13762"/>
                    </a:lnTo>
                    <a:lnTo>
                      <a:pt x="9150" y="13436"/>
                    </a:lnTo>
                    <a:lnTo>
                      <a:pt x="9300" y="13085"/>
                    </a:lnTo>
                    <a:lnTo>
                      <a:pt x="9451" y="12734"/>
                    </a:lnTo>
                    <a:lnTo>
                      <a:pt x="9576" y="12358"/>
                    </a:lnTo>
                    <a:lnTo>
                      <a:pt x="9689" y="11995"/>
                    </a:lnTo>
                    <a:lnTo>
                      <a:pt x="9802" y="11606"/>
                    </a:lnTo>
                    <a:lnTo>
                      <a:pt x="9902" y="11230"/>
                    </a:lnTo>
                    <a:lnTo>
                      <a:pt x="9977" y="10841"/>
                    </a:lnTo>
                    <a:lnTo>
                      <a:pt x="10065" y="10465"/>
                    </a:lnTo>
                    <a:lnTo>
                      <a:pt x="10128" y="10077"/>
                    </a:lnTo>
                    <a:lnTo>
                      <a:pt x="10240" y="9337"/>
                    </a:lnTo>
                    <a:lnTo>
                      <a:pt x="10316" y="8623"/>
                    </a:lnTo>
                    <a:lnTo>
                      <a:pt x="10366" y="7971"/>
                    </a:lnTo>
                    <a:lnTo>
                      <a:pt x="10403" y="7370"/>
                    </a:lnTo>
                    <a:lnTo>
                      <a:pt x="10416" y="6856"/>
                    </a:lnTo>
                    <a:lnTo>
                      <a:pt x="10416" y="6254"/>
                    </a:lnTo>
                    <a:lnTo>
                      <a:pt x="10391" y="5778"/>
                    </a:lnTo>
                    <a:lnTo>
                      <a:pt x="10366" y="5377"/>
                    </a:lnTo>
                    <a:lnTo>
                      <a:pt x="10316" y="5076"/>
                    </a:lnTo>
                    <a:lnTo>
                      <a:pt x="10240" y="4775"/>
                    </a:lnTo>
                    <a:lnTo>
                      <a:pt x="10153" y="4474"/>
                    </a:lnTo>
                    <a:lnTo>
                      <a:pt x="10052" y="4186"/>
                    </a:lnTo>
                    <a:lnTo>
                      <a:pt x="9927" y="3910"/>
                    </a:lnTo>
                    <a:lnTo>
                      <a:pt x="9789" y="3635"/>
                    </a:lnTo>
                    <a:lnTo>
                      <a:pt x="9651" y="3359"/>
                    </a:lnTo>
                    <a:lnTo>
                      <a:pt x="9488" y="3096"/>
                    </a:lnTo>
                    <a:lnTo>
                      <a:pt x="9326" y="2833"/>
                    </a:lnTo>
                    <a:lnTo>
                      <a:pt x="9138" y="2594"/>
                    </a:lnTo>
                    <a:lnTo>
                      <a:pt x="8950" y="2344"/>
                    </a:lnTo>
                    <a:lnTo>
                      <a:pt x="8749" y="2118"/>
                    </a:lnTo>
                    <a:lnTo>
                      <a:pt x="8536" y="1893"/>
                    </a:lnTo>
                    <a:lnTo>
                      <a:pt x="8323" y="1680"/>
                    </a:lnTo>
                    <a:lnTo>
                      <a:pt x="8085" y="1479"/>
                    </a:lnTo>
                    <a:lnTo>
                      <a:pt x="7859" y="1291"/>
                    </a:lnTo>
                    <a:lnTo>
                      <a:pt x="7621" y="1103"/>
                    </a:lnTo>
                    <a:lnTo>
                      <a:pt x="7370" y="940"/>
                    </a:lnTo>
                    <a:lnTo>
                      <a:pt x="7132" y="777"/>
                    </a:lnTo>
                    <a:lnTo>
                      <a:pt x="6869" y="639"/>
                    </a:lnTo>
                    <a:lnTo>
                      <a:pt x="6618" y="501"/>
                    </a:lnTo>
                    <a:lnTo>
                      <a:pt x="6355" y="389"/>
                    </a:lnTo>
                    <a:lnTo>
                      <a:pt x="6104" y="288"/>
                    </a:lnTo>
                    <a:lnTo>
                      <a:pt x="5841" y="201"/>
                    </a:lnTo>
                    <a:lnTo>
                      <a:pt x="5578" y="125"/>
                    </a:lnTo>
                    <a:lnTo>
                      <a:pt x="5315" y="63"/>
                    </a:lnTo>
                    <a:lnTo>
                      <a:pt x="5064" y="25"/>
                    </a:lnTo>
                    <a:lnTo>
                      <a:pt x="4801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246067" y="2184649"/>
                <a:ext cx="303154" cy="186226"/>
              </a:xfrm>
              <a:custGeom>
                <a:rect b="b" l="l" r="r" t="t"/>
                <a:pathLst>
                  <a:path extrusionOk="0" h="8285" w="13487">
                    <a:moveTo>
                      <a:pt x="5791" y="0"/>
                    </a:moveTo>
                    <a:lnTo>
                      <a:pt x="5402" y="25"/>
                    </a:lnTo>
                    <a:lnTo>
                      <a:pt x="5026" y="63"/>
                    </a:lnTo>
                    <a:lnTo>
                      <a:pt x="4650" y="138"/>
                    </a:lnTo>
                    <a:lnTo>
                      <a:pt x="4274" y="226"/>
                    </a:lnTo>
                    <a:lnTo>
                      <a:pt x="3911" y="339"/>
                    </a:lnTo>
                    <a:lnTo>
                      <a:pt x="3547" y="464"/>
                    </a:lnTo>
                    <a:lnTo>
                      <a:pt x="3196" y="627"/>
                    </a:lnTo>
                    <a:lnTo>
                      <a:pt x="2845" y="790"/>
                    </a:lnTo>
                    <a:lnTo>
                      <a:pt x="2507" y="991"/>
                    </a:lnTo>
                    <a:lnTo>
                      <a:pt x="2181" y="1204"/>
                    </a:lnTo>
                    <a:lnTo>
                      <a:pt x="1868" y="1429"/>
                    </a:lnTo>
                    <a:lnTo>
                      <a:pt x="1554" y="1680"/>
                    </a:lnTo>
                    <a:lnTo>
                      <a:pt x="1279" y="1943"/>
                    </a:lnTo>
                    <a:lnTo>
                      <a:pt x="1028" y="2219"/>
                    </a:lnTo>
                    <a:lnTo>
                      <a:pt x="815" y="2495"/>
                    </a:lnTo>
                    <a:lnTo>
                      <a:pt x="627" y="2770"/>
                    </a:lnTo>
                    <a:lnTo>
                      <a:pt x="464" y="3046"/>
                    </a:lnTo>
                    <a:lnTo>
                      <a:pt x="326" y="3322"/>
                    </a:lnTo>
                    <a:lnTo>
                      <a:pt x="226" y="3610"/>
                    </a:lnTo>
                    <a:lnTo>
                      <a:pt x="138" y="3898"/>
                    </a:lnTo>
                    <a:lnTo>
                      <a:pt x="76" y="4174"/>
                    </a:lnTo>
                    <a:lnTo>
                      <a:pt x="25" y="4450"/>
                    </a:lnTo>
                    <a:lnTo>
                      <a:pt x="13" y="4725"/>
                    </a:lnTo>
                    <a:lnTo>
                      <a:pt x="0" y="5001"/>
                    </a:lnTo>
                    <a:lnTo>
                      <a:pt x="13" y="5277"/>
                    </a:lnTo>
                    <a:lnTo>
                      <a:pt x="38" y="5540"/>
                    </a:lnTo>
                    <a:lnTo>
                      <a:pt x="76" y="5791"/>
                    </a:lnTo>
                    <a:lnTo>
                      <a:pt x="126" y="6041"/>
                    </a:lnTo>
                    <a:lnTo>
                      <a:pt x="188" y="6280"/>
                    </a:lnTo>
                    <a:lnTo>
                      <a:pt x="251" y="6518"/>
                    </a:lnTo>
                    <a:lnTo>
                      <a:pt x="339" y="6731"/>
                    </a:lnTo>
                    <a:lnTo>
                      <a:pt x="414" y="6944"/>
                    </a:lnTo>
                    <a:lnTo>
                      <a:pt x="502" y="7144"/>
                    </a:lnTo>
                    <a:lnTo>
                      <a:pt x="589" y="7320"/>
                    </a:lnTo>
                    <a:lnTo>
                      <a:pt x="690" y="7495"/>
                    </a:lnTo>
                    <a:lnTo>
                      <a:pt x="777" y="7646"/>
                    </a:lnTo>
                    <a:lnTo>
                      <a:pt x="878" y="7796"/>
                    </a:lnTo>
                    <a:lnTo>
                      <a:pt x="965" y="7909"/>
                    </a:lnTo>
                    <a:lnTo>
                      <a:pt x="1053" y="8022"/>
                    </a:lnTo>
                    <a:lnTo>
                      <a:pt x="1128" y="8109"/>
                    </a:lnTo>
                    <a:lnTo>
                      <a:pt x="1204" y="8172"/>
                    </a:lnTo>
                    <a:lnTo>
                      <a:pt x="1266" y="8222"/>
                    </a:lnTo>
                    <a:lnTo>
                      <a:pt x="1316" y="8247"/>
                    </a:lnTo>
                    <a:lnTo>
                      <a:pt x="1454" y="8272"/>
                    </a:lnTo>
                    <a:lnTo>
                      <a:pt x="1592" y="8285"/>
                    </a:lnTo>
                    <a:lnTo>
                      <a:pt x="1717" y="8272"/>
                    </a:lnTo>
                    <a:lnTo>
                      <a:pt x="1843" y="8235"/>
                    </a:lnTo>
                    <a:lnTo>
                      <a:pt x="1956" y="8172"/>
                    </a:lnTo>
                    <a:lnTo>
                      <a:pt x="2068" y="8097"/>
                    </a:lnTo>
                    <a:lnTo>
                      <a:pt x="2169" y="8009"/>
                    </a:lnTo>
                    <a:lnTo>
                      <a:pt x="2269" y="7896"/>
                    </a:lnTo>
                    <a:lnTo>
                      <a:pt x="2357" y="7771"/>
                    </a:lnTo>
                    <a:lnTo>
                      <a:pt x="2444" y="7646"/>
                    </a:lnTo>
                    <a:lnTo>
                      <a:pt x="2532" y="7495"/>
                    </a:lnTo>
                    <a:lnTo>
                      <a:pt x="2607" y="7332"/>
                    </a:lnTo>
                    <a:lnTo>
                      <a:pt x="2683" y="7169"/>
                    </a:lnTo>
                    <a:lnTo>
                      <a:pt x="2745" y="6994"/>
                    </a:lnTo>
                    <a:lnTo>
                      <a:pt x="2858" y="6631"/>
                    </a:lnTo>
                    <a:lnTo>
                      <a:pt x="2958" y="6255"/>
                    </a:lnTo>
                    <a:lnTo>
                      <a:pt x="3046" y="5866"/>
                    </a:lnTo>
                    <a:lnTo>
                      <a:pt x="3109" y="5490"/>
                    </a:lnTo>
                    <a:lnTo>
                      <a:pt x="3159" y="5139"/>
                    </a:lnTo>
                    <a:lnTo>
                      <a:pt x="3184" y="4813"/>
                    </a:lnTo>
                    <a:lnTo>
                      <a:pt x="3209" y="4525"/>
                    </a:lnTo>
                    <a:lnTo>
                      <a:pt x="3209" y="4299"/>
                    </a:lnTo>
                    <a:lnTo>
                      <a:pt x="3209" y="4124"/>
                    </a:lnTo>
                    <a:lnTo>
                      <a:pt x="4400" y="4675"/>
                    </a:lnTo>
                    <a:lnTo>
                      <a:pt x="5415" y="5139"/>
                    </a:lnTo>
                    <a:lnTo>
                      <a:pt x="6004" y="5390"/>
                    </a:lnTo>
                    <a:lnTo>
                      <a:pt x="6618" y="5653"/>
                    </a:lnTo>
                    <a:lnTo>
                      <a:pt x="7270" y="5916"/>
                    </a:lnTo>
                    <a:lnTo>
                      <a:pt x="7934" y="6167"/>
                    </a:lnTo>
                    <a:lnTo>
                      <a:pt x="8623" y="6417"/>
                    </a:lnTo>
                    <a:lnTo>
                      <a:pt x="9300" y="6643"/>
                    </a:lnTo>
                    <a:lnTo>
                      <a:pt x="9977" y="6856"/>
                    </a:lnTo>
                    <a:lnTo>
                      <a:pt x="10629" y="7044"/>
                    </a:lnTo>
                    <a:lnTo>
                      <a:pt x="10955" y="7119"/>
                    </a:lnTo>
                    <a:lnTo>
                      <a:pt x="11268" y="7195"/>
                    </a:lnTo>
                    <a:lnTo>
                      <a:pt x="11569" y="7245"/>
                    </a:lnTo>
                    <a:lnTo>
                      <a:pt x="11870" y="7295"/>
                    </a:lnTo>
                    <a:lnTo>
                      <a:pt x="12058" y="7320"/>
                    </a:lnTo>
                    <a:lnTo>
                      <a:pt x="12233" y="7320"/>
                    </a:lnTo>
                    <a:lnTo>
                      <a:pt x="12383" y="7307"/>
                    </a:lnTo>
                    <a:lnTo>
                      <a:pt x="12534" y="7270"/>
                    </a:lnTo>
                    <a:lnTo>
                      <a:pt x="12659" y="7232"/>
                    </a:lnTo>
                    <a:lnTo>
                      <a:pt x="12784" y="7169"/>
                    </a:lnTo>
                    <a:lnTo>
                      <a:pt x="12885" y="7094"/>
                    </a:lnTo>
                    <a:lnTo>
                      <a:pt x="12985" y="7019"/>
                    </a:lnTo>
                    <a:lnTo>
                      <a:pt x="13073" y="6931"/>
                    </a:lnTo>
                    <a:lnTo>
                      <a:pt x="13148" y="6831"/>
                    </a:lnTo>
                    <a:lnTo>
                      <a:pt x="13211" y="6718"/>
                    </a:lnTo>
                    <a:lnTo>
                      <a:pt x="13273" y="6605"/>
                    </a:lnTo>
                    <a:lnTo>
                      <a:pt x="13323" y="6493"/>
                    </a:lnTo>
                    <a:lnTo>
                      <a:pt x="13361" y="6367"/>
                    </a:lnTo>
                    <a:lnTo>
                      <a:pt x="13424" y="6117"/>
                    </a:lnTo>
                    <a:lnTo>
                      <a:pt x="13461" y="5866"/>
                    </a:lnTo>
                    <a:lnTo>
                      <a:pt x="13486" y="5615"/>
                    </a:lnTo>
                    <a:lnTo>
                      <a:pt x="13486" y="5390"/>
                    </a:lnTo>
                    <a:lnTo>
                      <a:pt x="13486" y="5177"/>
                    </a:lnTo>
                    <a:lnTo>
                      <a:pt x="13461" y="4876"/>
                    </a:lnTo>
                    <a:lnTo>
                      <a:pt x="13461" y="4801"/>
                    </a:lnTo>
                    <a:lnTo>
                      <a:pt x="13461" y="4788"/>
                    </a:lnTo>
                    <a:lnTo>
                      <a:pt x="13374" y="4613"/>
                    </a:lnTo>
                    <a:lnTo>
                      <a:pt x="13261" y="4437"/>
                    </a:lnTo>
                    <a:lnTo>
                      <a:pt x="13148" y="4262"/>
                    </a:lnTo>
                    <a:lnTo>
                      <a:pt x="13023" y="4086"/>
                    </a:lnTo>
                    <a:lnTo>
                      <a:pt x="12747" y="3735"/>
                    </a:lnTo>
                    <a:lnTo>
                      <a:pt x="12446" y="3397"/>
                    </a:lnTo>
                    <a:lnTo>
                      <a:pt x="12108" y="3059"/>
                    </a:lnTo>
                    <a:lnTo>
                      <a:pt x="11744" y="2720"/>
                    </a:lnTo>
                    <a:lnTo>
                      <a:pt x="11356" y="2394"/>
                    </a:lnTo>
                    <a:lnTo>
                      <a:pt x="10955" y="2081"/>
                    </a:lnTo>
                    <a:lnTo>
                      <a:pt x="10541" y="1780"/>
                    </a:lnTo>
                    <a:lnTo>
                      <a:pt x="10127" y="1504"/>
                    </a:lnTo>
                    <a:lnTo>
                      <a:pt x="9701" y="1241"/>
                    </a:lnTo>
                    <a:lnTo>
                      <a:pt x="9288" y="991"/>
                    </a:lnTo>
                    <a:lnTo>
                      <a:pt x="8861" y="777"/>
                    </a:lnTo>
                    <a:lnTo>
                      <a:pt x="8460" y="577"/>
                    </a:lnTo>
                    <a:lnTo>
                      <a:pt x="8059" y="414"/>
                    </a:lnTo>
                    <a:lnTo>
                      <a:pt x="7683" y="276"/>
                    </a:lnTo>
                    <a:lnTo>
                      <a:pt x="7307" y="176"/>
                    </a:lnTo>
                    <a:lnTo>
                      <a:pt x="6931" y="88"/>
                    </a:lnTo>
                    <a:lnTo>
                      <a:pt x="6555" y="38"/>
                    </a:lnTo>
                    <a:lnTo>
                      <a:pt x="6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2942374" y="2648629"/>
                <a:ext cx="242015" cy="393873"/>
              </a:xfrm>
              <a:custGeom>
                <a:rect b="b" l="l" r="r" t="t"/>
                <a:pathLst>
                  <a:path extrusionOk="0" h="17523" w="10767">
                    <a:moveTo>
                      <a:pt x="7069" y="1"/>
                    </a:moveTo>
                    <a:lnTo>
                      <a:pt x="6956" y="13"/>
                    </a:lnTo>
                    <a:lnTo>
                      <a:pt x="6844" y="51"/>
                    </a:lnTo>
                    <a:lnTo>
                      <a:pt x="6731" y="89"/>
                    </a:lnTo>
                    <a:lnTo>
                      <a:pt x="6618" y="151"/>
                    </a:lnTo>
                    <a:lnTo>
                      <a:pt x="6493" y="226"/>
                    </a:lnTo>
                    <a:lnTo>
                      <a:pt x="6380" y="314"/>
                    </a:lnTo>
                    <a:lnTo>
                      <a:pt x="6267" y="414"/>
                    </a:lnTo>
                    <a:lnTo>
                      <a:pt x="6142" y="540"/>
                    </a:lnTo>
                    <a:lnTo>
                      <a:pt x="6016" y="665"/>
                    </a:lnTo>
                    <a:lnTo>
                      <a:pt x="5904" y="803"/>
                    </a:lnTo>
                    <a:lnTo>
                      <a:pt x="5653" y="1129"/>
                    </a:lnTo>
                    <a:lnTo>
                      <a:pt x="5402" y="1505"/>
                    </a:lnTo>
                    <a:lnTo>
                      <a:pt x="5152" y="1906"/>
                    </a:lnTo>
                    <a:lnTo>
                      <a:pt x="4901" y="2357"/>
                    </a:lnTo>
                    <a:lnTo>
                      <a:pt x="4650" y="2846"/>
                    </a:lnTo>
                    <a:lnTo>
                      <a:pt x="4400" y="3372"/>
                    </a:lnTo>
                    <a:lnTo>
                      <a:pt x="4136" y="3911"/>
                    </a:lnTo>
                    <a:lnTo>
                      <a:pt x="3886" y="4488"/>
                    </a:lnTo>
                    <a:lnTo>
                      <a:pt x="3635" y="5089"/>
                    </a:lnTo>
                    <a:lnTo>
                      <a:pt x="3384" y="5704"/>
                    </a:lnTo>
                    <a:lnTo>
                      <a:pt x="3134" y="6330"/>
                    </a:lnTo>
                    <a:lnTo>
                      <a:pt x="2657" y="7621"/>
                    </a:lnTo>
                    <a:lnTo>
                      <a:pt x="2181" y="8925"/>
                    </a:lnTo>
                    <a:lnTo>
                      <a:pt x="1742" y="10216"/>
                    </a:lnTo>
                    <a:lnTo>
                      <a:pt x="1316" y="11481"/>
                    </a:lnTo>
                    <a:lnTo>
                      <a:pt x="577" y="13788"/>
                    </a:lnTo>
                    <a:lnTo>
                      <a:pt x="0" y="15617"/>
                    </a:lnTo>
                    <a:lnTo>
                      <a:pt x="6906" y="17522"/>
                    </a:lnTo>
                    <a:lnTo>
                      <a:pt x="7270" y="16570"/>
                    </a:lnTo>
                    <a:lnTo>
                      <a:pt x="8160" y="14201"/>
                    </a:lnTo>
                    <a:lnTo>
                      <a:pt x="9263" y="11181"/>
                    </a:lnTo>
                    <a:lnTo>
                      <a:pt x="9814" y="9677"/>
                    </a:lnTo>
                    <a:lnTo>
                      <a:pt x="10303" y="8285"/>
                    </a:lnTo>
                    <a:lnTo>
                      <a:pt x="10403" y="7960"/>
                    </a:lnTo>
                    <a:lnTo>
                      <a:pt x="10491" y="7634"/>
                    </a:lnTo>
                    <a:lnTo>
                      <a:pt x="10566" y="7283"/>
                    </a:lnTo>
                    <a:lnTo>
                      <a:pt x="10641" y="6944"/>
                    </a:lnTo>
                    <a:lnTo>
                      <a:pt x="10691" y="6593"/>
                    </a:lnTo>
                    <a:lnTo>
                      <a:pt x="10729" y="6242"/>
                    </a:lnTo>
                    <a:lnTo>
                      <a:pt x="10754" y="5879"/>
                    </a:lnTo>
                    <a:lnTo>
                      <a:pt x="10767" y="5528"/>
                    </a:lnTo>
                    <a:lnTo>
                      <a:pt x="10767" y="5177"/>
                    </a:lnTo>
                    <a:lnTo>
                      <a:pt x="10754" y="4826"/>
                    </a:lnTo>
                    <a:lnTo>
                      <a:pt x="10729" y="4475"/>
                    </a:lnTo>
                    <a:lnTo>
                      <a:pt x="10679" y="4124"/>
                    </a:lnTo>
                    <a:lnTo>
                      <a:pt x="10629" y="3786"/>
                    </a:lnTo>
                    <a:lnTo>
                      <a:pt x="10566" y="3460"/>
                    </a:lnTo>
                    <a:lnTo>
                      <a:pt x="10478" y="3134"/>
                    </a:lnTo>
                    <a:lnTo>
                      <a:pt x="10391" y="2821"/>
                    </a:lnTo>
                    <a:lnTo>
                      <a:pt x="10278" y="2508"/>
                    </a:lnTo>
                    <a:lnTo>
                      <a:pt x="10165" y="2219"/>
                    </a:lnTo>
                    <a:lnTo>
                      <a:pt x="10027" y="1931"/>
                    </a:lnTo>
                    <a:lnTo>
                      <a:pt x="9877" y="1668"/>
                    </a:lnTo>
                    <a:lnTo>
                      <a:pt x="9726" y="1417"/>
                    </a:lnTo>
                    <a:lnTo>
                      <a:pt x="9551" y="1179"/>
                    </a:lnTo>
                    <a:lnTo>
                      <a:pt x="9363" y="966"/>
                    </a:lnTo>
                    <a:lnTo>
                      <a:pt x="9162" y="765"/>
                    </a:lnTo>
                    <a:lnTo>
                      <a:pt x="8949" y="590"/>
                    </a:lnTo>
                    <a:lnTo>
                      <a:pt x="8724" y="427"/>
                    </a:lnTo>
                    <a:lnTo>
                      <a:pt x="8473" y="302"/>
                    </a:lnTo>
                    <a:lnTo>
                      <a:pt x="8222" y="189"/>
                    </a:lnTo>
                    <a:lnTo>
                      <a:pt x="7959" y="101"/>
                    </a:lnTo>
                    <a:lnTo>
                      <a:pt x="7671" y="38"/>
                    </a:lnTo>
                    <a:lnTo>
                      <a:pt x="7382" y="1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2680646" y="2668364"/>
                <a:ext cx="328239" cy="542315"/>
              </a:xfrm>
              <a:custGeom>
                <a:rect b="b" l="l" r="r" t="t"/>
                <a:pathLst>
                  <a:path extrusionOk="0" h="24127" w="14603">
                    <a:moveTo>
                      <a:pt x="2583" y="0"/>
                    </a:moveTo>
                    <a:lnTo>
                      <a:pt x="1" y="1279"/>
                    </a:lnTo>
                    <a:lnTo>
                      <a:pt x="302" y="2206"/>
                    </a:lnTo>
                    <a:lnTo>
                      <a:pt x="665" y="3271"/>
                    </a:lnTo>
                    <a:lnTo>
                      <a:pt x="1154" y="4650"/>
                    </a:lnTo>
                    <a:lnTo>
                      <a:pt x="1743" y="6292"/>
                    </a:lnTo>
                    <a:lnTo>
                      <a:pt x="2420" y="8122"/>
                    </a:lnTo>
                    <a:lnTo>
                      <a:pt x="3172" y="10102"/>
                    </a:lnTo>
                    <a:lnTo>
                      <a:pt x="3573" y="11117"/>
                    </a:lnTo>
                    <a:lnTo>
                      <a:pt x="3999" y="12145"/>
                    </a:lnTo>
                    <a:lnTo>
                      <a:pt x="4425" y="13185"/>
                    </a:lnTo>
                    <a:lnTo>
                      <a:pt x="4851" y="14213"/>
                    </a:lnTo>
                    <a:lnTo>
                      <a:pt x="5302" y="15228"/>
                    </a:lnTo>
                    <a:lnTo>
                      <a:pt x="5754" y="16218"/>
                    </a:lnTo>
                    <a:lnTo>
                      <a:pt x="6205" y="17196"/>
                    </a:lnTo>
                    <a:lnTo>
                      <a:pt x="6656" y="18123"/>
                    </a:lnTo>
                    <a:lnTo>
                      <a:pt x="7120" y="19013"/>
                    </a:lnTo>
                    <a:lnTo>
                      <a:pt x="7571" y="19853"/>
                    </a:lnTo>
                    <a:lnTo>
                      <a:pt x="8022" y="20643"/>
                    </a:lnTo>
                    <a:lnTo>
                      <a:pt x="8248" y="21006"/>
                    </a:lnTo>
                    <a:lnTo>
                      <a:pt x="8473" y="21357"/>
                    </a:lnTo>
                    <a:lnTo>
                      <a:pt x="8699" y="21695"/>
                    </a:lnTo>
                    <a:lnTo>
                      <a:pt x="8912" y="22009"/>
                    </a:lnTo>
                    <a:lnTo>
                      <a:pt x="9125" y="22297"/>
                    </a:lnTo>
                    <a:lnTo>
                      <a:pt x="9351" y="22573"/>
                    </a:lnTo>
                    <a:lnTo>
                      <a:pt x="9551" y="22823"/>
                    </a:lnTo>
                    <a:lnTo>
                      <a:pt x="9764" y="23049"/>
                    </a:lnTo>
                    <a:lnTo>
                      <a:pt x="9977" y="23250"/>
                    </a:lnTo>
                    <a:lnTo>
                      <a:pt x="10178" y="23425"/>
                    </a:lnTo>
                    <a:lnTo>
                      <a:pt x="10378" y="23575"/>
                    </a:lnTo>
                    <a:lnTo>
                      <a:pt x="10566" y="23701"/>
                    </a:lnTo>
                    <a:lnTo>
                      <a:pt x="10754" y="23801"/>
                    </a:lnTo>
                    <a:lnTo>
                      <a:pt x="10942" y="23864"/>
                    </a:lnTo>
                    <a:lnTo>
                      <a:pt x="11306" y="23964"/>
                    </a:lnTo>
                    <a:lnTo>
                      <a:pt x="11644" y="24027"/>
                    </a:lnTo>
                    <a:lnTo>
                      <a:pt x="11970" y="24089"/>
                    </a:lnTo>
                    <a:lnTo>
                      <a:pt x="12284" y="24114"/>
                    </a:lnTo>
                    <a:lnTo>
                      <a:pt x="12572" y="24127"/>
                    </a:lnTo>
                    <a:lnTo>
                      <a:pt x="12835" y="24114"/>
                    </a:lnTo>
                    <a:lnTo>
                      <a:pt x="13086" y="24077"/>
                    </a:lnTo>
                    <a:lnTo>
                      <a:pt x="13324" y="24014"/>
                    </a:lnTo>
                    <a:lnTo>
                      <a:pt x="13537" y="23939"/>
                    </a:lnTo>
                    <a:lnTo>
                      <a:pt x="13725" y="23826"/>
                    </a:lnTo>
                    <a:lnTo>
                      <a:pt x="13825" y="23763"/>
                    </a:lnTo>
                    <a:lnTo>
                      <a:pt x="13900" y="23701"/>
                    </a:lnTo>
                    <a:lnTo>
                      <a:pt x="13988" y="23626"/>
                    </a:lnTo>
                    <a:lnTo>
                      <a:pt x="14063" y="23550"/>
                    </a:lnTo>
                    <a:lnTo>
                      <a:pt x="14126" y="23463"/>
                    </a:lnTo>
                    <a:lnTo>
                      <a:pt x="14201" y="23375"/>
                    </a:lnTo>
                    <a:lnTo>
                      <a:pt x="14314" y="23174"/>
                    </a:lnTo>
                    <a:lnTo>
                      <a:pt x="14414" y="22936"/>
                    </a:lnTo>
                    <a:lnTo>
                      <a:pt x="14489" y="22686"/>
                    </a:lnTo>
                    <a:lnTo>
                      <a:pt x="14540" y="22410"/>
                    </a:lnTo>
                    <a:lnTo>
                      <a:pt x="14577" y="22109"/>
                    </a:lnTo>
                    <a:lnTo>
                      <a:pt x="14602" y="21783"/>
                    </a:lnTo>
                    <a:lnTo>
                      <a:pt x="14590" y="21432"/>
                    </a:lnTo>
                    <a:lnTo>
                      <a:pt x="14565" y="21044"/>
                    </a:lnTo>
                    <a:lnTo>
                      <a:pt x="14527" y="20643"/>
                    </a:lnTo>
                    <a:lnTo>
                      <a:pt x="14452" y="20204"/>
                    </a:lnTo>
                    <a:lnTo>
                      <a:pt x="14364" y="19740"/>
                    </a:lnTo>
                    <a:lnTo>
                      <a:pt x="14264" y="19251"/>
                    </a:lnTo>
                    <a:lnTo>
                      <a:pt x="14126" y="18738"/>
                    </a:lnTo>
                    <a:lnTo>
                      <a:pt x="13976" y="18186"/>
                    </a:lnTo>
                    <a:lnTo>
                      <a:pt x="13813" y="17622"/>
                    </a:lnTo>
                    <a:lnTo>
                      <a:pt x="13612" y="17020"/>
                    </a:lnTo>
                    <a:lnTo>
                      <a:pt x="13399" y="16381"/>
                    </a:lnTo>
                    <a:lnTo>
                      <a:pt x="13161" y="15717"/>
                    </a:lnTo>
                    <a:lnTo>
                      <a:pt x="12898" y="15028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2542881" y="2555100"/>
                <a:ext cx="195824" cy="142013"/>
              </a:xfrm>
              <a:custGeom>
                <a:rect b="b" l="l" r="r" t="t"/>
                <a:pathLst>
                  <a:path extrusionOk="0" h="6318" w="8712">
                    <a:moveTo>
                      <a:pt x="101" y="1"/>
                    </a:moveTo>
                    <a:lnTo>
                      <a:pt x="64" y="13"/>
                    </a:lnTo>
                    <a:lnTo>
                      <a:pt x="38" y="38"/>
                    </a:lnTo>
                    <a:lnTo>
                      <a:pt x="13" y="89"/>
                    </a:lnTo>
                    <a:lnTo>
                      <a:pt x="13" y="164"/>
                    </a:lnTo>
                    <a:lnTo>
                      <a:pt x="1" y="339"/>
                    </a:lnTo>
                    <a:lnTo>
                      <a:pt x="26" y="577"/>
                    </a:lnTo>
                    <a:lnTo>
                      <a:pt x="64" y="853"/>
                    </a:lnTo>
                    <a:lnTo>
                      <a:pt x="126" y="1166"/>
                    </a:lnTo>
                    <a:lnTo>
                      <a:pt x="201" y="1517"/>
                    </a:lnTo>
                    <a:lnTo>
                      <a:pt x="289" y="1868"/>
                    </a:lnTo>
                    <a:lnTo>
                      <a:pt x="477" y="2595"/>
                    </a:lnTo>
                    <a:lnTo>
                      <a:pt x="690" y="3259"/>
                    </a:lnTo>
                    <a:lnTo>
                      <a:pt x="878" y="3811"/>
                    </a:lnTo>
                    <a:lnTo>
                      <a:pt x="953" y="4011"/>
                    </a:lnTo>
                    <a:lnTo>
                      <a:pt x="1029" y="4149"/>
                    </a:lnTo>
                    <a:lnTo>
                      <a:pt x="1066" y="4199"/>
                    </a:lnTo>
                    <a:lnTo>
                      <a:pt x="1129" y="4250"/>
                    </a:lnTo>
                    <a:lnTo>
                      <a:pt x="1204" y="4300"/>
                    </a:lnTo>
                    <a:lnTo>
                      <a:pt x="1292" y="4350"/>
                    </a:lnTo>
                    <a:lnTo>
                      <a:pt x="1517" y="4438"/>
                    </a:lnTo>
                    <a:lnTo>
                      <a:pt x="1781" y="4500"/>
                    </a:lnTo>
                    <a:lnTo>
                      <a:pt x="2081" y="4575"/>
                    </a:lnTo>
                    <a:lnTo>
                      <a:pt x="2420" y="4626"/>
                    </a:lnTo>
                    <a:lnTo>
                      <a:pt x="2758" y="4676"/>
                    </a:lnTo>
                    <a:lnTo>
                      <a:pt x="3122" y="4726"/>
                    </a:lnTo>
                    <a:lnTo>
                      <a:pt x="3799" y="4789"/>
                    </a:lnTo>
                    <a:lnTo>
                      <a:pt x="4388" y="4839"/>
                    </a:lnTo>
                    <a:lnTo>
                      <a:pt x="4964" y="4864"/>
                    </a:lnTo>
                    <a:lnTo>
                      <a:pt x="6130" y="6318"/>
                    </a:lnTo>
                    <a:lnTo>
                      <a:pt x="8712" y="5039"/>
                    </a:lnTo>
                    <a:lnTo>
                      <a:pt x="8235" y="4199"/>
                    </a:lnTo>
                    <a:lnTo>
                      <a:pt x="7822" y="3447"/>
                    </a:lnTo>
                    <a:lnTo>
                      <a:pt x="7446" y="2771"/>
                    </a:lnTo>
                    <a:lnTo>
                      <a:pt x="7396" y="2695"/>
                    </a:lnTo>
                    <a:lnTo>
                      <a:pt x="7320" y="2633"/>
                    </a:lnTo>
                    <a:lnTo>
                      <a:pt x="7220" y="2583"/>
                    </a:lnTo>
                    <a:lnTo>
                      <a:pt x="7095" y="2533"/>
                    </a:lnTo>
                    <a:lnTo>
                      <a:pt x="6957" y="2495"/>
                    </a:lnTo>
                    <a:lnTo>
                      <a:pt x="6794" y="2457"/>
                    </a:lnTo>
                    <a:lnTo>
                      <a:pt x="6619" y="2432"/>
                    </a:lnTo>
                    <a:lnTo>
                      <a:pt x="6431" y="2407"/>
                    </a:lnTo>
                    <a:lnTo>
                      <a:pt x="6017" y="2370"/>
                    </a:lnTo>
                    <a:lnTo>
                      <a:pt x="5578" y="2345"/>
                    </a:lnTo>
                    <a:lnTo>
                      <a:pt x="5102" y="2345"/>
                    </a:lnTo>
                    <a:lnTo>
                      <a:pt x="4626" y="2357"/>
                    </a:lnTo>
                    <a:lnTo>
                      <a:pt x="4149" y="2370"/>
                    </a:lnTo>
                    <a:lnTo>
                      <a:pt x="3686" y="2395"/>
                    </a:lnTo>
                    <a:lnTo>
                      <a:pt x="2896" y="2457"/>
                    </a:lnTo>
                    <a:lnTo>
                      <a:pt x="2332" y="2507"/>
                    </a:lnTo>
                    <a:lnTo>
                      <a:pt x="2119" y="2520"/>
                    </a:lnTo>
                    <a:lnTo>
                      <a:pt x="1856" y="2131"/>
                    </a:lnTo>
                    <a:lnTo>
                      <a:pt x="1580" y="1718"/>
                    </a:lnTo>
                    <a:lnTo>
                      <a:pt x="1267" y="1254"/>
                    </a:lnTo>
                    <a:lnTo>
                      <a:pt x="916" y="790"/>
                    </a:lnTo>
                    <a:lnTo>
                      <a:pt x="753" y="577"/>
                    </a:lnTo>
                    <a:lnTo>
                      <a:pt x="590" y="377"/>
                    </a:lnTo>
                    <a:lnTo>
                      <a:pt x="440" y="214"/>
                    </a:lnTo>
                    <a:lnTo>
                      <a:pt x="302" y="101"/>
                    </a:lnTo>
                    <a:lnTo>
                      <a:pt x="189" y="26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2567966" y="2550313"/>
                <a:ext cx="56643" cy="74401"/>
              </a:xfrm>
              <a:custGeom>
                <a:rect b="b" l="l" r="r" t="t"/>
                <a:pathLst>
                  <a:path extrusionOk="0" h="3310" w="2520">
                    <a:moveTo>
                      <a:pt x="113" y="1"/>
                    </a:moveTo>
                    <a:lnTo>
                      <a:pt x="76" y="26"/>
                    </a:lnTo>
                    <a:lnTo>
                      <a:pt x="50" y="63"/>
                    </a:lnTo>
                    <a:lnTo>
                      <a:pt x="25" y="114"/>
                    </a:lnTo>
                    <a:lnTo>
                      <a:pt x="13" y="189"/>
                    </a:lnTo>
                    <a:lnTo>
                      <a:pt x="0" y="352"/>
                    </a:lnTo>
                    <a:lnTo>
                      <a:pt x="13" y="577"/>
                    </a:lnTo>
                    <a:lnTo>
                      <a:pt x="50" y="828"/>
                    </a:lnTo>
                    <a:lnTo>
                      <a:pt x="88" y="1104"/>
                    </a:lnTo>
                    <a:lnTo>
                      <a:pt x="213" y="1705"/>
                    </a:lnTo>
                    <a:lnTo>
                      <a:pt x="351" y="2294"/>
                    </a:lnTo>
                    <a:lnTo>
                      <a:pt x="477" y="2808"/>
                    </a:lnTo>
                    <a:lnTo>
                      <a:pt x="614" y="3310"/>
                    </a:lnTo>
                    <a:lnTo>
                      <a:pt x="2520" y="3009"/>
                    </a:lnTo>
                    <a:lnTo>
                      <a:pt x="2194" y="2520"/>
                    </a:lnTo>
                    <a:lnTo>
                      <a:pt x="1868" y="2019"/>
                    </a:lnTo>
                    <a:lnTo>
                      <a:pt x="1467" y="1455"/>
                    </a:lnTo>
                    <a:lnTo>
                      <a:pt x="1053" y="891"/>
                    </a:lnTo>
                    <a:lnTo>
                      <a:pt x="853" y="640"/>
                    </a:lnTo>
                    <a:lnTo>
                      <a:pt x="665" y="414"/>
                    </a:lnTo>
                    <a:lnTo>
                      <a:pt x="489" y="226"/>
                    </a:lnTo>
                    <a:lnTo>
                      <a:pt x="326" y="88"/>
                    </a:lnTo>
                    <a:lnTo>
                      <a:pt x="264" y="51"/>
                    </a:lnTo>
                    <a:lnTo>
                      <a:pt x="201" y="13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rect b="b" l="l" r="r" t="t"/>
                <a:pathLst>
                  <a:path extrusionOk="0" h="1254" w="2771">
                    <a:moveTo>
                      <a:pt x="51" y="0"/>
                    </a:move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rect b="b" l="l" r="r" t="t"/>
                <a:pathLst>
                  <a:path extrusionOk="0" fill="none" h="1254" w="2771">
                    <a:moveTo>
                      <a:pt x="2658" y="1003"/>
                    </a:move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69090" y="2581871"/>
                <a:ext cx="110185" cy="33536"/>
              </a:xfrm>
              <a:custGeom>
                <a:rect b="b" l="l" r="r" t="t"/>
                <a:pathLst>
                  <a:path extrusionOk="0" h="1492" w="4902">
                    <a:moveTo>
                      <a:pt x="226" y="0"/>
                    </a:moveTo>
                    <a:lnTo>
                      <a:pt x="0" y="176"/>
                    </a:lnTo>
                    <a:lnTo>
                      <a:pt x="214" y="477"/>
                    </a:lnTo>
                    <a:lnTo>
                      <a:pt x="489" y="890"/>
                    </a:lnTo>
                    <a:lnTo>
                      <a:pt x="828" y="1417"/>
                    </a:lnTo>
                    <a:lnTo>
                      <a:pt x="878" y="1492"/>
                    </a:lnTo>
                    <a:lnTo>
                      <a:pt x="978" y="1479"/>
                    </a:lnTo>
                    <a:lnTo>
                      <a:pt x="1291" y="1442"/>
                    </a:lnTo>
                    <a:lnTo>
                      <a:pt x="1793" y="1417"/>
                    </a:lnTo>
                    <a:lnTo>
                      <a:pt x="3109" y="1367"/>
                    </a:lnTo>
                    <a:lnTo>
                      <a:pt x="4901" y="1316"/>
                    </a:lnTo>
                    <a:lnTo>
                      <a:pt x="4889" y="1041"/>
                    </a:lnTo>
                    <a:lnTo>
                      <a:pt x="3184" y="1078"/>
                    </a:lnTo>
                    <a:lnTo>
                      <a:pt x="1918" y="1128"/>
                    </a:lnTo>
                    <a:lnTo>
                      <a:pt x="1392" y="1154"/>
                    </a:lnTo>
                    <a:lnTo>
                      <a:pt x="1016" y="1179"/>
                    </a:lnTo>
                    <a:lnTo>
                      <a:pt x="627" y="60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3193110" y="2666948"/>
                <a:ext cx="224550" cy="119198"/>
              </a:xfrm>
              <a:custGeom>
                <a:rect b="b" l="l" r="r" t="t"/>
                <a:pathLst>
                  <a:path extrusionOk="0" h="5303" w="9990">
                    <a:moveTo>
                      <a:pt x="0" y="1"/>
                    </a:moveTo>
                    <a:lnTo>
                      <a:pt x="263" y="402"/>
                    </a:lnTo>
                    <a:lnTo>
                      <a:pt x="552" y="828"/>
                    </a:lnTo>
                    <a:lnTo>
                      <a:pt x="865" y="1279"/>
                    </a:lnTo>
                    <a:lnTo>
                      <a:pt x="1216" y="1730"/>
                    </a:lnTo>
                    <a:lnTo>
                      <a:pt x="1579" y="2194"/>
                    </a:lnTo>
                    <a:lnTo>
                      <a:pt x="1980" y="2645"/>
                    </a:lnTo>
                    <a:lnTo>
                      <a:pt x="2394" y="3084"/>
                    </a:lnTo>
                    <a:lnTo>
                      <a:pt x="2607" y="3297"/>
                    </a:lnTo>
                    <a:lnTo>
                      <a:pt x="2833" y="3510"/>
                    </a:lnTo>
                    <a:lnTo>
                      <a:pt x="3058" y="3710"/>
                    </a:lnTo>
                    <a:lnTo>
                      <a:pt x="3284" y="3911"/>
                    </a:lnTo>
                    <a:lnTo>
                      <a:pt x="3522" y="4086"/>
                    </a:lnTo>
                    <a:lnTo>
                      <a:pt x="3760" y="4262"/>
                    </a:lnTo>
                    <a:lnTo>
                      <a:pt x="3998" y="4437"/>
                    </a:lnTo>
                    <a:lnTo>
                      <a:pt x="4249" y="4588"/>
                    </a:lnTo>
                    <a:lnTo>
                      <a:pt x="4500" y="4726"/>
                    </a:lnTo>
                    <a:lnTo>
                      <a:pt x="4750" y="4851"/>
                    </a:lnTo>
                    <a:lnTo>
                      <a:pt x="5013" y="4964"/>
                    </a:lnTo>
                    <a:lnTo>
                      <a:pt x="5264" y="5064"/>
                    </a:lnTo>
                    <a:lnTo>
                      <a:pt x="5527" y="5152"/>
                    </a:lnTo>
                    <a:lnTo>
                      <a:pt x="5803" y="5214"/>
                    </a:lnTo>
                    <a:lnTo>
                      <a:pt x="6066" y="5265"/>
                    </a:lnTo>
                    <a:lnTo>
                      <a:pt x="6329" y="5290"/>
                    </a:lnTo>
                    <a:lnTo>
                      <a:pt x="6605" y="5302"/>
                    </a:lnTo>
                    <a:lnTo>
                      <a:pt x="6881" y="5290"/>
                    </a:lnTo>
                    <a:lnTo>
                      <a:pt x="7107" y="5252"/>
                    </a:lnTo>
                    <a:lnTo>
                      <a:pt x="7332" y="5214"/>
                    </a:lnTo>
                    <a:lnTo>
                      <a:pt x="7545" y="5164"/>
                    </a:lnTo>
                    <a:lnTo>
                      <a:pt x="7746" y="5089"/>
                    </a:lnTo>
                    <a:lnTo>
                      <a:pt x="7934" y="5014"/>
                    </a:lnTo>
                    <a:lnTo>
                      <a:pt x="8109" y="4914"/>
                    </a:lnTo>
                    <a:lnTo>
                      <a:pt x="8272" y="4813"/>
                    </a:lnTo>
                    <a:lnTo>
                      <a:pt x="8435" y="4701"/>
                    </a:lnTo>
                    <a:lnTo>
                      <a:pt x="8585" y="4575"/>
                    </a:lnTo>
                    <a:lnTo>
                      <a:pt x="8723" y="4437"/>
                    </a:lnTo>
                    <a:lnTo>
                      <a:pt x="8849" y="4299"/>
                    </a:lnTo>
                    <a:lnTo>
                      <a:pt x="8974" y="4149"/>
                    </a:lnTo>
                    <a:lnTo>
                      <a:pt x="9087" y="3986"/>
                    </a:lnTo>
                    <a:lnTo>
                      <a:pt x="9187" y="3823"/>
                    </a:lnTo>
                    <a:lnTo>
                      <a:pt x="9287" y="3648"/>
                    </a:lnTo>
                    <a:lnTo>
                      <a:pt x="9375" y="3472"/>
                    </a:lnTo>
                    <a:lnTo>
                      <a:pt x="9463" y="3284"/>
                    </a:lnTo>
                    <a:lnTo>
                      <a:pt x="9538" y="3096"/>
                    </a:lnTo>
                    <a:lnTo>
                      <a:pt x="9601" y="2908"/>
                    </a:lnTo>
                    <a:lnTo>
                      <a:pt x="9663" y="2708"/>
                    </a:lnTo>
                    <a:lnTo>
                      <a:pt x="9764" y="2307"/>
                    </a:lnTo>
                    <a:lnTo>
                      <a:pt x="9851" y="1893"/>
                    </a:lnTo>
                    <a:lnTo>
                      <a:pt x="9914" y="1479"/>
                    </a:lnTo>
                    <a:lnTo>
                      <a:pt x="9952" y="1066"/>
                    </a:lnTo>
                    <a:lnTo>
                      <a:pt x="9977" y="652"/>
                    </a:lnTo>
                    <a:lnTo>
                      <a:pt x="9989" y="264"/>
                    </a:lnTo>
                    <a:lnTo>
                      <a:pt x="9939" y="26"/>
                    </a:lnTo>
                    <a:lnTo>
                      <a:pt x="9876" y="113"/>
                    </a:lnTo>
                    <a:lnTo>
                      <a:pt x="9701" y="377"/>
                    </a:lnTo>
                    <a:lnTo>
                      <a:pt x="9576" y="539"/>
                    </a:lnTo>
                    <a:lnTo>
                      <a:pt x="9413" y="740"/>
                    </a:lnTo>
                    <a:lnTo>
                      <a:pt x="9225" y="941"/>
                    </a:lnTo>
                    <a:lnTo>
                      <a:pt x="9024" y="1154"/>
                    </a:lnTo>
                    <a:lnTo>
                      <a:pt x="8786" y="1379"/>
                    </a:lnTo>
                    <a:lnTo>
                      <a:pt x="8523" y="1580"/>
                    </a:lnTo>
                    <a:lnTo>
                      <a:pt x="8247" y="1780"/>
                    </a:lnTo>
                    <a:lnTo>
                      <a:pt x="7946" y="1968"/>
                    </a:lnTo>
                    <a:lnTo>
                      <a:pt x="7783" y="2043"/>
                    </a:lnTo>
                    <a:lnTo>
                      <a:pt x="7620" y="2119"/>
                    </a:lnTo>
                    <a:lnTo>
                      <a:pt x="7457" y="2194"/>
                    </a:lnTo>
                    <a:lnTo>
                      <a:pt x="7282" y="2244"/>
                    </a:lnTo>
                    <a:lnTo>
                      <a:pt x="7094" y="2294"/>
                    </a:lnTo>
                    <a:lnTo>
                      <a:pt x="6919" y="2344"/>
                    </a:lnTo>
                    <a:lnTo>
                      <a:pt x="6731" y="2369"/>
                    </a:lnTo>
                    <a:lnTo>
                      <a:pt x="6530" y="2382"/>
                    </a:lnTo>
                    <a:lnTo>
                      <a:pt x="6192" y="2382"/>
                    </a:lnTo>
                    <a:lnTo>
                      <a:pt x="6004" y="2369"/>
                    </a:lnTo>
                    <a:lnTo>
                      <a:pt x="5803" y="2332"/>
                    </a:lnTo>
                    <a:lnTo>
                      <a:pt x="5389" y="2257"/>
                    </a:lnTo>
                    <a:lnTo>
                      <a:pt x="4951" y="2144"/>
                    </a:lnTo>
                    <a:lnTo>
                      <a:pt x="4487" y="2006"/>
                    </a:lnTo>
                    <a:lnTo>
                      <a:pt x="4023" y="1843"/>
                    </a:lnTo>
                    <a:lnTo>
                      <a:pt x="3547" y="1655"/>
                    </a:lnTo>
                    <a:lnTo>
                      <a:pt x="3058" y="1467"/>
                    </a:lnTo>
                    <a:lnTo>
                      <a:pt x="2594" y="1266"/>
                    </a:lnTo>
                    <a:lnTo>
                      <a:pt x="2131" y="1053"/>
                    </a:lnTo>
                    <a:lnTo>
                      <a:pt x="1278" y="652"/>
                    </a:lnTo>
                    <a:lnTo>
                      <a:pt x="552" y="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190840" y="2993749"/>
                <a:ext cx="164828" cy="39178"/>
              </a:xfrm>
              <a:custGeom>
                <a:rect b="b" l="l" r="r" t="t"/>
                <a:pathLst>
                  <a:path extrusionOk="0" h="1743" w="7333">
                    <a:moveTo>
                      <a:pt x="189" y="0"/>
                    </a:moveTo>
                    <a:lnTo>
                      <a:pt x="1" y="201"/>
                    </a:lnTo>
                    <a:lnTo>
                      <a:pt x="239" y="426"/>
                    </a:lnTo>
                    <a:lnTo>
                      <a:pt x="477" y="614"/>
                    </a:lnTo>
                    <a:lnTo>
                      <a:pt x="728" y="802"/>
                    </a:lnTo>
                    <a:lnTo>
                      <a:pt x="966" y="953"/>
                    </a:lnTo>
                    <a:lnTo>
                      <a:pt x="1217" y="1103"/>
                    </a:lnTo>
                    <a:lnTo>
                      <a:pt x="1467" y="1228"/>
                    </a:lnTo>
                    <a:lnTo>
                      <a:pt x="1718" y="1329"/>
                    </a:lnTo>
                    <a:lnTo>
                      <a:pt x="1969" y="1429"/>
                    </a:lnTo>
                    <a:lnTo>
                      <a:pt x="2219" y="1504"/>
                    </a:lnTo>
                    <a:lnTo>
                      <a:pt x="2470" y="1579"/>
                    </a:lnTo>
                    <a:lnTo>
                      <a:pt x="2721" y="1630"/>
                    </a:lnTo>
                    <a:lnTo>
                      <a:pt x="2959" y="1680"/>
                    </a:lnTo>
                    <a:lnTo>
                      <a:pt x="3197" y="1705"/>
                    </a:lnTo>
                    <a:lnTo>
                      <a:pt x="3435" y="1730"/>
                    </a:lnTo>
                    <a:lnTo>
                      <a:pt x="3673" y="1742"/>
                    </a:lnTo>
                    <a:lnTo>
                      <a:pt x="4149" y="1742"/>
                    </a:lnTo>
                    <a:lnTo>
                      <a:pt x="4387" y="1730"/>
                    </a:lnTo>
                    <a:lnTo>
                      <a:pt x="4626" y="1705"/>
                    </a:lnTo>
                    <a:lnTo>
                      <a:pt x="4851" y="1680"/>
                    </a:lnTo>
                    <a:lnTo>
                      <a:pt x="5114" y="1630"/>
                    </a:lnTo>
                    <a:lnTo>
                      <a:pt x="5365" y="1592"/>
                    </a:lnTo>
                    <a:lnTo>
                      <a:pt x="5829" y="1479"/>
                    </a:lnTo>
                    <a:lnTo>
                      <a:pt x="6255" y="1354"/>
                    </a:lnTo>
                    <a:lnTo>
                      <a:pt x="6606" y="1216"/>
                    </a:lnTo>
                    <a:lnTo>
                      <a:pt x="6907" y="1103"/>
                    </a:lnTo>
                    <a:lnTo>
                      <a:pt x="7132" y="1003"/>
                    </a:lnTo>
                    <a:lnTo>
                      <a:pt x="7333" y="903"/>
                    </a:lnTo>
                    <a:lnTo>
                      <a:pt x="7208" y="652"/>
                    </a:lnTo>
                    <a:lnTo>
                      <a:pt x="7020" y="740"/>
                    </a:lnTo>
                    <a:lnTo>
                      <a:pt x="6806" y="840"/>
                    </a:lnTo>
                    <a:lnTo>
                      <a:pt x="6518" y="953"/>
                    </a:lnTo>
                    <a:lnTo>
                      <a:pt x="6167" y="1078"/>
                    </a:lnTo>
                    <a:lnTo>
                      <a:pt x="5766" y="1203"/>
                    </a:lnTo>
                    <a:lnTo>
                      <a:pt x="5302" y="1316"/>
                    </a:lnTo>
                    <a:lnTo>
                      <a:pt x="5064" y="1354"/>
                    </a:lnTo>
                    <a:lnTo>
                      <a:pt x="4814" y="1391"/>
                    </a:lnTo>
                    <a:lnTo>
                      <a:pt x="4475" y="1442"/>
                    </a:lnTo>
                    <a:lnTo>
                      <a:pt x="4137" y="1454"/>
                    </a:lnTo>
                    <a:lnTo>
                      <a:pt x="3811" y="1467"/>
                    </a:lnTo>
                    <a:lnTo>
                      <a:pt x="3498" y="1454"/>
                    </a:lnTo>
                    <a:lnTo>
                      <a:pt x="3184" y="1429"/>
                    </a:lnTo>
                    <a:lnTo>
                      <a:pt x="2871" y="1379"/>
                    </a:lnTo>
                    <a:lnTo>
                      <a:pt x="2570" y="1316"/>
                    </a:lnTo>
                    <a:lnTo>
                      <a:pt x="2282" y="1241"/>
                    </a:lnTo>
                    <a:lnTo>
                      <a:pt x="1994" y="1141"/>
                    </a:lnTo>
                    <a:lnTo>
                      <a:pt x="1718" y="1028"/>
                    </a:lnTo>
                    <a:lnTo>
                      <a:pt x="1442" y="903"/>
                    </a:lnTo>
                    <a:lnTo>
                      <a:pt x="1179" y="752"/>
                    </a:lnTo>
                    <a:lnTo>
                      <a:pt x="916" y="589"/>
                    </a:lnTo>
                    <a:lnTo>
                      <a:pt x="665" y="414"/>
                    </a:lnTo>
                    <a:lnTo>
                      <a:pt x="427" y="21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3467785" y="3020227"/>
                <a:ext cx="47630" cy="15802"/>
              </a:xfrm>
              <a:custGeom>
                <a:rect b="b" l="l" r="r" t="t"/>
                <a:pathLst>
                  <a:path extrusionOk="0" h="703" w="2119">
                    <a:moveTo>
                      <a:pt x="1893" y="0"/>
                    </a:moveTo>
                    <a:lnTo>
                      <a:pt x="1880" y="13"/>
                    </a:lnTo>
                    <a:lnTo>
                      <a:pt x="1818" y="50"/>
                    </a:lnTo>
                    <a:lnTo>
                      <a:pt x="1717" y="101"/>
                    </a:lnTo>
                    <a:lnTo>
                      <a:pt x="1542" y="163"/>
                    </a:lnTo>
                    <a:lnTo>
                      <a:pt x="1304" y="238"/>
                    </a:lnTo>
                    <a:lnTo>
                      <a:pt x="965" y="301"/>
                    </a:lnTo>
                    <a:lnTo>
                      <a:pt x="539" y="364"/>
                    </a:lnTo>
                    <a:lnTo>
                      <a:pt x="0" y="414"/>
                    </a:lnTo>
                    <a:lnTo>
                      <a:pt x="13" y="702"/>
                    </a:lnTo>
                    <a:lnTo>
                      <a:pt x="602" y="640"/>
                    </a:lnTo>
                    <a:lnTo>
                      <a:pt x="1066" y="577"/>
                    </a:lnTo>
                    <a:lnTo>
                      <a:pt x="1429" y="489"/>
                    </a:lnTo>
                    <a:lnTo>
                      <a:pt x="1692" y="414"/>
                    </a:lnTo>
                    <a:lnTo>
                      <a:pt x="1893" y="339"/>
                    </a:lnTo>
                    <a:lnTo>
                      <a:pt x="2018" y="264"/>
                    </a:lnTo>
                    <a:lnTo>
                      <a:pt x="2081" y="213"/>
                    </a:lnTo>
                    <a:lnTo>
                      <a:pt x="2118" y="176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3081532" y="2746946"/>
                <a:ext cx="102565" cy="293579"/>
              </a:xfrm>
              <a:custGeom>
                <a:rect b="b" l="l" r="r" t="t"/>
                <a:pathLst>
                  <a:path extrusionOk="0" h="13061" w="4563">
                    <a:moveTo>
                      <a:pt x="4463" y="1"/>
                    </a:moveTo>
                    <a:lnTo>
                      <a:pt x="4200" y="76"/>
                    </a:lnTo>
                    <a:lnTo>
                      <a:pt x="4225" y="214"/>
                    </a:lnTo>
                    <a:lnTo>
                      <a:pt x="4250" y="364"/>
                    </a:lnTo>
                    <a:lnTo>
                      <a:pt x="4275" y="527"/>
                    </a:lnTo>
                    <a:lnTo>
                      <a:pt x="4275" y="703"/>
                    </a:lnTo>
                    <a:lnTo>
                      <a:pt x="4275" y="1066"/>
                    </a:lnTo>
                    <a:lnTo>
                      <a:pt x="4250" y="1467"/>
                    </a:lnTo>
                    <a:lnTo>
                      <a:pt x="4187" y="1894"/>
                    </a:lnTo>
                    <a:lnTo>
                      <a:pt x="4099" y="2345"/>
                    </a:lnTo>
                    <a:lnTo>
                      <a:pt x="3999" y="2808"/>
                    </a:lnTo>
                    <a:lnTo>
                      <a:pt x="3874" y="3310"/>
                    </a:lnTo>
                    <a:lnTo>
                      <a:pt x="3736" y="3811"/>
                    </a:lnTo>
                    <a:lnTo>
                      <a:pt x="3585" y="4338"/>
                    </a:lnTo>
                    <a:lnTo>
                      <a:pt x="3410" y="4864"/>
                    </a:lnTo>
                    <a:lnTo>
                      <a:pt x="3222" y="5403"/>
                    </a:lnTo>
                    <a:lnTo>
                      <a:pt x="3034" y="5942"/>
                    </a:lnTo>
                    <a:lnTo>
                      <a:pt x="2833" y="6481"/>
                    </a:lnTo>
                    <a:lnTo>
                      <a:pt x="2407" y="7559"/>
                    </a:lnTo>
                    <a:lnTo>
                      <a:pt x="1981" y="8599"/>
                    </a:lnTo>
                    <a:lnTo>
                      <a:pt x="1555" y="9589"/>
                    </a:lnTo>
                    <a:lnTo>
                      <a:pt x="1154" y="10491"/>
                    </a:lnTo>
                    <a:lnTo>
                      <a:pt x="790" y="11294"/>
                    </a:lnTo>
                    <a:lnTo>
                      <a:pt x="226" y="12472"/>
                    </a:lnTo>
                    <a:lnTo>
                      <a:pt x="1" y="12923"/>
                    </a:lnTo>
                    <a:lnTo>
                      <a:pt x="251" y="13061"/>
                    </a:lnTo>
                    <a:lnTo>
                      <a:pt x="477" y="12610"/>
                    </a:lnTo>
                    <a:lnTo>
                      <a:pt x="1029" y="11431"/>
                    </a:lnTo>
                    <a:lnTo>
                      <a:pt x="1405" y="10629"/>
                    </a:lnTo>
                    <a:lnTo>
                      <a:pt x="1806" y="9727"/>
                    </a:lnTo>
                    <a:lnTo>
                      <a:pt x="2232" y="8737"/>
                    </a:lnTo>
                    <a:lnTo>
                      <a:pt x="2670" y="7696"/>
                    </a:lnTo>
                    <a:lnTo>
                      <a:pt x="2946" y="6995"/>
                    </a:lnTo>
                    <a:lnTo>
                      <a:pt x="3197" y="6318"/>
                    </a:lnTo>
                    <a:lnTo>
                      <a:pt x="3435" y="5679"/>
                    </a:lnTo>
                    <a:lnTo>
                      <a:pt x="3648" y="5064"/>
                    </a:lnTo>
                    <a:lnTo>
                      <a:pt x="3836" y="4475"/>
                    </a:lnTo>
                    <a:lnTo>
                      <a:pt x="3999" y="3924"/>
                    </a:lnTo>
                    <a:lnTo>
                      <a:pt x="4149" y="3398"/>
                    </a:lnTo>
                    <a:lnTo>
                      <a:pt x="4275" y="2896"/>
                    </a:lnTo>
                    <a:lnTo>
                      <a:pt x="4375" y="2432"/>
                    </a:lnTo>
                    <a:lnTo>
                      <a:pt x="4450" y="1994"/>
                    </a:lnTo>
                    <a:lnTo>
                      <a:pt x="4513" y="1580"/>
                    </a:lnTo>
                    <a:lnTo>
                      <a:pt x="4550" y="1204"/>
                    </a:lnTo>
                    <a:lnTo>
                      <a:pt x="4563" y="866"/>
                    </a:lnTo>
                    <a:lnTo>
                      <a:pt x="4550" y="540"/>
                    </a:lnTo>
                    <a:lnTo>
                      <a:pt x="4525" y="252"/>
                    </a:lnTo>
                    <a:lnTo>
                      <a:pt x="446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3446657" y="2334529"/>
                <a:ext cx="57475" cy="17195"/>
              </a:xfrm>
              <a:custGeom>
                <a:rect b="b" l="l" r="r" t="t"/>
                <a:pathLst>
                  <a:path extrusionOk="0" h="765" w="2557">
                    <a:moveTo>
                      <a:pt x="1078" y="0"/>
                    </a:moveTo>
                    <a:lnTo>
                      <a:pt x="903" y="25"/>
                    </a:lnTo>
                    <a:lnTo>
                      <a:pt x="740" y="50"/>
                    </a:lnTo>
                    <a:lnTo>
                      <a:pt x="602" y="88"/>
                    </a:lnTo>
                    <a:lnTo>
                      <a:pt x="476" y="125"/>
                    </a:lnTo>
                    <a:lnTo>
                      <a:pt x="364" y="176"/>
                    </a:lnTo>
                    <a:lnTo>
                      <a:pt x="276" y="213"/>
                    </a:lnTo>
                    <a:lnTo>
                      <a:pt x="201" y="263"/>
                    </a:lnTo>
                    <a:lnTo>
                      <a:pt x="138" y="313"/>
                    </a:lnTo>
                    <a:lnTo>
                      <a:pt x="88" y="364"/>
                    </a:lnTo>
                    <a:lnTo>
                      <a:pt x="50" y="414"/>
                    </a:lnTo>
                    <a:lnTo>
                      <a:pt x="25" y="451"/>
                    </a:lnTo>
                    <a:lnTo>
                      <a:pt x="13" y="501"/>
                    </a:lnTo>
                    <a:lnTo>
                      <a:pt x="0" y="539"/>
                    </a:lnTo>
                    <a:lnTo>
                      <a:pt x="0" y="577"/>
                    </a:lnTo>
                    <a:lnTo>
                      <a:pt x="13" y="614"/>
                    </a:lnTo>
                    <a:lnTo>
                      <a:pt x="25" y="639"/>
                    </a:lnTo>
                    <a:lnTo>
                      <a:pt x="63" y="677"/>
                    </a:lnTo>
                    <a:lnTo>
                      <a:pt x="100" y="702"/>
                    </a:lnTo>
                    <a:lnTo>
                      <a:pt x="151" y="727"/>
                    </a:lnTo>
                    <a:lnTo>
                      <a:pt x="201" y="752"/>
                    </a:lnTo>
                    <a:lnTo>
                      <a:pt x="313" y="765"/>
                    </a:lnTo>
                    <a:lnTo>
                      <a:pt x="451" y="765"/>
                    </a:lnTo>
                    <a:lnTo>
                      <a:pt x="602" y="752"/>
                    </a:lnTo>
                    <a:lnTo>
                      <a:pt x="752" y="727"/>
                    </a:lnTo>
                    <a:lnTo>
                      <a:pt x="915" y="677"/>
                    </a:lnTo>
                    <a:lnTo>
                      <a:pt x="1066" y="614"/>
                    </a:lnTo>
                    <a:lnTo>
                      <a:pt x="1178" y="577"/>
                    </a:lnTo>
                    <a:lnTo>
                      <a:pt x="1291" y="552"/>
                    </a:lnTo>
                    <a:lnTo>
                      <a:pt x="1416" y="539"/>
                    </a:lnTo>
                    <a:lnTo>
                      <a:pt x="1542" y="539"/>
                    </a:lnTo>
                    <a:lnTo>
                      <a:pt x="1792" y="552"/>
                    </a:lnTo>
                    <a:lnTo>
                      <a:pt x="2031" y="589"/>
                    </a:lnTo>
                    <a:lnTo>
                      <a:pt x="2244" y="627"/>
                    </a:lnTo>
                    <a:lnTo>
                      <a:pt x="2419" y="652"/>
                    </a:lnTo>
                    <a:lnTo>
                      <a:pt x="2482" y="652"/>
                    </a:lnTo>
                    <a:lnTo>
                      <a:pt x="2519" y="639"/>
                    </a:lnTo>
                    <a:lnTo>
                      <a:pt x="2544" y="614"/>
                    </a:lnTo>
                    <a:lnTo>
                      <a:pt x="2557" y="577"/>
                    </a:lnTo>
                    <a:lnTo>
                      <a:pt x="2532" y="552"/>
                    </a:lnTo>
                    <a:lnTo>
                      <a:pt x="2469" y="476"/>
                    </a:lnTo>
                    <a:lnTo>
                      <a:pt x="2356" y="376"/>
                    </a:lnTo>
                    <a:lnTo>
                      <a:pt x="2194" y="263"/>
                    </a:lnTo>
                    <a:lnTo>
                      <a:pt x="2106" y="201"/>
                    </a:lnTo>
                    <a:lnTo>
                      <a:pt x="1993" y="151"/>
                    </a:lnTo>
                    <a:lnTo>
                      <a:pt x="1868" y="100"/>
                    </a:lnTo>
                    <a:lnTo>
                      <a:pt x="1742" y="50"/>
                    </a:lnTo>
                    <a:lnTo>
                      <a:pt x="1592" y="25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3331145" y="2337046"/>
                <a:ext cx="57497" cy="16656"/>
              </a:xfrm>
              <a:custGeom>
                <a:rect b="b" l="l" r="r" t="t"/>
                <a:pathLst>
                  <a:path extrusionOk="0" h="741" w="2558">
                    <a:moveTo>
                      <a:pt x="1266" y="1"/>
                    </a:moveTo>
                    <a:lnTo>
                      <a:pt x="1091" y="13"/>
                    </a:lnTo>
                    <a:lnTo>
                      <a:pt x="940" y="51"/>
                    </a:lnTo>
                    <a:lnTo>
                      <a:pt x="790" y="89"/>
                    </a:lnTo>
                    <a:lnTo>
                      <a:pt x="665" y="126"/>
                    </a:lnTo>
                    <a:lnTo>
                      <a:pt x="539" y="189"/>
                    </a:lnTo>
                    <a:lnTo>
                      <a:pt x="439" y="252"/>
                    </a:lnTo>
                    <a:lnTo>
                      <a:pt x="339" y="302"/>
                    </a:lnTo>
                    <a:lnTo>
                      <a:pt x="188" y="427"/>
                    </a:lnTo>
                    <a:lnTo>
                      <a:pt x="88" y="540"/>
                    </a:lnTo>
                    <a:lnTo>
                      <a:pt x="26" y="615"/>
                    </a:lnTo>
                    <a:lnTo>
                      <a:pt x="0" y="653"/>
                    </a:lnTo>
                    <a:lnTo>
                      <a:pt x="13" y="690"/>
                    </a:lnTo>
                    <a:lnTo>
                      <a:pt x="38" y="703"/>
                    </a:lnTo>
                    <a:lnTo>
                      <a:pt x="88" y="715"/>
                    </a:lnTo>
                    <a:lnTo>
                      <a:pt x="151" y="715"/>
                    </a:lnTo>
                    <a:lnTo>
                      <a:pt x="314" y="678"/>
                    </a:lnTo>
                    <a:lnTo>
                      <a:pt x="527" y="640"/>
                    </a:lnTo>
                    <a:lnTo>
                      <a:pt x="765" y="590"/>
                    </a:lnTo>
                    <a:lnTo>
                      <a:pt x="1016" y="552"/>
                    </a:lnTo>
                    <a:lnTo>
                      <a:pt x="1266" y="552"/>
                    </a:lnTo>
                    <a:lnTo>
                      <a:pt x="1379" y="577"/>
                    </a:lnTo>
                    <a:lnTo>
                      <a:pt x="1492" y="615"/>
                    </a:lnTo>
                    <a:lnTo>
                      <a:pt x="1655" y="665"/>
                    </a:lnTo>
                    <a:lnTo>
                      <a:pt x="1805" y="703"/>
                    </a:lnTo>
                    <a:lnTo>
                      <a:pt x="1956" y="728"/>
                    </a:lnTo>
                    <a:lnTo>
                      <a:pt x="2106" y="740"/>
                    </a:lnTo>
                    <a:lnTo>
                      <a:pt x="2244" y="728"/>
                    </a:lnTo>
                    <a:lnTo>
                      <a:pt x="2369" y="703"/>
                    </a:lnTo>
                    <a:lnTo>
                      <a:pt x="2419" y="690"/>
                    </a:lnTo>
                    <a:lnTo>
                      <a:pt x="2457" y="653"/>
                    </a:lnTo>
                    <a:lnTo>
                      <a:pt x="2495" y="628"/>
                    </a:lnTo>
                    <a:lnTo>
                      <a:pt x="2532" y="590"/>
                    </a:lnTo>
                    <a:lnTo>
                      <a:pt x="2545" y="565"/>
                    </a:lnTo>
                    <a:lnTo>
                      <a:pt x="2557" y="527"/>
                    </a:lnTo>
                    <a:lnTo>
                      <a:pt x="2557" y="490"/>
                    </a:lnTo>
                    <a:lnTo>
                      <a:pt x="2545" y="452"/>
                    </a:lnTo>
                    <a:lnTo>
                      <a:pt x="2520" y="402"/>
                    </a:lnTo>
                    <a:lnTo>
                      <a:pt x="2495" y="364"/>
                    </a:lnTo>
                    <a:lnTo>
                      <a:pt x="2457" y="314"/>
                    </a:lnTo>
                    <a:lnTo>
                      <a:pt x="2407" y="264"/>
                    </a:lnTo>
                    <a:lnTo>
                      <a:pt x="2344" y="227"/>
                    </a:lnTo>
                    <a:lnTo>
                      <a:pt x="2256" y="176"/>
                    </a:lnTo>
                    <a:lnTo>
                      <a:pt x="2169" y="139"/>
                    </a:lnTo>
                    <a:lnTo>
                      <a:pt x="2056" y="101"/>
                    </a:lnTo>
                    <a:lnTo>
                      <a:pt x="1931" y="64"/>
                    </a:lnTo>
                    <a:lnTo>
                      <a:pt x="1793" y="39"/>
                    </a:lnTo>
                    <a:lnTo>
                      <a:pt x="1630" y="13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237054" y="2370020"/>
                <a:ext cx="64533" cy="83122"/>
              </a:xfrm>
              <a:custGeom>
                <a:rect b="b" l="l" r="r" t="t"/>
                <a:pathLst>
                  <a:path extrusionOk="0" h="3698" w="2871">
                    <a:moveTo>
                      <a:pt x="1504" y="0"/>
                    </a:moveTo>
                    <a:lnTo>
                      <a:pt x="1279" y="13"/>
                    </a:lnTo>
                    <a:lnTo>
                      <a:pt x="1066" y="38"/>
                    </a:lnTo>
                    <a:lnTo>
                      <a:pt x="953" y="63"/>
                    </a:lnTo>
                    <a:lnTo>
                      <a:pt x="840" y="101"/>
                    </a:lnTo>
                    <a:lnTo>
                      <a:pt x="740" y="138"/>
                    </a:lnTo>
                    <a:lnTo>
                      <a:pt x="639" y="188"/>
                    </a:lnTo>
                    <a:lnTo>
                      <a:pt x="539" y="251"/>
                    </a:lnTo>
                    <a:lnTo>
                      <a:pt x="451" y="326"/>
                    </a:lnTo>
                    <a:lnTo>
                      <a:pt x="364" y="401"/>
                    </a:lnTo>
                    <a:lnTo>
                      <a:pt x="289" y="502"/>
                    </a:lnTo>
                    <a:lnTo>
                      <a:pt x="226" y="602"/>
                    </a:lnTo>
                    <a:lnTo>
                      <a:pt x="163" y="727"/>
                    </a:lnTo>
                    <a:lnTo>
                      <a:pt x="113" y="853"/>
                    </a:lnTo>
                    <a:lnTo>
                      <a:pt x="63" y="1003"/>
                    </a:lnTo>
                    <a:lnTo>
                      <a:pt x="38" y="1166"/>
                    </a:lnTo>
                    <a:lnTo>
                      <a:pt x="13" y="1341"/>
                    </a:lnTo>
                    <a:lnTo>
                      <a:pt x="0" y="1705"/>
                    </a:lnTo>
                    <a:lnTo>
                      <a:pt x="13" y="1880"/>
                    </a:lnTo>
                    <a:lnTo>
                      <a:pt x="25" y="2043"/>
                    </a:lnTo>
                    <a:lnTo>
                      <a:pt x="38" y="2194"/>
                    </a:lnTo>
                    <a:lnTo>
                      <a:pt x="75" y="2344"/>
                    </a:lnTo>
                    <a:lnTo>
                      <a:pt x="101" y="2482"/>
                    </a:lnTo>
                    <a:lnTo>
                      <a:pt x="151" y="2620"/>
                    </a:lnTo>
                    <a:lnTo>
                      <a:pt x="188" y="2745"/>
                    </a:lnTo>
                    <a:lnTo>
                      <a:pt x="251" y="2858"/>
                    </a:lnTo>
                    <a:lnTo>
                      <a:pt x="314" y="2971"/>
                    </a:lnTo>
                    <a:lnTo>
                      <a:pt x="376" y="3084"/>
                    </a:lnTo>
                    <a:lnTo>
                      <a:pt x="451" y="3171"/>
                    </a:lnTo>
                    <a:lnTo>
                      <a:pt x="527" y="3259"/>
                    </a:lnTo>
                    <a:lnTo>
                      <a:pt x="614" y="3347"/>
                    </a:lnTo>
                    <a:lnTo>
                      <a:pt x="715" y="3409"/>
                    </a:lnTo>
                    <a:lnTo>
                      <a:pt x="802" y="3472"/>
                    </a:lnTo>
                    <a:lnTo>
                      <a:pt x="915" y="3535"/>
                    </a:lnTo>
                    <a:lnTo>
                      <a:pt x="1015" y="3585"/>
                    </a:lnTo>
                    <a:lnTo>
                      <a:pt x="1128" y="3623"/>
                    </a:lnTo>
                    <a:lnTo>
                      <a:pt x="1254" y="3648"/>
                    </a:lnTo>
                    <a:lnTo>
                      <a:pt x="1379" y="3673"/>
                    </a:lnTo>
                    <a:lnTo>
                      <a:pt x="1504" y="3685"/>
                    </a:lnTo>
                    <a:lnTo>
                      <a:pt x="1642" y="3698"/>
                    </a:lnTo>
                    <a:lnTo>
                      <a:pt x="1780" y="3698"/>
                    </a:lnTo>
                    <a:lnTo>
                      <a:pt x="1918" y="3685"/>
                    </a:lnTo>
                    <a:lnTo>
                      <a:pt x="2068" y="3673"/>
                    </a:lnTo>
                    <a:lnTo>
                      <a:pt x="2219" y="3635"/>
                    </a:lnTo>
                    <a:lnTo>
                      <a:pt x="2545" y="3560"/>
                    </a:lnTo>
                    <a:lnTo>
                      <a:pt x="2870" y="3447"/>
                    </a:lnTo>
                    <a:lnTo>
                      <a:pt x="2444" y="176"/>
                    </a:lnTo>
                    <a:lnTo>
                      <a:pt x="2344" y="138"/>
                    </a:lnTo>
                    <a:lnTo>
                      <a:pt x="2081" y="76"/>
                    </a:lnTo>
                    <a:lnTo>
                      <a:pt x="1905" y="50"/>
                    </a:lnTo>
                    <a:lnTo>
                      <a:pt x="1717" y="1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382416" y="2374516"/>
                <a:ext cx="18049" cy="32705"/>
              </a:xfrm>
              <a:custGeom>
                <a:rect b="b" l="l" r="r" t="t"/>
                <a:pathLst>
                  <a:path extrusionOk="0" h="1455" w="803">
                    <a:moveTo>
                      <a:pt x="351" y="1"/>
                    </a:moveTo>
                    <a:lnTo>
                      <a:pt x="276" y="26"/>
                    </a:lnTo>
                    <a:lnTo>
                      <a:pt x="201" y="76"/>
                    </a:lnTo>
                    <a:lnTo>
                      <a:pt x="138" y="139"/>
                    </a:lnTo>
                    <a:lnTo>
                      <a:pt x="88" y="239"/>
                    </a:lnTo>
                    <a:lnTo>
                      <a:pt x="51" y="352"/>
                    </a:lnTo>
                    <a:lnTo>
                      <a:pt x="13" y="477"/>
                    </a:lnTo>
                    <a:lnTo>
                      <a:pt x="1" y="615"/>
                    </a:lnTo>
                    <a:lnTo>
                      <a:pt x="1" y="753"/>
                    </a:lnTo>
                    <a:lnTo>
                      <a:pt x="26" y="903"/>
                    </a:lnTo>
                    <a:lnTo>
                      <a:pt x="51" y="1041"/>
                    </a:lnTo>
                    <a:lnTo>
                      <a:pt x="101" y="1166"/>
                    </a:lnTo>
                    <a:lnTo>
                      <a:pt x="151" y="1267"/>
                    </a:lnTo>
                    <a:lnTo>
                      <a:pt x="226" y="1354"/>
                    </a:lnTo>
                    <a:lnTo>
                      <a:pt x="289" y="1417"/>
                    </a:lnTo>
                    <a:lnTo>
                      <a:pt x="377" y="1455"/>
                    </a:lnTo>
                    <a:lnTo>
                      <a:pt x="452" y="1455"/>
                    </a:lnTo>
                    <a:lnTo>
                      <a:pt x="527" y="1442"/>
                    </a:lnTo>
                    <a:lnTo>
                      <a:pt x="602" y="1392"/>
                    </a:lnTo>
                    <a:lnTo>
                      <a:pt x="665" y="1317"/>
                    </a:lnTo>
                    <a:lnTo>
                      <a:pt x="715" y="1229"/>
                    </a:lnTo>
                    <a:lnTo>
                      <a:pt x="765" y="1116"/>
                    </a:lnTo>
                    <a:lnTo>
                      <a:pt x="790" y="991"/>
                    </a:lnTo>
                    <a:lnTo>
                      <a:pt x="803" y="853"/>
                    </a:lnTo>
                    <a:lnTo>
                      <a:pt x="803" y="703"/>
                    </a:lnTo>
                    <a:lnTo>
                      <a:pt x="778" y="552"/>
                    </a:lnTo>
                    <a:lnTo>
                      <a:pt x="753" y="427"/>
                    </a:lnTo>
                    <a:lnTo>
                      <a:pt x="702" y="302"/>
                    </a:lnTo>
                    <a:lnTo>
                      <a:pt x="652" y="201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39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3465246" y="2369166"/>
                <a:ext cx="17757" cy="32705"/>
              </a:xfrm>
              <a:custGeom>
                <a:rect b="b" l="l" r="r" t="t"/>
                <a:pathLst>
                  <a:path extrusionOk="0" h="1455" w="790">
                    <a:moveTo>
                      <a:pt x="351" y="1"/>
                    </a:moveTo>
                    <a:lnTo>
                      <a:pt x="276" y="13"/>
                    </a:lnTo>
                    <a:lnTo>
                      <a:pt x="201" y="63"/>
                    </a:lnTo>
                    <a:lnTo>
                      <a:pt x="138" y="139"/>
                    </a:lnTo>
                    <a:lnTo>
                      <a:pt x="88" y="226"/>
                    </a:lnTo>
                    <a:lnTo>
                      <a:pt x="38" y="339"/>
                    </a:lnTo>
                    <a:lnTo>
                      <a:pt x="13" y="464"/>
                    </a:lnTo>
                    <a:lnTo>
                      <a:pt x="0" y="602"/>
                    </a:lnTo>
                    <a:lnTo>
                      <a:pt x="0" y="753"/>
                    </a:lnTo>
                    <a:lnTo>
                      <a:pt x="13" y="903"/>
                    </a:lnTo>
                    <a:lnTo>
                      <a:pt x="51" y="1028"/>
                    </a:lnTo>
                    <a:lnTo>
                      <a:pt x="88" y="1154"/>
                    </a:lnTo>
                    <a:lnTo>
                      <a:pt x="151" y="1254"/>
                    </a:lnTo>
                    <a:lnTo>
                      <a:pt x="213" y="1342"/>
                    </a:lnTo>
                    <a:lnTo>
                      <a:pt x="289" y="1404"/>
                    </a:lnTo>
                    <a:lnTo>
                      <a:pt x="364" y="1442"/>
                    </a:lnTo>
                    <a:lnTo>
                      <a:pt x="439" y="1455"/>
                    </a:lnTo>
                    <a:lnTo>
                      <a:pt x="527" y="1430"/>
                    </a:lnTo>
                    <a:lnTo>
                      <a:pt x="589" y="1392"/>
                    </a:lnTo>
                    <a:lnTo>
                      <a:pt x="652" y="1317"/>
                    </a:lnTo>
                    <a:lnTo>
                      <a:pt x="715" y="1229"/>
                    </a:lnTo>
                    <a:lnTo>
                      <a:pt x="752" y="1116"/>
                    </a:lnTo>
                    <a:lnTo>
                      <a:pt x="777" y="991"/>
                    </a:lnTo>
                    <a:lnTo>
                      <a:pt x="790" y="853"/>
                    </a:lnTo>
                    <a:lnTo>
                      <a:pt x="790" y="703"/>
                    </a:lnTo>
                    <a:lnTo>
                      <a:pt x="777" y="552"/>
                    </a:lnTo>
                    <a:lnTo>
                      <a:pt x="740" y="414"/>
                    </a:lnTo>
                    <a:lnTo>
                      <a:pt x="702" y="302"/>
                    </a:lnTo>
                    <a:lnTo>
                      <a:pt x="640" y="189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27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3397341" y="4419227"/>
                <a:ext cx="347952" cy="312729"/>
              </a:xfrm>
              <a:custGeom>
                <a:rect b="b" l="l" r="r" t="t"/>
                <a:pathLst>
                  <a:path extrusionOk="0" h="13913" w="1548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3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8" y="9012"/>
                    </a:lnTo>
                    <a:lnTo>
                      <a:pt x="790" y="9338"/>
                    </a:lnTo>
                    <a:lnTo>
                      <a:pt x="690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9" y="11707"/>
                    </a:lnTo>
                    <a:lnTo>
                      <a:pt x="164" y="12447"/>
                    </a:lnTo>
                    <a:lnTo>
                      <a:pt x="76" y="13061"/>
                    </a:lnTo>
                    <a:lnTo>
                      <a:pt x="1" y="13625"/>
                    </a:lnTo>
                    <a:lnTo>
                      <a:pt x="1430" y="13625"/>
                    </a:lnTo>
                    <a:lnTo>
                      <a:pt x="2808" y="10354"/>
                    </a:lnTo>
                    <a:lnTo>
                      <a:pt x="2934" y="10780"/>
                    </a:lnTo>
                    <a:lnTo>
                      <a:pt x="3084" y="11218"/>
                    </a:lnTo>
                    <a:lnTo>
                      <a:pt x="3272" y="11745"/>
                    </a:lnTo>
                    <a:lnTo>
                      <a:pt x="3473" y="12309"/>
                    </a:lnTo>
                    <a:lnTo>
                      <a:pt x="3698" y="12848"/>
                    </a:lnTo>
                    <a:lnTo>
                      <a:pt x="3811" y="13086"/>
                    </a:lnTo>
                    <a:lnTo>
                      <a:pt x="3924" y="13299"/>
                    </a:lnTo>
                    <a:lnTo>
                      <a:pt x="4037" y="13487"/>
                    </a:lnTo>
                    <a:lnTo>
                      <a:pt x="4137" y="13625"/>
                    </a:lnTo>
                    <a:lnTo>
                      <a:pt x="4174" y="13662"/>
                    </a:lnTo>
                    <a:lnTo>
                      <a:pt x="4225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9" y="13813"/>
                    </a:lnTo>
                    <a:lnTo>
                      <a:pt x="5064" y="13850"/>
                    </a:lnTo>
                    <a:lnTo>
                      <a:pt x="5390" y="13875"/>
                    </a:lnTo>
                    <a:lnTo>
                      <a:pt x="6142" y="13900"/>
                    </a:lnTo>
                    <a:lnTo>
                      <a:pt x="7007" y="13913"/>
                    </a:lnTo>
                    <a:lnTo>
                      <a:pt x="7972" y="13913"/>
                    </a:lnTo>
                    <a:lnTo>
                      <a:pt x="8975" y="13900"/>
                    </a:lnTo>
                    <a:lnTo>
                      <a:pt x="10015" y="13875"/>
                    </a:lnTo>
                    <a:lnTo>
                      <a:pt x="12033" y="13800"/>
                    </a:lnTo>
                    <a:lnTo>
                      <a:pt x="13788" y="13725"/>
                    </a:lnTo>
                    <a:lnTo>
                      <a:pt x="15480" y="13625"/>
                    </a:lnTo>
                    <a:lnTo>
                      <a:pt x="15442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6" y="12033"/>
                    </a:lnTo>
                    <a:lnTo>
                      <a:pt x="14891" y="11707"/>
                    </a:lnTo>
                    <a:lnTo>
                      <a:pt x="14765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6" y="10153"/>
                    </a:lnTo>
                    <a:lnTo>
                      <a:pt x="14026" y="10028"/>
                    </a:lnTo>
                    <a:lnTo>
                      <a:pt x="13938" y="9902"/>
                    </a:lnTo>
                    <a:lnTo>
                      <a:pt x="13838" y="9802"/>
                    </a:lnTo>
                    <a:lnTo>
                      <a:pt x="13737" y="9702"/>
                    </a:lnTo>
                    <a:lnTo>
                      <a:pt x="13625" y="9614"/>
                    </a:lnTo>
                    <a:lnTo>
                      <a:pt x="13499" y="9526"/>
                    </a:lnTo>
                    <a:lnTo>
                      <a:pt x="13349" y="9426"/>
                    </a:lnTo>
                    <a:lnTo>
                      <a:pt x="13199" y="9351"/>
                    </a:lnTo>
                    <a:lnTo>
                      <a:pt x="12848" y="9175"/>
                    </a:lnTo>
                    <a:lnTo>
                      <a:pt x="12459" y="9012"/>
                    </a:lnTo>
                    <a:lnTo>
                      <a:pt x="12033" y="8862"/>
                    </a:lnTo>
                    <a:lnTo>
                      <a:pt x="11594" y="8724"/>
                    </a:lnTo>
                    <a:lnTo>
                      <a:pt x="11156" y="8586"/>
                    </a:lnTo>
                    <a:lnTo>
                      <a:pt x="10704" y="8461"/>
                    </a:lnTo>
                    <a:lnTo>
                      <a:pt x="9877" y="8248"/>
                    </a:lnTo>
                    <a:lnTo>
                      <a:pt x="9163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3501030" y="2620757"/>
                <a:ext cx="243139" cy="575289"/>
              </a:xfrm>
              <a:custGeom>
                <a:rect b="b" l="l" r="r" t="t"/>
                <a:pathLst>
                  <a:path extrusionOk="0" h="25594" w="10817">
                    <a:moveTo>
                      <a:pt x="1855" y="0"/>
                    </a:moveTo>
                    <a:lnTo>
                      <a:pt x="0" y="1680"/>
                    </a:lnTo>
                    <a:lnTo>
                      <a:pt x="138" y="2695"/>
                    </a:lnTo>
                    <a:lnTo>
                      <a:pt x="313" y="3860"/>
                    </a:lnTo>
                    <a:lnTo>
                      <a:pt x="552" y="5364"/>
                    </a:lnTo>
                    <a:lnTo>
                      <a:pt x="865" y="7157"/>
                    </a:lnTo>
                    <a:lnTo>
                      <a:pt x="1040" y="8134"/>
                    </a:lnTo>
                    <a:lnTo>
                      <a:pt x="1241" y="9149"/>
                    </a:lnTo>
                    <a:lnTo>
                      <a:pt x="1454" y="10202"/>
                    </a:lnTo>
                    <a:lnTo>
                      <a:pt x="1692" y="11293"/>
                    </a:lnTo>
                    <a:lnTo>
                      <a:pt x="1930" y="12383"/>
                    </a:lnTo>
                    <a:lnTo>
                      <a:pt x="2193" y="13498"/>
                    </a:lnTo>
                    <a:lnTo>
                      <a:pt x="2482" y="14601"/>
                    </a:lnTo>
                    <a:lnTo>
                      <a:pt x="2783" y="15717"/>
                    </a:lnTo>
                    <a:lnTo>
                      <a:pt x="3096" y="16795"/>
                    </a:lnTo>
                    <a:lnTo>
                      <a:pt x="3422" y="17860"/>
                    </a:lnTo>
                    <a:lnTo>
                      <a:pt x="3773" y="18888"/>
                    </a:lnTo>
                    <a:lnTo>
                      <a:pt x="3948" y="19389"/>
                    </a:lnTo>
                    <a:lnTo>
                      <a:pt x="4136" y="19878"/>
                    </a:lnTo>
                    <a:lnTo>
                      <a:pt x="4324" y="20354"/>
                    </a:lnTo>
                    <a:lnTo>
                      <a:pt x="4512" y="20818"/>
                    </a:lnTo>
                    <a:lnTo>
                      <a:pt x="4713" y="21269"/>
                    </a:lnTo>
                    <a:lnTo>
                      <a:pt x="4913" y="21695"/>
                    </a:lnTo>
                    <a:lnTo>
                      <a:pt x="5114" y="22109"/>
                    </a:lnTo>
                    <a:lnTo>
                      <a:pt x="5327" y="22510"/>
                    </a:lnTo>
                    <a:lnTo>
                      <a:pt x="5540" y="22886"/>
                    </a:lnTo>
                    <a:lnTo>
                      <a:pt x="5753" y="23237"/>
                    </a:lnTo>
                    <a:lnTo>
                      <a:pt x="5979" y="23575"/>
                    </a:lnTo>
                    <a:lnTo>
                      <a:pt x="6204" y="23889"/>
                    </a:lnTo>
                    <a:lnTo>
                      <a:pt x="6430" y="24189"/>
                    </a:lnTo>
                    <a:lnTo>
                      <a:pt x="6668" y="24453"/>
                    </a:lnTo>
                    <a:lnTo>
                      <a:pt x="6906" y="24691"/>
                    </a:lnTo>
                    <a:lnTo>
                      <a:pt x="7144" y="24916"/>
                    </a:lnTo>
                    <a:lnTo>
                      <a:pt x="7382" y="25092"/>
                    </a:lnTo>
                    <a:lnTo>
                      <a:pt x="7633" y="25255"/>
                    </a:lnTo>
                    <a:lnTo>
                      <a:pt x="7896" y="25393"/>
                    </a:lnTo>
                    <a:lnTo>
                      <a:pt x="8022" y="25443"/>
                    </a:lnTo>
                    <a:lnTo>
                      <a:pt x="8147" y="25480"/>
                    </a:lnTo>
                    <a:lnTo>
                      <a:pt x="8272" y="25518"/>
                    </a:lnTo>
                    <a:lnTo>
                      <a:pt x="8410" y="25556"/>
                    </a:lnTo>
                    <a:lnTo>
                      <a:pt x="8535" y="25568"/>
                    </a:lnTo>
                    <a:lnTo>
                      <a:pt x="8673" y="25593"/>
                    </a:lnTo>
                    <a:lnTo>
                      <a:pt x="8836" y="25543"/>
                    </a:lnTo>
                    <a:lnTo>
                      <a:pt x="9024" y="25480"/>
                    </a:lnTo>
                    <a:lnTo>
                      <a:pt x="9250" y="25380"/>
                    </a:lnTo>
                    <a:lnTo>
                      <a:pt x="9388" y="25317"/>
                    </a:lnTo>
                    <a:lnTo>
                      <a:pt x="9513" y="25242"/>
                    </a:lnTo>
                    <a:lnTo>
                      <a:pt x="9651" y="25167"/>
                    </a:lnTo>
                    <a:lnTo>
                      <a:pt x="9789" y="25067"/>
                    </a:lnTo>
                    <a:lnTo>
                      <a:pt x="9927" y="24954"/>
                    </a:lnTo>
                    <a:lnTo>
                      <a:pt x="10064" y="24829"/>
                    </a:lnTo>
                    <a:lnTo>
                      <a:pt x="10190" y="24691"/>
                    </a:lnTo>
                    <a:lnTo>
                      <a:pt x="10315" y="24528"/>
                    </a:lnTo>
                    <a:lnTo>
                      <a:pt x="10428" y="24365"/>
                    </a:lnTo>
                    <a:lnTo>
                      <a:pt x="10528" y="24177"/>
                    </a:lnTo>
                    <a:lnTo>
                      <a:pt x="10616" y="23976"/>
                    </a:lnTo>
                    <a:lnTo>
                      <a:pt x="10691" y="23751"/>
                    </a:lnTo>
                    <a:lnTo>
                      <a:pt x="10754" y="23513"/>
                    </a:lnTo>
                    <a:lnTo>
                      <a:pt x="10791" y="23249"/>
                    </a:lnTo>
                    <a:lnTo>
                      <a:pt x="10816" y="22974"/>
                    </a:lnTo>
                    <a:lnTo>
                      <a:pt x="10816" y="22673"/>
                    </a:lnTo>
                    <a:lnTo>
                      <a:pt x="10791" y="22347"/>
                    </a:lnTo>
                    <a:lnTo>
                      <a:pt x="10729" y="22009"/>
                    </a:lnTo>
                    <a:lnTo>
                      <a:pt x="10654" y="21645"/>
                    </a:lnTo>
                    <a:lnTo>
                      <a:pt x="10541" y="21244"/>
                    </a:lnTo>
                    <a:lnTo>
                      <a:pt x="10390" y="20830"/>
                    </a:lnTo>
                    <a:lnTo>
                      <a:pt x="10202" y="20392"/>
                    </a:lnTo>
                    <a:lnTo>
                      <a:pt x="9989" y="19928"/>
                    </a:lnTo>
                    <a:lnTo>
                      <a:pt x="9739" y="19439"/>
                    </a:lnTo>
                    <a:lnTo>
                      <a:pt x="9601" y="19176"/>
                    </a:lnTo>
                    <a:lnTo>
                      <a:pt x="9438" y="18838"/>
                    </a:lnTo>
                    <a:lnTo>
                      <a:pt x="9037" y="17948"/>
                    </a:lnTo>
                    <a:lnTo>
                      <a:pt x="8548" y="16795"/>
                    </a:lnTo>
                    <a:lnTo>
                      <a:pt x="7971" y="15441"/>
                    </a:lnTo>
                    <a:lnTo>
                      <a:pt x="7357" y="13912"/>
                    </a:lnTo>
                    <a:lnTo>
                      <a:pt x="6693" y="12283"/>
                    </a:lnTo>
                    <a:lnTo>
                      <a:pt x="5327" y="8861"/>
                    </a:lnTo>
                    <a:lnTo>
                      <a:pt x="4011" y="5540"/>
                    </a:lnTo>
                    <a:lnTo>
                      <a:pt x="2908" y="2707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3380168" y="2553707"/>
                <a:ext cx="162580" cy="105105"/>
              </a:xfrm>
              <a:custGeom>
                <a:rect b="b" l="l" r="r" t="t"/>
                <a:pathLst>
                  <a:path extrusionOk="0" h="4676" w="7233">
                    <a:moveTo>
                      <a:pt x="3560" y="0"/>
                    </a:moveTo>
                    <a:lnTo>
                      <a:pt x="3271" y="13"/>
                    </a:lnTo>
                    <a:lnTo>
                      <a:pt x="2958" y="38"/>
                    </a:lnTo>
                    <a:lnTo>
                      <a:pt x="2620" y="63"/>
                    </a:lnTo>
                    <a:lnTo>
                      <a:pt x="2269" y="113"/>
                    </a:lnTo>
                    <a:lnTo>
                      <a:pt x="1905" y="163"/>
                    </a:lnTo>
                    <a:lnTo>
                      <a:pt x="1229" y="288"/>
                    </a:lnTo>
                    <a:lnTo>
                      <a:pt x="915" y="351"/>
                    </a:lnTo>
                    <a:lnTo>
                      <a:pt x="639" y="414"/>
                    </a:lnTo>
                    <a:lnTo>
                      <a:pt x="401" y="489"/>
                    </a:lnTo>
                    <a:lnTo>
                      <a:pt x="213" y="552"/>
                    </a:lnTo>
                    <a:lnTo>
                      <a:pt x="88" y="614"/>
                    </a:lnTo>
                    <a:lnTo>
                      <a:pt x="38" y="652"/>
                    </a:lnTo>
                    <a:lnTo>
                      <a:pt x="13" y="677"/>
                    </a:lnTo>
                    <a:lnTo>
                      <a:pt x="0" y="740"/>
                    </a:lnTo>
                    <a:lnTo>
                      <a:pt x="13" y="802"/>
                    </a:lnTo>
                    <a:lnTo>
                      <a:pt x="38" y="865"/>
                    </a:lnTo>
                    <a:lnTo>
                      <a:pt x="75" y="928"/>
                    </a:lnTo>
                    <a:lnTo>
                      <a:pt x="138" y="990"/>
                    </a:lnTo>
                    <a:lnTo>
                      <a:pt x="201" y="1053"/>
                    </a:lnTo>
                    <a:lnTo>
                      <a:pt x="364" y="1166"/>
                    </a:lnTo>
                    <a:lnTo>
                      <a:pt x="527" y="1266"/>
                    </a:lnTo>
                    <a:lnTo>
                      <a:pt x="677" y="1341"/>
                    </a:lnTo>
                    <a:lnTo>
                      <a:pt x="827" y="1416"/>
                    </a:lnTo>
                    <a:lnTo>
                      <a:pt x="752" y="1492"/>
                    </a:lnTo>
                    <a:lnTo>
                      <a:pt x="690" y="1567"/>
                    </a:lnTo>
                    <a:lnTo>
                      <a:pt x="614" y="1667"/>
                    </a:lnTo>
                    <a:lnTo>
                      <a:pt x="564" y="1780"/>
                    </a:lnTo>
                    <a:lnTo>
                      <a:pt x="539" y="1830"/>
                    </a:lnTo>
                    <a:lnTo>
                      <a:pt x="527" y="1893"/>
                    </a:lnTo>
                    <a:lnTo>
                      <a:pt x="527" y="1943"/>
                    </a:lnTo>
                    <a:lnTo>
                      <a:pt x="539" y="1993"/>
                    </a:lnTo>
                    <a:lnTo>
                      <a:pt x="564" y="2031"/>
                    </a:lnTo>
                    <a:lnTo>
                      <a:pt x="602" y="2081"/>
                    </a:lnTo>
                    <a:lnTo>
                      <a:pt x="702" y="2143"/>
                    </a:lnTo>
                    <a:lnTo>
                      <a:pt x="802" y="2193"/>
                    </a:lnTo>
                    <a:lnTo>
                      <a:pt x="915" y="2231"/>
                    </a:lnTo>
                    <a:lnTo>
                      <a:pt x="1028" y="2256"/>
                    </a:lnTo>
                    <a:lnTo>
                      <a:pt x="1203" y="2281"/>
                    </a:lnTo>
                    <a:lnTo>
                      <a:pt x="1266" y="2281"/>
                    </a:lnTo>
                    <a:lnTo>
                      <a:pt x="1141" y="2344"/>
                    </a:lnTo>
                    <a:lnTo>
                      <a:pt x="1015" y="2419"/>
                    </a:lnTo>
                    <a:lnTo>
                      <a:pt x="890" y="2507"/>
                    </a:lnTo>
                    <a:lnTo>
                      <a:pt x="765" y="2595"/>
                    </a:lnTo>
                    <a:lnTo>
                      <a:pt x="715" y="2657"/>
                    </a:lnTo>
                    <a:lnTo>
                      <a:pt x="677" y="2707"/>
                    </a:lnTo>
                    <a:lnTo>
                      <a:pt x="652" y="2757"/>
                    </a:lnTo>
                    <a:lnTo>
                      <a:pt x="652" y="2808"/>
                    </a:lnTo>
                    <a:lnTo>
                      <a:pt x="665" y="2858"/>
                    </a:lnTo>
                    <a:lnTo>
                      <a:pt x="702" y="2908"/>
                    </a:lnTo>
                    <a:lnTo>
                      <a:pt x="765" y="2945"/>
                    </a:lnTo>
                    <a:lnTo>
                      <a:pt x="840" y="2983"/>
                    </a:lnTo>
                    <a:lnTo>
                      <a:pt x="928" y="2996"/>
                    </a:lnTo>
                    <a:lnTo>
                      <a:pt x="1153" y="2996"/>
                    </a:lnTo>
                    <a:lnTo>
                      <a:pt x="1279" y="2983"/>
                    </a:lnTo>
                    <a:lnTo>
                      <a:pt x="1529" y="2933"/>
                    </a:lnTo>
                    <a:lnTo>
                      <a:pt x="1780" y="2883"/>
                    </a:lnTo>
                    <a:lnTo>
                      <a:pt x="1981" y="2833"/>
                    </a:lnTo>
                    <a:lnTo>
                      <a:pt x="2169" y="2770"/>
                    </a:lnTo>
                    <a:lnTo>
                      <a:pt x="2244" y="2858"/>
                    </a:lnTo>
                    <a:lnTo>
                      <a:pt x="2457" y="3083"/>
                    </a:lnTo>
                    <a:lnTo>
                      <a:pt x="2795" y="3397"/>
                    </a:lnTo>
                    <a:lnTo>
                      <a:pt x="2983" y="3572"/>
                    </a:lnTo>
                    <a:lnTo>
                      <a:pt x="3209" y="3760"/>
                    </a:lnTo>
                    <a:lnTo>
                      <a:pt x="3447" y="3936"/>
                    </a:lnTo>
                    <a:lnTo>
                      <a:pt x="3698" y="4111"/>
                    </a:lnTo>
                    <a:lnTo>
                      <a:pt x="3973" y="4274"/>
                    </a:lnTo>
                    <a:lnTo>
                      <a:pt x="4249" y="4412"/>
                    </a:lnTo>
                    <a:lnTo>
                      <a:pt x="4525" y="4537"/>
                    </a:lnTo>
                    <a:lnTo>
                      <a:pt x="4663" y="4575"/>
                    </a:lnTo>
                    <a:lnTo>
                      <a:pt x="4813" y="4612"/>
                    </a:lnTo>
                    <a:lnTo>
                      <a:pt x="4951" y="4650"/>
                    </a:lnTo>
                    <a:lnTo>
                      <a:pt x="5101" y="4663"/>
                    </a:lnTo>
                    <a:lnTo>
                      <a:pt x="5239" y="4675"/>
                    </a:lnTo>
                    <a:lnTo>
                      <a:pt x="5377" y="4663"/>
                    </a:lnTo>
                    <a:lnTo>
                      <a:pt x="7232" y="2983"/>
                    </a:lnTo>
                    <a:lnTo>
                      <a:pt x="6906" y="2582"/>
                    </a:lnTo>
                    <a:lnTo>
                      <a:pt x="6555" y="2168"/>
                    </a:lnTo>
                    <a:lnTo>
                      <a:pt x="6117" y="1680"/>
                    </a:lnTo>
                    <a:lnTo>
                      <a:pt x="5866" y="1429"/>
                    </a:lnTo>
                    <a:lnTo>
                      <a:pt x="5615" y="1178"/>
                    </a:lnTo>
                    <a:lnTo>
                      <a:pt x="5365" y="928"/>
                    </a:lnTo>
                    <a:lnTo>
                      <a:pt x="5114" y="702"/>
                    </a:lnTo>
                    <a:lnTo>
                      <a:pt x="4863" y="501"/>
                    </a:lnTo>
                    <a:lnTo>
                      <a:pt x="4625" y="313"/>
                    </a:lnTo>
                    <a:lnTo>
                      <a:pt x="4387" y="176"/>
                    </a:lnTo>
                    <a:lnTo>
                      <a:pt x="4274" y="113"/>
                    </a:lnTo>
                    <a:lnTo>
                      <a:pt x="4174" y="63"/>
                    </a:lnTo>
                    <a:lnTo>
                      <a:pt x="4111" y="50"/>
                    </a:lnTo>
                    <a:lnTo>
                      <a:pt x="4024" y="25"/>
                    </a:lnTo>
                    <a:lnTo>
                      <a:pt x="3810" y="13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008862" y="3017979"/>
                <a:ext cx="22" cy="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7200">
                <a:solidFill>
                  <a:srgbClr val="0D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958423" y="3003324"/>
                <a:ext cx="28479" cy="58329"/>
              </a:xfrm>
              <a:custGeom>
                <a:rect b="b" l="l" r="r" t="t"/>
                <a:pathLst>
                  <a:path extrusionOk="0" h="2595" w="1267">
                    <a:moveTo>
                      <a:pt x="251" y="0"/>
                    </a:moveTo>
                    <a:lnTo>
                      <a:pt x="1" y="126"/>
                    </a:lnTo>
                    <a:lnTo>
                      <a:pt x="88" y="326"/>
                    </a:lnTo>
                    <a:lnTo>
                      <a:pt x="327" y="840"/>
                    </a:lnTo>
                    <a:lnTo>
                      <a:pt x="477" y="1204"/>
                    </a:lnTo>
                    <a:lnTo>
                      <a:pt x="652" y="1617"/>
                    </a:lnTo>
                    <a:lnTo>
                      <a:pt x="828" y="2081"/>
                    </a:lnTo>
                    <a:lnTo>
                      <a:pt x="1003" y="2595"/>
                    </a:lnTo>
                    <a:lnTo>
                      <a:pt x="1267" y="2507"/>
                    </a:lnTo>
                    <a:lnTo>
                      <a:pt x="1091" y="1993"/>
                    </a:lnTo>
                    <a:lnTo>
                      <a:pt x="916" y="1517"/>
                    </a:lnTo>
                    <a:lnTo>
                      <a:pt x="740" y="1091"/>
                    </a:lnTo>
                    <a:lnTo>
                      <a:pt x="590" y="727"/>
                    </a:lnTo>
                    <a:lnTo>
                      <a:pt x="352" y="20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3009424" y="2864998"/>
                <a:ext cx="86516" cy="116096"/>
              </a:xfrm>
              <a:custGeom>
                <a:rect b="b" l="l" r="r" t="t"/>
                <a:pathLst>
                  <a:path extrusionOk="0" h="5165" w="3849">
                    <a:moveTo>
                      <a:pt x="263" y="0"/>
                    </a:moveTo>
                    <a:lnTo>
                      <a:pt x="0" y="88"/>
                    </a:lnTo>
                    <a:lnTo>
                      <a:pt x="138" y="464"/>
                    </a:lnTo>
                    <a:lnTo>
                      <a:pt x="276" y="828"/>
                    </a:lnTo>
                    <a:lnTo>
                      <a:pt x="439" y="1191"/>
                    </a:lnTo>
                    <a:lnTo>
                      <a:pt x="614" y="1555"/>
                    </a:lnTo>
                    <a:lnTo>
                      <a:pt x="802" y="1906"/>
                    </a:lnTo>
                    <a:lnTo>
                      <a:pt x="1003" y="2244"/>
                    </a:lnTo>
                    <a:lnTo>
                      <a:pt x="1229" y="2582"/>
                    </a:lnTo>
                    <a:lnTo>
                      <a:pt x="1454" y="2908"/>
                    </a:lnTo>
                    <a:lnTo>
                      <a:pt x="1692" y="3222"/>
                    </a:lnTo>
                    <a:lnTo>
                      <a:pt x="1943" y="3535"/>
                    </a:lnTo>
                    <a:lnTo>
                      <a:pt x="2206" y="3836"/>
                    </a:lnTo>
                    <a:lnTo>
                      <a:pt x="2482" y="4124"/>
                    </a:lnTo>
                    <a:lnTo>
                      <a:pt x="2758" y="4400"/>
                    </a:lnTo>
                    <a:lnTo>
                      <a:pt x="3058" y="4663"/>
                    </a:lnTo>
                    <a:lnTo>
                      <a:pt x="3359" y="4914"/>
                    </a:lnTo>
                    <a:lnTo>
                      <a:pt x="3673" y="5164"/>
                    </a:lnTo>
                    <a:lnTo>
                      <a:pt x="3848" y="4939"/>
                    </a:lnTo>
                    <a:lnTo>
                      <a:pt x="3535" y="4700"/>
                    </a:lnTo>
                    <a:lnTo>
                      <a:pt x="3246" y="4450"/>
                    </a:lnTo>
                    <a:lnTo>
                      <a:pt x="2958" y="4187"/>
                    </a:lnTo>
                    <a:lnTo>
                      <a:pt x="2682" y="3923"/>
                    </a:lnTo>
                    <a:lnTo>
                      <a:pt x="2407" y="3635"/>
                    </a:lnTo>
                    <a:lnTo>
                      <a:pt x="2156" y="3347"/>
                    </a:lnTo>
                    <a:lnTo>
                      <a:pt x="1918" y="3046"/>
                    </a:lnTo>
                    <a:lnTo>
                      <a:pt x="1680" y="2745"/>
                    </a:lnTo>
                    <a:lnTo>
                      <a:pt x="1454" y="2419"/>
                    </a:lnTo>
                    <a:lnTo>
                      <a:pt x="1254" y="2094"/>
                    </a:lnTo>
                    <a:lnTo>
                      <a:pt x="1053" y="1768"/>
                    </a:lnTo>
                    <a:lnTo>
                      <a:pt x="865" y="1429"/>
                    </a:lnTo>
                    <a:lnTo>
                      <a:pt x="702" y="1078"/>
                    </a:lnTo>
                    <a:lnTo>
                      <a:pt x="539" y="727"/>
                    </a:lnTo>
                    <a:lnTo>
                      <a:pt x="401" y="36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063235" y="2899658"/>
                <a:ext cx="41426" cy="26501"/>
              </a:xfrm>
              <a:custGeom>
                <a:rect b="b" l="l" r="r" t="t"/>
                <a:pathLst>
                  <a:path extrusionOk="0" h="1179" w="1843">
                    <a:moveTo>
                      <a:pt x="176" y="0"/>
                    </a:moveTo>
                    <a:lnTo>
                      <a:pt x="0" y="226"/>
                    </a:lnTo>
                    <a:lnTo>
                      <a:pt x="201" y="376"/>
                    </a:lnTo>
                    <a:lnTo>
                      <a:pt x="401" y="514"/>
                    </a:lnTo>
                    <a:lnTo>
                      <a:pt x="614" y="652"/>
                    </a:lnTo>
                    <a:lnTo>
                      <a:pt x="827" y="777"/>
                    </a:lnTo>
                    <a:lnTo>
                      <a:pt x="1053" y="890"/>
                    </a:lnTo>
                    <a:lnTo>
                      <a:pt x="1279" y="990"/>
                    </a:lnTo>
                    <a:lnTo>
                      <a:pt x="1517" y="1090"/>
                    </a:lnTo>
                    <a:lnTo>
                      <a:pt x="1742" y="1178"/>
                    </a:lnTo>
                    <a:lnTo>
                      <a:pt x="1843" y="902"/>
                    </a:lnTo>
                    <a:lnTo>
                      <a:pt x="1617" y="827"/>
                    </a:lnTo>
                    <a:lnTo>
                      <a:pt x="1391" y="727"/>
                    </a:lnTo>
                    <a:lnTo>
                      <a:pt x="1178" y="639"/>
                    </a:lnTo>
                    <a:lnTo>
                      <a:pt x="965" y="526"/>
                    </a:lnTo>
                    <a:lnTo>
                      <a:pt x="765" y="414"/>
                    </a:lnTo>
                    <a:lnTo>
                      <a:pt x="564" y="276"/>
                    </a:lnTo>
                    <a:lnTo>
                      <a:pt x="364" y="15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683569" y="3734652"/>
                <a:ext cx="40032" cy="87640"/>
              </a:xfrm>
              <a:custGeom>
                <a:rect b="b" l="l" r="r" t="t"/>
                <a:pathLst>
                  <a:path extrusionOk="0" h="3899" w="1781">
                    <a:moveTo>
                      <a:pt x="1517" y="1"/>
                    </a:moveTo>
                    <a:lnTo>
                      <a:pt x="1" y="3786"/>
                    </a:lnTo>
                    <a:lnTo>
                      <a:pt x="264" y="3899"/>
                    </a:lnTo>
                    <a:lnTo>
                      <a:pt x="1781" y="101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561314" y="2970080"/>
                <a:ext cx="40032" cy="110162"/>
              </a:xfrm>
              <a:custGeom>
                <a:rect b="b" l="l" r="r" t="t"/>
                <a:pathLst>
                  <a:path extrusionOk="0" h="4901" w="1781">
                    <a:moveTo>
                      <a:pt x="276" y="0"/>
                    </a:moveTo>
                    <a:lnTo>
                      <a:pt x="0" y="51"/>
                    </a:lnTo>
                    <a:lnTo>
                      <a:pt x="113" y="564"/>
                    </a:lnTo>
                    <a:lnTo>
                      <a:pt x="251" y="1103"/>
                    </a:lnTo>
                    <a:lnTo>
                      <a:pt x="439" y="1780"/>
                    </a:lnTo>
                    <a:lnTo>
                      <a:pt x="665" y="2545"/>
                    </a:lnTo>
                    <a:lnTo>
                      <a:pt x="928" y="3359"/>
                    </a:lnTo>
                    <a:lnTo>
                      <a:pt x="1066" y="3760"/>
                    </a:lnTo>
                    <a:lnTo>
                      <a:pt x="1216" y="4161"/>
                    </a:lnTo>
                    <a:lnTo>
                      <a:pt x="1366" y="4537"/>
                    </a:lnTo>
                    <a:lnTo>
                      <a:pt x="1529" y="4901"/>
                    </a:lnTo>
                    <a:lnTo>
                      <a:pt x="1780" y="4788"/>
                    </a:lnTo>
                    <a:lnTo>
                      <a:pt x="1630" y="4425"/>
                    </a:lnTo>
                    <a:lnTo>
                      <a:pt x="1479" y="4049"/>
                    </a:lnTo>
                    <a:lnTo>
                      <a:pt x="1329" y="3660"/>
                    </a:lnTo>
                    <a:lnTo>
                      <a:pt x="1191" y="3259"/>
                    </a:lnTo>
                    <a:lnTo>
                      <a:pt x="928" y="2457"/>
                    </a:lnTo>
                    <a:lnTo>
                      <a:pt x="715" y="1705"/>
                    </a:lnTo>
                    <a:lnTo>
                      <a:pt x="527" y="1028"/>
                    </a:lnTo>
                    <a:lnTo>
                      <a:pt x="389" y="489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3621869" y="3313221"/>
                <a:ext cx="1744456" cy="121716"/>
              </a:xfrm>
              <a:custGeom>
                <a:rect b="b" l="l" r="r" t="t"/>
                <a:pathLst>
                  <a:path extrusionOk="0" h="5415" w="77609">
                    <a:moveTo>
                      <a:pt x="1" y="0"/>
                    </a:moveTo>
                    <a:lnTo>
                      <a:pt x="1" y="5414"/>
                    </a:lnTo>
                    <a:lnTo>
                      <a:pt x="77608" y="5414"/>
                    </a:lnTo>
                    <a:lnTo>
                      <a:pt x="77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5246273" y="3317717"/>
                <a:ext cx="308234" cy="1407766"/>
              </a:xfrm>
              <a:custGeom>
                <a:rect b="b" l="l" r="r" t="t"/>
                <a:pathLst>
                  <a:path extrusionOk="0" h="62630" w="13713">
                    <a:moveTo>
                      <a:pt x="1" y="1"/>
                    </a:moveTo>
                    <a:lnTo>
                      <a:pt x="9075" y="62630"/>
                    </a:lnTo>
                    <a:lnTo>
                      <a:pt x="13712" y="62630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746622" y="3151788"/>
                <a:ext cx="885186" cy="222864"/>
              </a:xfrm>
              <a:custGeom>
                <a:rect b="b" l="l" r="r" t="t"/>
                <a:pathLst>
                  <a:path extrusionOk="0" h="9915" w="39381">
                    <a:moveTo>
                      <a:pt x="11569" y="0"/>
                    </a:moveTo>
                    <a:lnTo>
                      <a:pt x="11055" y="13"/>
                    </a:lnTo>
                    <a:lnTo>
                      <a:pt x="10553" y="51"/>
                    </a:lnTo>
                    <a:lnTo>
                      <a:pt x="10039" y="101"/>
                    </a:lnTo>
                    <a:lnTo>
                      <a:pt x="9538" y="176"/>
                    </a:lnTo>
                    <a:lnTo>
                      <a:pt x="9037" y="264"/>
                    </a:lnTo>
                    <a:lnTo>
                      <a:pt x="8535" y="376"/>
                    </a:lnTo>
                    <a:lnTo>
                      <a:pt x="8047" y="514"/>
                    </a:lnTo>
                    <a:lnTo>
                      <a:pt x="7558" y="665"/>
                    </a:lnTo>
                    <a:lnTo>
                      <a:pt x="7082" y="840"/>
                    </a:lnTo>
                    <a:lnTo>
                      <a:pt x="6618" y="1028"/>
                    </a:lnTo>
                    <a:lnTo>
                      <a:pt x="6154" y="1241"/>
                    </a:lnTo>
                    <a:lnTo>
                      <a:pt x="5703" y="1467"/>
                    </a:lnTo>
                    <a:lnTo>
                      <a:pt x="5252" y="1717"/>
                    </a:lnTo>
                    <a:lnTo>
                      <a:pt x="4813" y="1993"/>
                    </a:lnTo>
                    <a:lnTo>
                      <a:pt x="4399" y="2269"/>
                    </a:lnTo>
                    <a:lnTo>
                      <a:pt x="3986" y="2582"/>
                    </a:lnTo>
                    <a:lnTo>
                      <a:pt x="1279" y="4650"/>
                    </a:lnTo>
                    <a:lnTo>
                      <a:pt x="1103" y="4788"/>
                    </a:lnTo>
                    <a:lnTo>
                      <a:pt x="940" y="4951"/>
                    </a:lnTo>
                    <a:lnTo>
                      <a:pt x="790" y="5114"/>
                    </a:lnTo>
                    <a:lnTo>
                      <a:pt x="652" y="5277"/>
                    </a:lnTo>
                    <a:lnTo>
                      <a:pt x="527" y="5465"/>
                    </a:lnTo>
                    <a:lnTo>
                      <a:pt x="414" y="5653"/>
                    </a:lnTo>
                    <a:lnTo>
                      <a:pt x="314" y="5841"/>
                    </a:lnTo>
                    <a:lnTo>
                      <a:pt x="226" y="6054"/>
                    </a:lnTo>
                    <a:lnTo>
                      <a:pt x="151" y="6255"/>
                    </a:lnTo>
                    <a:lnTo>
                      <a:pt x="88" y="6468"/>
                    </a:lnTo>
                    <a:lnTo>
                      <a:pt x="50" y="6681"/>
                    </a:lnTo>
                    <a:lnTo>
                      <a:pt x="13" y="6894"/>
                    </a:lnTo>
                    <a:lnTo>
                      <a:pt x="0" y="7119"/>
                    </a:lnTo>
                    <a:lnTo>
                      <a:pt x="0" y="7345"/>
                    </a:lnTo>
                    <a:lnTo>
                      <a:pt x="13" y="7571"/>
                    </a:lnTo>
                    <a:lnTo>
                      <a:pt x="38" y="7796"/>
                    </a:lnTo>
                    <a:lnTo>
                      <a:pt x="401" y="9914"/>
                    </a:lnTo>
                    <a:lnTo>
                      <a:pt x="28200" y="9914"/>
                    </a:lnTo>
                    <a:lnTo>
                      <a:pt x="39380" y="13"/>
                    </a:lnTo>
                    <a:lnTo>
                      <a:pt x="11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746622" y="3222772"/>
                <a:ext cx="325676" cy="1502711"/>
              </a:xfrm>
              <a:custGeom>
                <a:rect b="b" l="l" r="r" t="t"/>
                <a:pathLst>
                  <a:path extrusionOk="0" h="66854" w="14489">
                    <a:moveTo>
                      <a:pt x="3234" y="1"/>
                    </a:moveTo>
                    <a:lnTo>
                      <a:pt x="1266" y="1530"/>
                    </a:lnTo>
                    <a:lnTo>
                      <a:pt x="1091" y="1668"/>
                    </a:lnTo>
                    <a:lnTo>
                      <a:pt x="928" y="1831"/>
                    </a:lnTo>
                    <a:lnTo>
                      <a:pt x="777" y="1994"/>
                    </a:lnTo>
                    <a:lnTo>
                      <a:pt x="639" y="2157"/>
                    </a:lnTo>
                    <a:lnTo>
                      <a:pt x="514" y="2345"/>
                    </a:lnTo>
                    <a:lnTo>
                      <a:pt x="401" y="2533"/>
                    </a:lnTo>
                    <a:lnTo>
                      <a:pt x="301" y="2721"/>
                    </a:lnTo>
                    <a:lnTo>
                      <a:pt x="213" y="2921"/>
                    </a:lnTo>
                    <a:lnTo>
                      <a:pt x="151" y="3134"/>
                    </a:lnTo>
                    <a:lnTo>
                      <a:pt x="88" y="3335"/>
                    </a:lnTo>
                    <a:lnTo>
                      <a:pt x="38" y="3560"/>
                    </a:lnTo>
                    <a:lnTo>
                      <a:pt x="13" y="3773"/>
                    </a:lnTo>
                    <a:lnTo>
                      <a:pt x="0" y="3986"/>
                    </a:lnTo>
                    <a:lnTo>
                      <a:pt x="0" y="4212"/>
                    </a:lnTo>
                    <a:lnTo>
                      <a:pt x="13" y="4438"/>
                    </a:lnTo>
                    <a:lnTo>
                      <a:pt x="38" y="4663"/>
                    </a:lnTo>
                    <a:lnTo>
                      <a:pt x="10516" y="66854"/>
                    </a:lnTo>
                    <a:lnTo>
                      <a:pt x="14489" y="66854"/>
                    </a:lnTo>
                    <a:lnTo>
                      <a:pt x="323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21770" y="3820876"/>
                <a:ext cx="872779" cy="78604"/>
              </a:xfrm>
              <a:custGeom>
                <a:rect b="b" l="l" r="r" t="t"/>
                <a:pathLst>
                  <a:path extrusionOk="0" h="3497" w="38829">
                    <a:moveTo>
                      <a:pt x="3497" y="0"/>
                    </a:moveTo>
                    <a:lnTo>
                      <a:pt x="3309" y="13"/>
                    </a:lnTo>
                    <a:lnTo>
                      <a:pt x="3133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0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8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2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6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5" y="2795"/>
                    </a:lnTo>
                    <a:lnTo>
                      <a:pt x="38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53" y="2795"/>
                    </a:lnTo>
                    <a:lnTo>
                      <a:pt x="38716" y="2620"/>
                    </a:lnTo>
                    <a:lnTo>
                      <a:pt x="38678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0" y="1980"/>
                    </a:lnTo>
                    <a:lnTo>
                      <a:pt x="38415" y="1830"/>
                    </a:lnTo>
                    <a:lnTo>
                      <a:pt x="38327" y="1692"/>
                    </a:lnTo>
                    <a:lnTo>
                      <a:pt x="38240" y="1542"/>
                    </a:lnTo>
                    <a:lnTo>
                      <a:pt x="38139" y="1404"/>
                    </a:lnTo>
                    <a:lnTo>
                      <a:pt x="38039" y="1279"/>
                    </a:lnTo>
                    <a:lnTo>
                      <a:pt x="37926" y="1153"/>
                    </a:lnTo>
                    <a:lnTo>
                      <a:pt x="37813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49" y="514"/>
                    </a:lnTo>
                    <a:lnTo>
                      <a:pt x="36999" y="426"/>
                    </a:lnTo>
                    <a:lnTo>
                      <a:pt x="36848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09" y="113"/>
                    </a:lnTo>
                    <a:lnTo>
                      <a:pt x="36046" y="75"/>
                    </a:lnTo>
                    <a:lnTo>
                      <a:pt x="35871" y="50"/>
                    </a:lnTo>
                    <a:lnTo>
                      <a:pt x="35695" y="25"/>
                    </a:lnTo>
                    <a:lnTo>
                      <a:pt x="35520" y="13"/>
                    </a:lnTo>
                    <a:lnTo>
                      <a:pt x="35344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121770" y="3899457"/>
                <a:ext cx="558948" cy="147093"/>
              </a:xfrm>
              <a:custGeom>
                <a:rect b="b" l="l" r="r" t="t"/>
                <a:pathLst>
                  <a:path extrusionOk="0" h="6544" w="24867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80695" y="3899457"/>
                <a:ext cx="872779" cy="147093"/>
              </a:xfrm>
              <a:custGeom>
                <a:rect b="b" l="l" r="r" t="t"/>
                <a:pathLst>
                  <a:path extrusionOk="0" h="6544" w="38829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680695" y="3820876"/>
                <a:ext cx="872779" cy="78604"/>
              </a:xfrm>
              <a:custGeom>
                <a:rect b="b" l="l" r="r" t="t"/>
                <a:pathLst>
                  <a:path extrusionOk="0" h="3497" w="38829">
                    <a:moveTo>
                      <a:pt x="3497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9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3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7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6" y="2795"/>
                    </a:lnTo>
                    <a:lnTo>
                      <a:pt x="51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66" y="2795"/>
                    </a:lnTo>
                    <a:lnTo>
                      <a:pt x="38716" y="2620"/>
                    </a:lnTo>
                    <a:lnTo>
                      <a:pt x="38679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1" y="1980"/>
                    </a:lnTo>
                    <a:lnTo>
                      <a:pt x="38415" y="1830"/>
                    </a:lnTo>
                    <a:lnTo>
                      <a:pt x="38328" y="1692"/>
                    </a:lnTo>
                    <a:lnTo>
                      <a:pt x="38240" y="1542"/>
                    </a:lnTo>
                    <a:lnTo>
                      <a:pt x="38140" y="1404"/>
                    </a:lnTo>
                    <a:lnTo>
                      <a:pt x="38039" y="1279"/>
                    </a:lnTo>
                    <a:lnTo>
                      <a:pt x="37927" y="1153"/>
                    </a:lnTo>
                    <a:lnTo>
                      <a:pt x="37814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85" y="163"/>
                    </a:lnTo>
                    <a:lnTo>
                      <a:pt x="36209" y="113"/>
                    </a:lnTo>
                    <a:lnTo>
                      <a:pt x="36047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5077242" y="3899457"/>
                <a:ext cx="89056" cy="826026"/>
              </a:xfrm>
              <a:custGeom>
                <a:rect b="b" l="l" r="r" t="t"/>
                <a:pathLst>
                  <a:path extrusionOk="0" h="36749" w="3962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5591662" y="3899457"/>
                <a:ext cx="89056" cy="826026"/>
              </a:xfrm>
              <a:custGeom>
                <a:rect b="b" l="l" r="r" t="t"/>
                <a:pathLst>
                  <a:path extrusionOk="0" h="36749" w="3962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372890" y="3284203"/>
                <a:ext cx="324553" cy="1441280"/>
              </a:xfrm>
              <a:custGeom>
                <a:rect b="b" l="l" r="r" t="t"/>
                <a:pathLst>
                  <a:path extrusionOk="0" h="64121" w="14439">
                    <a:moveTo>
                      <a:pt x="1842" y="0"/>
                    </a:moveTo>
                    <a:lnTo>
                      <a:pt x="1629" y="13"/>
                    </a:lnTo>
                    <a:lnTo>
                      <a:pt x="1429" y="38"/>
                    </a:lnTo>
                    <a:lnTo>
                      <a:pt x="1228" y="100"/>
                    </a:lnTo>
                    <a:lnTo>
                      <a:pt x="1053" y="176"/>
                    </a:lnTo>
                    <a:lnTo>
                      <a:pt x="877" y="263"/>
                    </a:lnTo>
                    <a:lnTo>
                      <a:pt x="714" y="376"/>
                    </a:lnTo>
                    <a:lnTo>
                      <a:pt x="564" y="501"/>
                    </a:lnTo>
                    <a:lnTo>
                      <a:pt x="439" y="652"/>
                    </a:lnTo>
                    <a:lnTo>
                      <a:pt x="313" y="802"/>
                    </a:lnTo>
                    <a:lnTo>
                      <a:pt x="213" y="965"/>
                    </a:lnTo>
                    <a:lnTo>
                      <a:pt x="138" y="1141"/>
                    </a:lnTo>
                    <a:lnTo>
                      <a:pt x="75" y="1329"/>
                    </a:lnTo>
                    <a:lnTo>
                      <a:pt x="25" y="1529"/>
                    </a:lnTo>
                    <a:lnTo>
                      <a:pt x="0" y="1730"/>
                    </a:lnTo>
                    <a:lnTo>
                      <a:pt x="0" y="1930"/>
                    </a:lnTo>
                    <a:lnTo>
                      <a:pt x="25" y="2143"/>
                    </a:lnTo>
                    <a:lnTo>
                      <a:pt x="10465" y="64121"/>
                    </a:lnTo>
                    <a:lnTo>
                      <a:pt x="14439" y="6412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371744" y="3152058"/>
                <a:ext cx="417542" cy="300906"/>
              </a:xfrm>
              <a:custGeom>
                <a:rect b="b" l="l" r="r" t="t"/>
                <a:pathLst>
                  <a:path extrusionOk="0" h="13387" w="18576">
                    <a:moveTo>
                      <a:pt x="11569" y="1"/>
                    </a:moveTo>
                    <a:lnTo>
                      <a:pt x="11055" y="13"/>
                    </a:lnTo>
                    <a:lnTo>
                      <a:pt x="10554" y="51"/>
                    </a:lnTo>
                    <a:lnTo>
                      <a:pt x="10040" y="101"/>
                    </a:lnTo>
                    <a:lnTo>
                      <a:pt x="9539" y="176"/>
                    </a:lnTo>
                    <a:lnTo>
                      <a:pt x="9038" y="264"/>
                    </a:lnTo>
                    <a:lnTo>
                      <a:pt x="8536" y="377"/>
                    </a:lnTo>
                    <a:lnTo>
                      <a:pt x="8047" y="515"/>
                    </a:lnTo>
                    <a:lnTo>
                      <a:pt x="7559" y="665"/>
                    </a:lnTo>
                    <a:lnTo>
                      <a:pt x="7082" y="841"/>
                    </a:lnTo>
                    <a:lnTo>
                      <a:pt x="6619" y="1029"/>
                    </a:lnTo>
                    <a:lnTo>
                      <a:pt x="6155" y="1242"/>
                    </a:lnTo>
                    <a:lnTo>
                      <a:pt x="5704" y="1467"/>
                    </a:lnTo>
                    <a:lnTo>
                      <a:pt x="5252" y="1718"/>
                    </a:lnTo>
                    <a:lnTo>
                      <a:pt x="4814" y="1994"/>
                    </a:lnTo>
                    <a:lnTo>
                      <a:pt x="4400" y="2282"/>
                    </a:lnTo>
                    <a:lnTo>
                      <a:pt x="3974" y="2583"/>
                    </a:lnTo>
                    <a:lnTo>
                      <a:pt x="1279" y="4651"/>
                    </a:lnTo>
                    <a:lnTo>
                      <a:pt x="1104" y="4789"/>
                    </a:lnTo>
                    <a:lnTo>
                      <a:pt x="941" y="4952"/>
                    </a:lnTo>
                    <a:lnTo>
                      <a:pt x="791" y="5115"/>
                    </a:lnTo>
                    <a:lnTo>
                      <a:pt x="653" y="5290"/>
                    </a:lnTo>
                    <a:lnTo>
                      <a:pt x="527" y="5465"/>
                    </a:lnTo>
                    <a:lnTo>
                      <a:pt x="415" y="5653"/>
                    </a:lnTo>
                    <a:lnTo>
                      <a:pt x="314" y="5854"/>
                    </a:lnTo>
                    <a:lnTo>
                      <a:pt x="227" y="6055"/>
                    </a:lnTo>
                    <a:lnTo>
                      <a:pt x="151" y="6255"/>
                    </a:lnTo>
                    <a:lnTo>
                      <a:pt x="89" y="6468"/>
                    </a:lnTo>
                    <a:lnTo>
                      <a:pt x="51" y="6681"/>
                    </a:lnTo>
                    <a:lnTo>
                      <a:pt x="13" y="6907"/>
                    </a:lnTo>
                    <a:lnTo>
                      <a:pt x="1" y="7120"/>
                    </a:lnTo>
                    <a:lnTo>
                      <a:pt x="1" y="7345"/>
                    </a:lnTo>
                    <a:lnTo>
                      <a:pt x="13" y="7571"/>
                    </a:lnTo>
                    <a:lnTo>
                      <a:pt x="39" y="7797"/>
                    </a:lnTo>
                    <a:lnTo>
                      <a:pt x="991" y="13387"/>
                    </a:lnTo>
                    <a:lnTo>
                      <a:pt x="6343" y="10191"/>
                    </a:lnTo>
                    <a:lnTo>
                      <a:pt x="6581" y="10228"/>
                    </a:lnTo>
                    <a:lnTo>
                      <a:pt x="7258" y="10316"/>
                    </a:lnTo>
                    <a:lnTo>
                      <a:pt x="8298" y="10429"/>
                    </a:lnTo>
                    <a:lnTo>
                      <a:pt x="8925" y="10491"/>
                    </a:lnTo>
                    <a:lnTo>
                      <a:pt x="9614" y="10542"/>
                    </a:lnTo>
                    <a:lnTo>
                      <a:pt x="10354" y="10592"/>
                    </a:lnTo>
                    <a:lnTo>
                      <a:pt x="11131" y="10629"/>
                    </a:lnTo>
                    <a:lnTo>
                      <a:pt x="11945" y="10642"/>
                    </a:lnTo>
                    <a:lnTo>
                      <a:pt x="12772" y="10642"/>
                    </a:lnTo>
                    <a:lnTo>
                      <a:pt x="13625" y="10629"/>
                    </a:lnTo>
                    <a:lnTo>
                      <a:pt x="14477" y="10579"/>
                    </a:lnTo>
                    <a:lnTo>
                      <a:pt x="14903" y="10554"/>
                    </a:lnTo>
                    <a:lnTo>
                      <a:pt x="15317" y="10504"/>
                    </a:lnTo>
                    <a:lnTo>
                      <a:pt x="15743" y="10466"/>
                    </a:lnTo>
                    <a:lnTo>
                      <a:pt x="16144" y="10404"/>
                    </a:lnTo>
                    <a:lnTo>
                      <a:pt x="16269" y="10379"/>
                    </a:lnTo>
                    <a:lnTo>
                      <a:pt x="16395" y="10354"/>
                    </a:lnTo>
                    <a:lnTo>
                      <a:pt x="16507" y="10303"/>
                    </a:lnTo>
                    <a:lnTo>
                      <a:pt x="16620" y="10253"/>
                    </a:lnTo>
                    <a:lnTo>
                      <a:pt x="16733" y="10191"/>
                    </a:lnTo>
                    <a:lnTo>
                      <a:pt x="16833" y="10128"/>
                    </a:lnTo>
                    <a:lnTo>
                      <a:pt x="16921" y="10053"/>
                    </a:lnTo>
                    <a:lnTo>
                      <a:pt x="17009" y="9965"/>
                    </a:lnTo>
                    <a:lnTo>
                      <a:pt x="17097" y="9877"/>
                    </a:lnTo>
                    <a:lnTo>
                      <a:pt x="17172" y="9777"/>
                    </a:lnTo>
                    <a:lnTo>
                      <a:pt x="17234" y="9677"/>
                    </a:lnTo>
                    <a:lnTo>
                      <a:pt x="17297" y="9576"/>
                    </a:lnTo>
                    <a:lnTo>
                      <a:pt x="17347" y="9464"/>
                    </a:lnTo>
                    <a:lnTo>
                      <a:pt x="17385" y="9338"/>
                    </a:lnTo>
                    <a:lnTo>
                      <a:pt x="17422" y="9226"/>
                    </a:lnTo>
                    <a:lnTo>
                      <a:pt x="17435" y="9100"/>
                    </a:lnTo>
                    <a:lnTo>
                      <a:pt x="18563" y="1480"/>
                    </a:lnTo>
                    <a:lnTo>
                      <a:pt x="18575" y="1342"/>
                    </a:lnTo>
                    <a:lnTo>
                      <a:pt x="18563" y="1204"/>
                    </a:lnTo>
                    <a:lnTo>
                      <a:pt x="18550" y="1054"/>
                    </a:lnTo>
                    <a:lnTo>
                      <a:pt x="18513" y="928"/>
                    </a:lnTo>
                    <a:lnTo>
                      <a:pt x="18475" y="791"/>
                    </a:lnTo>
                    <a:lnTo>
                      <a:pt x="18413" y="678"/>
                    </a:lnTo>
                    <a:lnTo>
                      <a:pt x="18337" y="565"/>
                    </a:lnTo>
                    <a:lnTo>
                      <a:pt x="18262" y="452"/>
                    </a:lnTo>
                    <a:lnTo>
                      <a:pt x="18162" y="352"/>
                    </a:lnTo>
                    <a:lnTo>
                      <a:pt x="18062" y="264"/>
                    </a:lnTo>
                    <a:lnTo>
                      <a:pt x="17949" y="189"/>
                    </a:lnTo>
                    <a:lnTo>
                      <a:pt x="17823" y="126"/>
                    </a:lnTo>
                    <a:lnTo>
                      <a:pt x="17698" y="76"/>
                    </a:lnTo>
                    <a:lnTo>
                      <a:pt x="17560" y="39"/>
                    </a:lnTo>
                    <a:lnTo>
                      <a:pt x="17422" y="13"/>
                    </a:lnTo>
                    <a:lnTo>
                      <a:pt x="1727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4539445" y="3468990"/>
                <a:ext cx="1796559" cy="1069727"/>
              </a:xfrm>
              <a:custGeom>
                <a:rect b="b" l="l" r="r" t="t"/>
                <a:pathLst>
                  <a:path extrusionOk="0" h="47591" w="79927">
                    <a:moveTo>
                      <a:pt x="51738" y="1"/>
                    </a:moveTo>
                    <a:lnTo>
                      <a:pt x="50698" y="176"/>
                    </a:lnTo>
                    <a:lnTo>
                      <a:pt x="47916" y="640"/>
                    </a:lnTo>
                    <a:lnTo>
                      <a:pt x="43930" y="1330"/>
                    </a:lnTo>
                    <a:lnTo>
                      <a:pt x="41649" y="1731"/>
                    </a:lnTo>
                    <a:lnTo>
                      <a:pt x="39255" y="2157"/>
                    </a:lnTo>
                    <a:lnTo>
                      <a:pt x="36824" y="2608"/>
                    </a:lnTo>
                    <a:lnTo>
                      <a:pt x="34430" y="3059"/>
                    </a:lnTo>
                    <a:lnTo>
                      <a:pt x="32111" y="3523"/>
                    </a:lnTo>
                    <a:lnTo>
                      <a:pt x="29955" y="3962"/>
                    </a:lnTo>
                    <a:lnTo>
                      <a:pt x="28965" y="4187"/>
                    </a:lnTo>
                    <a:lnTo>
                      <a:pt x="28038" y="4400"/>
                    </a:lnTo>
                    <a:lnTo>
                      <a:pt x="27173" y="4601"/>
                    </a:lnTo>
                    <a:lnTo>
                      <a:pt x="26396" y="4801"/>
                    </a:lnTo>
                    <a:lnTo>
                      <a:pt x="25706" y="4989"/>
                    </a:lnTo>
                    <a:lnTo>
                      <a:pt x="25105" y="5165"/>
                    </a:lnTo>
                    <a:lnTo>
                      <a:pt x="24616" y="5328"/>
                    </a:lnTo>
                    <a:lnTo>
                      <a:pt x="24416" y="5403"/>
                    </a:lnTo>
                    <a:lnTo>
                      <a:pt x="24240" y="5478"/>
                    </a:lnTo>
                    <a:lnTo>
                      <a:pt x="24115" y="5553"/>
                    </a:lnTo>
                    <a:lnTo>
                      <a:pt x="23964" y="5691"/>
                    </a:lnTo>
                    <a:lnTo>
                      <a:pt x="23789" y="5867"/>
                    </a:lnTo>
                    <a:lnTo>
                      <a:pt x="23588" y="6092"/>
                    </a:lnTo>
                    <a:lnTo>
                      <a:pt x="23350" y="6355"/>
                    </a:lnTo>
                    <a:lnTo>
                      <a:pt x="23100" y="6669"/>
                    </a:lnTo>
                    <a:lnTo>
                      <a:pt x="22523" y="7433"/>
                    </a:lnTo>
                    <a:lnTo>
                      <a:pt x="21871" y="8336"/>
                    </a:lnTo>
                    <a:lnTo>
                      <a:pt x="21132" y="9401"/>
                    </a:lnTo>
                    <a:lnTo>
                      <a:pt x="20330" y="10579"/>
                    </a:lnTo>
                    <a:lnTo>
                      <a:pt x="19465" y="11883"/>
                    </a:lnTo>
                    <a:lnTo>
                      <a:pt x="18537" y="13286"/>
                    </a:lnTo>
                    <a:lnTo>
                      <a:pt x="17572" y="14790"/>
                    </a:lnTo>
                    <a:lnTo>
                      <a:pt x="16570" y="16357"/>
                    </a:lnTo>
                    <a:lnTo>
                      <a:pt x="15542" y="17999"/>
                    </a:lnTo>
                    <a:lnTo>
                      <a:pt x="13411" y="21408"/>
                    </a:lnTo>
                    <a:lnTo>
                      <a:pt x="11243" y="24905"/>
                    </a:lnTo>
                    <a:lnTo>
                      <a:pt x="9100" y="28402"/>
                    </a:lnTo>
                    <a:lnTo>
                      <a:pt x="7057" y="31773"/>
                    </a:lnTo>
                    <a:lnTo>
                      <a:pt x="5152" y="34906"/>
                    </a:lnTo>
                    <a:lnTo>
                      <a:pt x="3460" y="37726"/>
                    </a:lnTo>
                    <a:lnTo>
                      <a:pt x="953" y="41925"/>
                    </a:lnTo>
                    <a:lnTo>
                      <a:pt x="0" y="43517"/>
                    </a:lnTo>
                    <a:lnTo>
                      <a:pt x="6405" y="47590"/>
                    </a:lnTo>
                    <a:lnTo>
                      <a:pt x="29868" y="15605"/>
                    </a:lnTo>
                    <a:lnTo>
                      <a:pt x="55699" y="16019"/>
                    </a:lnTo>
                    <a:lnTo>
                      <a:pt x="55937" y="15931"/>
                    </a:lnTo>
                    <a:lnTo>
                      <a:pt x="56626" y="15693"/>
                    </a:lnTo>
                    <a:lnTo>
                      <a:pt x="57692" y="15304"/>
                    </a:lnTo>
                    <a:lnTo>
                      <a:pt x="59083" y="14765"/>
                    </a:lnTo>
                    <a:lnTo>
                      <a:pt x="59873" y="14452"/>
                    </a:lnTo>
                    <a:lnTo>
                      <a:pt x="60737" y="14101"/>
                    </a:lnTo>
                    <a:lnTo>
                      <a:pt x="61640" y="13712"/>
                    </a:lnTo>
                    <a:lnTo>
                      <a:pt x="62592" y="13299"/>
                    </a:lnTo>
                    <a:lnTo>
                      <a:pt x="63595" y="12860"/>
                    </a:lnTo>
                    <a:lnTo>
                      <a:pt x="64610" y="12384"/>
                    </a:lnTo>
                    <a:lnTo>
                      <a:pt x="65663" y="11883"/>
                    </a:lnTo>
                    <a:lnTo>
                      <a:pt x="66716" y="11356"/>
                    </a:lnTo>
                    <a:lnTo>
                      <a:pt x="67794" y="10805"/>
                    </a:lnTo>
                    <a:lnTo>
                      <a:pt x="68859" y="10216"/>
                    </a:lnTo>
                    <a:lnTo>
                      <a:pt x="69924" y="9614"/>
                    </a:lnTo>
                    <a:lnTo>
                      <a:pt x="70977" y="8987"/>
                    </a:lnTo>
                    <a:lnTo>
                      <a:pt x="71491" y="8662"/>
                    </a:lnTo>
                    <a:lnTo>
                      <a:pt x="72005" y="8336"/>
                    </a:lnTo>
                    <a:lnTo>
                      <a:pt x="72519" y="8010"/>
                    </a:lnTo>
                    <a:lnTo>
                      <a:pt x="73008" y="7671"/>
                    </a:lnTo>
                    <a:lnTo>
                      <a:pt x="73497" y="7320"/>
                    </a:lnTo>
                    <a:lnTo>
                      <a:pt x="73985" y="6982"/>
                    </a:lnTo>
                    <a:lnTo>
                      <a:pt x="74449" y="6631"/>
                    </a:lnTo>
                    <a:lnTo>
                      <a:pt x="74913" y="6268"/>
                    </a:lnTo>
                    <a:lnTo>
                      <a:pt x="75351" y="5904"/>
                    </a:lnTo>
                    <a:lnTo>
                      <a:pt x="75790" y="5541"/>
                    </a:lnTo>
                    <a:lnTo>
                      <a:pt x="76204" y="5165"/>
                    </a:lnTo>
                    <a:lnTo>
                      <a:pt x="76605" y="4789"/>
                    </a:lnTo>
                    <a:lnTo>
                      <a:pt x="76993" y="4413"/>
                    </a:lnTo>
                    <a:lnTo>
                      <a:pt x="77357" y="4024"/>
                    </a:lnTo>
                    <a:lnTo>
                      <a:pt x="77708" y="3648"/>
                    </a:lnTo>
                    <a:lnTo>
                      <a:pt x="78046" y="3247"/>
                    </a:lnTo>
                    <a:lnTo>
                      <a:pt x="78359" y="2859"/>
                    </a:lnTo>
                    <a:lnTo>
                      <a:pt x="78648" y="2458"/>
                    </a:lnTo>
                    <a:lnTo>
                      <a:pt x="78923" y="2056"/>
                    </a:lnTo>
                    <a:lnTo>
                      <a:pt x="79174" y="1655"/>
                    </a:lnTo>
                    <a:lnTo>
                      <a:pt x="79400" y="1242"/>
                    </a:lnTo>
                    <a:lnTo>
                      <a:pt x="79600" y="828"/>
                    </a:lnTo>
                    <a:lnTo>
                      <a:pt x="79776" y="415"/>
                    </a:lnTo>
                    <a:lnTo>
                      <a:pt x="7992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4501975" y="4419519"/>
                <a:ext cx="211311" cy="208771"/>
              </a:xfrm>
              <a:custGeom>
                <a:rect b="b" l="l" r="r" t="t"/>
                <a:pathLst>
                  <a:path extrusionOk="0" h="9288" w="9401">
                    <a:moveTo>
                      <a:pt x="4187" y="1"/>
                    </a:moveTo>
                    <a:lnTo>
                      <a:pt x="4086" y="189"/>
                    </a:lnTo>
                    <a:lnTo>
                      <a:pt x="3786" y="702"/>
                    </a:lnTo>
                    <a:lnTo>
                      <a:pt x="3334" y="1442"/>
                    </a:lnTo>
                    <a:lnTo>
                      <a:pt x="3071" y="1868"/>
                    </a:lnTo>
                    <a:lnTo>
                      <a:pt x="2770" y="2307"/>
                    </a:lnTo>
                    <a:lnTo>
                      <a:pt x="2457" y="2758"/>
                    </a:lnTo>
                    <a:lnTo>
                      <a:pt x="2119" y="3209"/>
                    </a:lnTo>
                    <a:lnTo>
                      <a:pt x="1768" y="3648"/>
                    </a:lnTo>
                    <a:lnTo>
                      <a:pt x="1417" y="4061"/>
                    </a:lnTo>
                    <a:lnTo>
                      <a:pt x="1241" y="4262"/>
                    </a:lnTo>
                    <a:lnTo>
                      <a:pt x="1053" y="4437"/>
                    </a:lnTo>
                    <a:lnTo>
                      <a:pt x="878" y="4613"/>
                    </a:lnTo>
                    <a:lnTo>
                      <a:pt x="702" y="4763"/>
                    </a:lnTo>
                    <a:lnTo>
                      <a:pt x="527" y="4901"/>
                    </a:lnTo>
                    <a:lnTo>
                      <a:pt x="339" y="5026"/>
                    </a:lnTo>
                    <a:lnTo>
                      <a:pt x="176" y="5127"/>
                    </a:lnTo>
                    <a:lnTo>
                      <a:pt x="0" y="5214"/>
                    </a:lnTo>
                    <a:lnTo>
                      <a:pt x="13" y="5377"/>
                    </a:lnTo>
                    <a:lnTo>
                      <a:pt x="38" y="5553"/>
                    </a:lnTo>
                    <a:lnTo>
                      <a:pt x="63" y="5778"/>
                    </a:lnTo>
                    <a:lnTo>
                      <a:pt x="113" y="6054"/>
                    </a:lnTo>
                    <a:lnTo>
                      <a:pt x="188" y="6367"/>
                    </a:lnTo>
                    <a:lnTo>
                      <a:pt x="289" y="6693"/>
                    </a:lnTo>
                    <a:lnTo>
                      <a:pt x="427" y="7044"/>
                    </a:lnTo>
                    <a:lnTo>
                      <a:pt x="502" y="7220"/>
                    </a:lnTo>
                    <a:lnTo>
                      <a:pt x="577" y="7395"/>
                    </a:lnTo>
                    <a:lnTo>
                      <a:pt x="677" y="7571"/>
                    </a:lnTo>
                    <a:lnTo>
                      <a:pt x="778" y="7746"/>
                    </a:lnTo>
                    <a:lnTo>
                      <a:pt x="890" y="7922"/>
                    </a:lnTo>
                    <a:lnTo>
                      <a:pt x="1016" y="8085"/>
                    </a:lnTo>
                    <a:lnTo>
                      <a:pt x="1154" y="8235"/>
                    </a:lnTo>
                    <a:lnTo>
                      <a:pt x="1291" y="8398"/>
                    </a:lnTo>
                    <a:lnTo>
                      <a:pt x="1454" y="8536"/>
                    </a:lnTo>
                    <a:lnTo>
                      <a:pt x="1617" y="8661"/>
                    </a:lnTo>
                    <a:lnTo>
                      <a:pt x="1805" y="8786"/>
                    </a:lnTo>
                    <a:lnTo>
                      <a:pt x="1993" y="8899"/>
                    </a:lnTo>
                    <a:lnTo>
                      <a:pt x="2206" y="8999"/>
                    </a:lnTo>
                    <a:lnTo>
                      <a:pt x="2419" y="9075"/>
                    </a:lnTo>
                    <a:lnTo>
                      <a:pt x="2658" y="9137"/>
                    </a:lnTo>
                    <a:lnTo>
                      <a:pt x="2908" y="9187"/>
                    </a:lnTo>
                    <a:lnTo>
                      <a:pt x="3410" y="9250"/>
                    </a:lnTo>
                    <a:lnTo>
                      <a:pt x="3873" y="9275"/>
                    </a:lnTo>
                    <a:lnTo>
                      <a:pt x="4287" y="9288"/>
                    </a:lnTo>
                    <a:lnTo>
                      <a:pt x="4663" y="9263"/>
                    </a:lnTo>
                    <a:lnTo>
                      <a:pt x="5001" y="9225"/>
                    </a:lnTo>
                    <a:lnTo>
                      <a:pt x="5315" y="9162"/>
                    </a:lnTo>
                    <a:lnTo>
                      <a:pt x="5578" y="9100"/>
                    </a:lnTo>
                    <a:lnTo>
                      <a:pt x="5816" y="9025"/>
                    </a:lnTo>
                    <a:lnTo>
                      <a:pt x="6017" y="8937"/>
                    </a:lnTo>
                    <a:lnTo>
                      <a:pt x="6192" y="8849"/>
                    </a:lnTo>
                    <a:lnTo>
                      <a:pt x="6342" y="8774"/>
                    </a:lnTo>
                    <a:lnTo>
                      <a:pt x="6455" y="8699"/>
                    </a:lnTo>
                    <a:lnTo>
                      <a:pt x="6606" y="8586"/>
                    </a:lnTo>
                    <a:lnTo>
                      <a:pt x="6643" y="8536"/>
                    </a:lnTo>
                    <a:lnTo>
                      <a:pt x="9401" y="2307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232358" y="4461777"/>
                <a:ext cx="422060" cy="263706"/>
              </a:xfrm>
              <a:custGeom>
                <a:rect b="b" l="l" r="r" t="t"/>
                <a:pathLst>
                  <a:path extrusionOk="0" h="11732" w="18777">
                    <a:moveTo>
                      <a:pt x="2119" y="1"/>
                    </a:moveTo>
                    <a:lnTo>
                      <a:pt x="2069" y="13"/>
                    </a:lnTo>
                    <a:lnTo>
                      <a:pt x="1944" y="38"/>
                    </a:lnTo>
                    <a:lnTo>
                      <a:pt x="1793" y="101"/>
                    </a:lnTo>
                    <a:lnTo>
                      <a:pt x="1643" y="176"/>
                    </a:lnTo>
                    <a:lnTo>
                      <a:pt x="1467" y="264"/>
                    </a:lnTo>
                    <a:lnTo>
                      <a:pt x="1292" y="364"/>
                    </a:lnTo>
                    <a:lnTo>
                      <a:pt x="1116" y="477"/>
                    </a:lnTo>
                    <a:lnTo>
                      <a:pt x="941" y="602"/>
                    </a:lnTo>
                    <a:lnTo>
                      <a:pt x="765" y="727"/>
                    </a:lnTo>
                    <a:lnTo>
                      <a:pt x="603" y="853"/>
                    </a:lnTo>
                    <a:lnTo>
                      <a:pt x="452" y="991"/>
                    </a:lnTo>
                    <a:lnTo>
                      <a:pt x="314" y="1129"/>
                    </a:lnTo>
                    <a:lnTo>
                      <a:pt x="201" y="1254"/>
                    </a:lnTo>
                    <a:lnTo>
                      <a:pt x="114" y="1379"/>
                    </a:lnTo>
                    <a:lnTo>
                      <a:pt x="39" y="1505"/>
                    </a:lnTo>
                    <a:lnTo>
                      <a:pt x="13" y="1617"/>
                    </a:lnTo>
                    <a:lnTo>
                      <a:pt x="1" y="1667"/>
                    </a:lnTo>
                    <a:lnTo>
                      <a:pt x="1" y="1718"/>
                    </a:lnTo>
                    <a:lnTo>
                      <a:pt x="39" y="1830"/>
                    </a:lnTo>
                    <a:lnTo>
                      <a:pt x="89" y="1993"/>
                    </a:lnTo>
                    <a:lnTo>
                      <a:pt x="164" y="2181"/>
                    </a:lnTo>
                    <a:lnTo>
                      <a:pt x="264" y="2407"/>
                    </a:lnTo>
                    <a:lnTo>
                      <a:pt x="377" y="2645"/>
                    </a:lnTo>
                    <a:lnTo>
                      <a:pt x="515" y="2921"/>
                    </a:lnTo>
                    <a:lnTo>
                      <a:pt x="665" y="3184"/>
                    </a:lnTo>
                    <a:lnTo>
                      <a:pt x="841" y="3472"/>
                    </a:lnTo>
                    <a:lnTo>
                      <a:pt x="1016" y="3761"/>
                    </a:lnTo>
                    <a:lnTo>
                      <a:pt x="1217" y="4036"/>
                    </a:lnTo>
                    <a:lnTo>
                      <a:pt x="1417" y="4299"/>
                    </a:lnTo>
                    <a:lnTo>
                      <a:pt x="1630" y="4550"/>
                    </a:lnTo>
                    <a:lnTo>
                      <a:pt x="1856" y="4776"/>
                    </a:lnTo>
                    <a:lnTo>
                      <a:pt x="2081" y="4976"/>
                    </a:lnTo>
                    <a:lnTo>
                      <a:pt x="2194" y="5064"/>
                    </a:lnTo>
                    <a:lnTo>
                      <a:pt x="2307" y="5139"/>
                    </a:lnTo>
                    <a:lnTo>
                      <a:pt x="2420" y="5202"/>
                    </a:lnTo>
                    <a:lnTo>
                      <a:pt x="2545" y="5265"/>
                    </a:lnTo>
                    <a:lnTo>
                      <a:pt x="17209" y="11732"/>
                    </a:lnTo>
                    <a:lnTo>
                      <a:pt x="17410" y="11581"/>
                    </a:lnTo>
                    <a:lnTo>
                      <a:pt x="17598" y="11406"/>
                    </a:lnTo>
                    <a:lnTo>
                      <a:pt x="17761" y="11230"/>
                    </a:lnTo>
                    <a:lnTo>
                      <a:pt x="17911" y="11042"/>
                    </a:lnTo>
                    <a:lnTo>
                      <a:pt x="18049" y="10842"/>
                    </a:lnTo>
                    <a:lnTo>
                      <a:pt x="18162" y="10654"/>
                    </a:lnTo>
                    <a:lnTo>
                      <a:pt x="18275" y="10441"/>
                    </a:lnTo>
                    <a:lnTo>
                      <a:pt x="18375" y="10240"/>
                    </a:lnTo>
                    <a:lnTo>
                      <a:pt x="18450" y="10027"/>
                    </a:lnTo>
                    <a:lnTo>
                      <a:pt x="18525" y="9827"/>
                    </a:lnTo>
                    <a:lnTo>
                      <a:pt x="18588" y="9614"/>
                    </a:lnTo>
                    <a:lnTo>
                      <a:pt x="18638" y="9401"/>
                    </a:lnTo>
                    <a:lnTo>
                      <a:pt x="18688" y="9187"/>
                    </a:lnTo>
                    <a:lnTo>
                      <a:pt x="18713" y="8974"/>
                    </a:lnTo>
                    <a:lnTo>
                      <a:pt x="18764" y="8573"/>
                    </a:lnTo>
                    <a:lnTo>
                      <a:pt x="18776" y="8185"/>
                    </a:lnTo>
                    <a:lnTo>
                      <a:pt x="18776" y="7821"/>
                    </a:lnTo>
                    <a:lnTo>
                      <a:pt x="18764" y="7495"/>
                    </a:lnTo>
                    <a:lnTo>
                      <a:pt x="18726" y="7220"/>
                    </a:lnTo>
                    <a:lnTo>
                      <a:pt x="18701" y="6982"/>
                    </a:lnTo>
                    <a:lnTo>
                      <a:pt x="18676" y="6806"/>
                    </a:lnTo>
                    <a:lnTo>
                      <a:pt x="18638" y="6656"/>
                    </a:lnTo>
                    <a:lnTo>
                      <a:pt x="18488" y="6718"/>
                    </a:lnTo>
                    <a:lnTo>
                      <a:pt x="18312" y="6781"/>
                    </a:lnTo>
                    <a:lnTo>
                      <a:pt x="18137" y="6831"/>
                    </a:lnTo>
                    <a:lnTo>
                      <a:pt x="17961" y="6869"/>
                    </a:lnTo>
                    <a:lnTo>
                      <a:pt x="17773" y="6906"/>
                    </a:lnTo>
                    <a:lnTo>
                      <a:pt x="17573" y="6931"/>
                    </a:lnTo>
                    <a:lnTo>
                      <a:pt x="17172" y="6957"/>
                    </a:lnTo>
                    <a:lnTo>
                      <a:pt x="16758" y="6969"/>
                    </a:lnTo>
                    <a:lnTo>
                      <a:pt x="16345" y="6957"/>
                    </a:lnTo>
                    <a:lnTo>
                      <a:pt x="15931" y="6919"/>
                    </a:lnTo>
                    <a:lnTo>
                      <a:pt x="15542" y="6881"/>
                    </a:lnTo>
                    <a:lnTo>
                      <a:pt x="15154" y="6831"/>
                    </a:lnTo>
                    <a:lnTo>
                      <a:pt x="14803" y="6769"/>
                    </a:lnTo>
                    <a:lnTo>
                      <a:pt x="14214" y="6656"/>
                    </a:lnTo>
                    <a:lnTo>
                      <a:pt x="13813" y="6568"/>
                    </a:lnTo>
                    <a:lnTo>
                      <a:pt x="13662" y="6530"/>
                    </a:lnTo>
                    <a:lnTo>
                      <a:pt x="13825" y="6455"/>
                    </a:lnTo>
                    <a:lnTo>
                      <a:pt x="14001" y="6355"/>
                    </a:lnTo>
                    <a:lnTo>
                      <a:pt x="14164" y="6255"/>
                    </a:lnTo>
                    <a:lnTo>
                      <a:pt x="14339" y="6142"/>
                    </a:lnTo>
                    <a:lnTo>
                      <a:pt x="14678" y="5879"/>
                    </a:lnTo>
                    <a:lnTo>
                      <a:pt x="14991" y="5615"/>
                    </a:lnTo>
                    <a:lnTo>
                      <a:pt x="15267" y="5365"/>
                    </a:lnTo>
                    <a:lnTo>
                      <a:pt x="15467" y="5139"/>
                    </a:lnTo>
                    <a:lnTo>
                      <a:pt x="15555" y="5039"/>
                    </a:lnTo>
                    <a:lnTo>
                      <a:pt x="15605" y="4964"/>
                    </a:lnTo>
                    <a:lnTo>
                      <a:pt x="15630" y="4889"/>
                    </a:lnTo>
                    <a:lnTo>
                      <a:pt x="15643" y="4851"/>
                    </a:lnTo>
                    <a:lnTo>
                      <a:pt x="15605" y="4776"/>
                    </a:lnTo>
                    <a:lnTo>
                      <a:pt x="15517" y="4650"/>
                    </a:lnTo>
                    <a:lnTo>
                      <a:pt x="15254" y="4262"/>
                    </a:lnTo>
                    <a:lnTo>
                      <a:pt x="15066" y="4024"/>
                    </a:lnTo>
                    <a:lnTo>
                      <a:pt x="14853" y="3748"/>
                    </a:lnTo>
                    <a:lnTo>
                      <a:pt x="14627" y="3472"/>
                    </a:lnTo>
                    <a:lnTo>
                      <a:pt x="14389" y="3197"/>
                    </a:lnTo>
                    <a:lnTo>
                      <a:pt x="14139" y="2933"/>
                    </a:lnTo>
                    <a:lnTo>
                      <a:pt x="13875" y="2683"/>
                    </a:lnTo>
                    <a:lnTo>
                      <a:pt x="13625" y="2470"/>
                    </a:lnTo>
                    <a:lnTo>
                      <a:pt x="13499" y="2369"/>
                    </a:lnTo>
                    <a:lnTo>
                      <a:pt x="13374" y="2282"/>
                    </a:lnTo>
                    <a:lnTo>
                      <a:pt x="13261" y="2219"/>
                    </a:lnTo>
                    <a:lnTo>
                      <a:pt x="13136" y="2156"/>
                    </a:lnTo>
                    <a:lnTo>
                      <a:pt x="13036" y="2106"/>
                    </a:lnTo>
                    <a:lnTo>
                      <a:pt x="12923" y="2081"/>
                    </a:lnTo>
                    <a:lnTo>
                      <a:pt x="12823" y="2069"/>
                    </a:lnTo>
                    <a:lnTo>
                      <a:pt x="12722" y="2081"/>
                    </a:lnTo>
                    <a:lnTo>
                      <a:pt x="12635" y="2106"/>
                    </a:lnTo>
                    <a:lnTo>
                      <a:pt x="12547" y="2156"/>
                    </a:lnTo>
                    <a:lnTo>
                      <a:pt x="12459" y="2206"/>
                    </a:lnTo>
                    <a:lnTo>
                      <a:pt x="12334" y="2257"/>
                    </a:lnTo>
                    <a:lnTo>
                      <a:pt x="12171" y="2294"/>
                    </a:lnTo>
                    <a:lnTo>
                      <a:pt x="11995" y="2332"/>
                    </a:lnTo>
                    <a:lnTo>
                      <a:pt x="11782" y="2357"/>
                    </a:lnTo>
                    <a:lnTo>
                      <a:pt x="11544" y="2382"/>
                    </a:lnTo>
                    <a:lnTo>
                      <a:pt x="11030" y="2407"/>
                    </a:lnTo>
                    <a:lnTo>
                      <a:pt x="10429" y="2419"/>
                    </a:lnTo>
                    <a:lnTo>
                      <a:pt x="9790" y="2394"/>
                    </a:lnTo>
                    <a:lnTo>
                      <a:pt x="9113" y="2369"/>
                    </a:lnTo>
                    <a:lnTo>
                      <a:pt x="8423" y="2332"/>
                    </a:lnTo>
                    <a:lnTo>
                      <a:pt x="7734" y="2269"/>
                    </a:lnTo>
                    <a:lnTo>
                      <a:pt x="7057" y="2206"/>
                    </a:lnTo>
                    <a:lnTo>
                      <a:pt x="6431" y="2131"/>
                    </a:lnTo>
                    <a:lnTo>
                      <a:pt x="5842" y="2043"/>
                    </a:lnTo>
                    <a:lnTo>
                      <a:pt x="5328" y="1968"/>
                    </a:lnTo>
                    <a:lnTo>
                      <a:pt x="4889" y="1881"/>
                    </a:lnTo>
                    <a:lnTo>
                      <a:pt x="4563" y="1793"/>
                    </a:lnTo>
                    <a:lnTo>
                      <a:pt x="4450" y="1755"/>
                    </a:lnTo>
                    <a:lnTo>
                      <a:pt x="4363" y="1705"/>
                    </a:lnTo>
                    <a:lnTo>
                      <a:pt x="4162" y="1592"/>
                    </a:lnTo>
                    <a:lnTo>
                      <a:pt x="3974" y="1454"/>
                    </a:lnTo>
                    <a:lnTo>
                      <a:pt x="3799" y="1317"/>
                    </a:lnTo>
                    <a:lnTo>
                      <a:pt x="3623" y="1166"/>
                    </a:lnTo>
                    <a:lnTo>
                      <a:pt x="3322" y="865"/>
                    </a:lnTo>
                    <a:lnTo>
                      <a:pt x="3034" y="577"/>
                    </a:lnTo>
                    <a:lnTo>
                      <a:pt x="2771" y="326"/>
                    </a:lnTo>
                    <a:lnTo>
                      <a:pt x="2658" y="214"/>
                    </a:lnTo>
                    <a:lnTo>
                      <a:pt x="2533" y="126"/>
                    </a:lnTo>
                    <a:lnTo>
                      <a:pt x="2420" y="63"/>
                    </a:lnTo>
                    <a:lnTo>
                      <a:pt x="2295" y="13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715063" y="4447121"/>
                <a:ext cx="167075" cy="210749"/>
              </a:xfrm>
              <a:custGeom>
                <a:rect b="b" l="l" r="r" t="t"/>
                <a:pathLst>
                  <a:path extrusionOk="0" h="9376" w="7433">
                    <a:moveTo>
                      <a:pt x="627" y="1"/>
                    </a:moveTo>
                    <a:lnTo>
                      <a:pt x="665" y="226"/>
                    </a:lnTo>
                    <a:lnTo>
                      <a:pt x="715" y="853"/>
                    </a:lnTo>
                    <a:lnTo>
                      <a:pt x="752" y="1279"/>
                    </a:lnTo>
                    <a:lnTo>
                      <a:pt x="778" y="1768"/>
                    </a:lnTo>
                    <a:lnTo>
                      <a:pt x="803" y="2294"/>
                    </a:lnTo>
                    <a:lnTo>
                      <a:pt x="815" y="2858"/>
                    </a:lnTo>
                    <a:lnTo>
                      <a:pt x="815" y="3435"/>
                    </a:lnTo>
                    <a:lnTo>
                      <a:pt x="790" y="4011"/>
                    </a:lnTo>
                    <a:lnTo>
                      <a:pt x="740" y="4588"/>
                    </a:lnTo>
                    <a:lnTo>
                      <a:pt x="702" y="4864"/>
                    </a:lnTo>
                    <a:lnTo>
                      <a:pt x="665" y="5127"/>
                    </a:lnTo>
                    <a:lnTo>
                      <a:pt x="615" y="5390"/>
                    </a:lnTo>
                    <a:lnTo>
                      <a:pt x="552" y="5641"/>
                    </a:lnTo>
                    <a:lnTo>
                      <a:pt x="489" y="5879"/>
                    </a:lnTo>
                    <a:lnTo>
                      <a:pt x="414" y="6092"/>
                    </a:lnTo>
                    <a:lnTo>
                      <a:pt x="326" y="6305"/>
                    </a:lnTo>
                    <a:lnTo>
                      <a:pt x="226" y="6493"/>
                    </a:lnTo>
                    <a:lnTo>
                      <a:pt x="126" y="6669"/>
                    </a:lnTo>
                    <a:lnTo>
                      <a:pt x="0" y="6806"/>
                    </a:lnTo>
                    <a:lnTo>
                      <a:pt x="76" y="6944"/>
                    </a:lnTo>
                    <a:lnTo>
                      <a:pt x="163" y="7107"/>
                    </a:lnTo>
                    <a:lnTo>
                      <a:pt x="289" y="7295"/>
                    </a:lnTo>
                    <a:lnTo>
                      <a:pt x="452" y="7533"/>
                    </a:lnTo>
                    <a:lnTo>
                      <a:pt x="640" y="7784"/>
                    </a:lnTo>
                    <a:lnTo>
                      <a:pt x="865" y="8047"/>
                    </a:lnTo>
                    <a:lnTo>
                      <a:pt x="1128" y="8310"/>
                    </a:lnTo>
                    <a:lnTo>
                      <a:pt x="1266" y="8448"/>
                    </a:lnTo>
                    <a:lnTo>
                      <a:pt x="1417" y="8574"/>
                    </a:lnTo>
                    <a:lnTo>
                      <a:pt x="1567" y="8699"/>
                    </a:lnTo>
                    <a:lnTo>
                      <a:pt x="1743" y="8812"/>
                    </a:lnTo>
                    <a:lnTo>
                      <a:pt x="1906" y="8925"/>
                    </a:lnTo>
                    <a:lnTo>
                      <a:pt x="2094" y="9025"/>
                    </a:lnTo>
                    <a:lnTo>
                      <a:pt x="2269" y="9113"/>
                    </a:lnTo>
                    <a:lnTo>
                      <a:pt x="2470" y="9188"/>
                    </a:lnTo>
                    <a:lnTo>
                      <a:pt x="2670" y="9263"/>
                    </a:lnTo>
                    <a:lnTo>
                      <a:pt x="2883" y="9313"/>
                    </a:lnTo>
                    <a:lnTo>
                      <a:pt x="3096" y="9351"/>
                    </a:lnTo>
                    <a:lnTo>
                      <a:pt x="3309" y="9376"/>
                    </a:lnTo>
                    <a:lnTo>
                      <a:pt x="3547" y="9376"/>
                    </a:lnTo>
                    <a:lnTo>
                      <a:pt x="3786" y="9363"/>
                    </a:lnTo>
                    <a:lnTo>
                      <a:pt x="4024" y="9326"/>
                    </a:lnTo>
                    <a:lnTo>
                      <a:pt x="4274" y="9263"/>
                    </a:lnTo>
                    <a:lnTo>
                      <a:pt x="4751" y="9125"/>
                    </a:lnTo>
                    <a:lnTo>
                      <a:pt x="5177" y="8962"/>
                    </a:lnTo>
                    <a:lnTo>
                      <a:pt x="5565" y="8799"/>
                    </a:lnTo>
                    <a:lnTo>
                      <a:pt x="5904" y="8624"/>
                    </a:lnTo>
                    <a:lnTo>
                      <a:pt x="6205" y="8448"/>
                    </a:lnTo>
                    <a:lnTo>
                      <a:pt x="6455" y="8285"/>
                    </a:lnTo>
                    <a:lnTo>
                      <a:pt x="6681" y="8110"/>
                    </a:lnTo>
                    <a:lnTo>
                      <a:pt x="6856" y="7934"/>
                    </a:lnTo>
                    <a:lnTo>
                      <a:pt x="7019" y="7784"/>
                    </a:lnTo>
                    <a:lnTo>
                      <a:pt x="7145" y="7634"/>
                    </a:lnTo>
                    <a:lnTo>
                      <a:pt x="7232" y="7508"/>
                    </a:lnTo>
                    <a:lnTo>
                      <a:pt x="7307" y="7395"/>
                    </a:lnTo>
                    <a:lnTo>
                      <a:pt x="7408" y="7220"/>
                    </a:lnTo>
                    <a:lnTo>
                      <a:pt x="7433" y="7170"/>
                    </a:lnTo>
                    <a:lnTo>
                      <a:pt x="6330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452774" y="4565443"/>
                <a:ext cx="456136" cy="160332"/>
              </a:xfrm>
              <a:custGeom>
                <a:rect b="b" l="l" r="r" t="t"/>
                <a:pathLst>
                  <a:path extrusionOk="0" h="7133" w="20293">
                    <a:moveTo>
                      <a:pt x="12246" y="1"/>
                    </a:moveTo>
                    <a:lnTo>
                      <a:pt x="12121" y="13"/>
                    </a:lnTo>
                    <a:lnTo>
                      <a:pt x="12020" y="26"/>
                    </a:lnTo>
                    <a:lnTo>
                      <a:pt x="11920" y="51"/>
                    </a:lnTo>
                    <a:lnTo>
                      <a:pt x="11832" y="101"/>
                    </a:lnTo>
                    <a:lnTo>
                      <a:pt x="11757" y="164"/>
                    </a:lnTo>
                    <a:lnTo>
                      <a:pt x="11707" y="239"/>
                    </a:lnTo>
                    <a:lnTo>
                      <a:pt x="11644" y="327"/>
                    </a:lnTo>
                    <a:lnTo>
                      <a:pt x="11544" y="427"/>
                    </a:lnTo>
                    <a:lnTo>
                      <a:pt x="11419" y="527"/>
                    </a:lnTo>
                    <a:lnTo>
                      <a:pt x="11268" y="627"/>
                    </a:lnTo>
                    <a:lnTo>
                      <a:pt x="11080" y="740"/>
                    </a:lnTo>
                    <a:lnTo>
                      <a:pt x="10880" y="853"/>
                    </a:lnTo>
                    <a:lnTo>
                      <a:pt x="10416" y="1091"/>
                    </a:lnTo>
                    <a:lnTo>
                      <a:pt x="9877" y="1329"/>
                    </a:lnTo>
                    <a:lnTo>
                      <a:pt x="9276" y="1580"/>
                    </a:lnTo>
                    <a:lnTo>
                      <a:pt x="8649" y="1818"/>
                    </a:lnTo>
                    <a:lnTo>
                      <a:pt x="7997" y="2056"/>
                    </a:lnTo>
                    <a:lnTo>
                      <a:pt x="7345" y="2294"/>
                    </a:lnTo>
                    <a:lnTo>
                      <a:pt x="6706" y="2495"/>
                    </a:lnTo>
                    <a:lnTo>
                      <a:pt x="6092" y="2683"/>
                    </a:lnTo>
                    <a:lnTo>
                      <a:pt x="5516" y="2846"/>
                    </a:lnTo>
                    <a:lnTo>
                      <a:pt x="5014" y="2984"/>
                    </a:lnTo>
                    <a:lnTo>
                      <a:pt x="4588" y="3071"/>
                    </a:lnTo>
                    <a:lnTo>
                      <a:pt x="4250" y="3134"/>
                    </a:lnTo>
                    <a:lnTo>
                      <a:pt x="4124" y="3147"/>
                    </a:lnTo>
                    <a:lnTo>
                      <a:pt x="4024" y="3134"/>
                    </a:lnTo>
                    <a:lnTo>
                      <a:pt x="3798" y="3109"/>
                    </a:lnTo>
                    <a:lnTo>
                      <a:pt x="3573" y="3059"/>
                    </a:lnTo>
                    <a:lnTo>
                      <a:pt x="3347" y="3009"/>
                    </a:lnTo>
                    <a:lnTo>
                      <a:pt x="3134" y="2934"/>
                    </a:lnTo>
                    <a:lnTo>
                      <a:pt x="2733" y="2783"/>
                    </a:lnTo>
                    <a:lnTo>
                      <a:pt x="2357" y="2633"/>
                    </a:lnTo>
                    <a:lnTo>
                      <a:pt x="2019" y="2507"/>
                    </a:lnTo>
                    <a:lnTo>
                      <a:pt x="1868" y="2457"/>
                    </a:lnTo>
                    <a:lnTo>
                      <a:pt x="1718" y="2432"/>
                    </a:lnTo>
                    <a:lnTo>
                      <a:pt x="1580" y="2420"/>
                    </a:lnTo>
                    <a:lnTo>
                      <a:pt x="1455" y="2420"/>
                    </a:lnTo>
                    <a:lnTo>
                      <a:pt x="1342" y="2457"/>
                    </a:lnTo>
                    <a:lnTo>
                      <a:pt x="1292" y="2470"/>
                    </a:lnTo>
                    <a:lnTo>
                      <a:pt x="1242" y="2507"/>
                    </a:lnTo>
                    <a:lnTo>
                      <a:pt x="1141" y="2595"/>
                    </a:lnTo>
                    <a:lnTo>
                      <a:pt x="1029" y="2708"/>
                    </a:lnTo>
                    <a:lnTo>
                      <a:pt x="916" y="2833"/>
                    </a:lnTo>
                    <a:lnTo>
                      <a:pt x="803" y="2984"/>
                    </a:lnTo>
                    <a:lnTo>
                      <a:pt x="678" y="3147"/>
                    </a:lnTo>
                    <a:lnTo>
                      <a:pt x="565" y="3322"/>
                    </a:lnTo>
                    <a:lnTo>
                      <a:pt x="452" y="3498"/>
                    </a:lnTo>
                    <a:lnTo>
                      <a:pt x="352" y="3686"/>
                    </a:lnTo>
                    <a:lnTo>
                      <a:pt x="251" y="3874"/>
                    </a:lnTo>
                    <a:lnTo>
                      <a:pt x="164" y="4062"/>
                    </a:lnTo>
                    <a:lnTo>
                      <a:pt x="101" y="4237"/>
                    </a:lnTo>
                    <a:lnTo>
                      <a:pt x="51" y="4400"/>
                    </a:lnTo>
                    <a:lnTo>
                      <a:pt x="13" y="4550"/>
                    </a:lnTo>
                    <a:lnTo>
                      <a:pt x="1" y="4688"/>
                    </a:lnTo>
                    <a:lnTo>
                      <a:pt x="13" y="4814"/>
                    </a:lnTo>
                    <a:lnTo>
                      <a:pt x="26" y="4864"/>
                    </a:lnTo>
                    <a:lnTo>
                      <a:pt x="51" y="4901"/>
                    </a:lnTo>
                    <a:lnTo>
                      <a:pt x="126" y="5002"/>
                    </a:lnTo>
                    <a:lnTo>
                      <a:pt x="239" y="5114"/>
                    </a:lnTo>
                    <a:lnTo>
                      <a:pt x="389" y="5265"/>
                    </a:lnTo>
                    <a:lnTo>
                      <a:pt x="565" y="5428"/>
                    </a:lnTo>
                    <a:lnTo>
                      <a:pt x="778" y="5603"/>
                    </a:lnTo>
                    <a:lnTo>
                      <a:pt x="1003" y="5791"/>
                    </a:lnTo>
                    <a:lnTo>
                      <a:pt x="1254" y="5979"/>
                    </a:lnTo>
                    <a:lnTo>
                      <a:pt x="1517" y="6167"/>
                    </a:lnTo>
                    <a:lnTo>
                      <a:pt x="1806" y="6355"/>
                    </a:lnTo>
                    <a:lnTo>
                      <a:pt x="2094" y="6531"/>
                    </a:lnTo>
                    <a:lnTo>
                      <a:pt x="2382" y="6694"/>
                    </a:lnTo>
                    <a:lnTo>
                      <a:pt x="2683" y="6831"/>
                    </a:lnTo>
                    <a:lnTo>
                      <a:pt x="2971" y="6957"/>
                    </a:lnTo>
                    <a:lnTo>
                      <a:pt x="3260" y="7045"/>
                    </a:lnTo>
                    <a:lnTo>
                      <a:pt x="3397" y="7082"/>
                    </a:lnTo>
                    <a:lnTo>
                      <a:pt x="3535" y="7107"/>
                    </a:lnTo>
                    <a:lnTo>
                      <a:pt x="3673" y="7120"/>
                    </a:lnTo>
                    <a:lnTo>
                      <a:pt x="3798" y="7120"/>
                    </a:lnTo>
                    <a:lnTo>
                      <a:pt x="19829" y="7132"/>
                    </a:lnTo>
                    <a:lnTo>
                      <a:pt x="19954" y="6894"/>
                    </a:lnTo>
                    <a:lnTo>
                      <a:pt x="20054" y="6669"/>
                    </a:lnTo>
                    <a:lnTo>
                      <a:pt x="20130" y="6443"/>
                    </a:lnTo>
                    <a:lnTo>
                      <a:pt x="20192" y="6205"/>
                    </a:lnTo>
                    <a:lnTo>
                      <a:pt x="20242" y="5979"/>
                    </a:lnTo>
                    <a:lnTo>
                      <a:pt x="20267" y="5741"/>
                    </a:lnTo>
                    <a:lnTo>
                      <a:pt x="20292" y="5515"/>
                    </a:lnTo>
                    <a:lnTo>
                      <a:pt x="20292" y="5290"/>
                    </a:lnTo>
                    <a:lnTo>
                      <a:pt x="20292" y="5064"/>
                    </a:lnTo>
                    <a:lnTo>
                      <a:pt x="20267" y="4839"/>
                    </a:lnTo>
                    <a:lnTo>
                      <a:pt x="20242" y="4626"/>
                    </a:lnTo>
                    <a:lnTo>
                      <a:pt x="20205" y="4413"/>
                    </a:lnTo>
                    <a:lnTo>
                      <a:pt x="20155" y="4199"/>
                    </a:lnTo>
                    <a:lnTo>
                      <a:pt x="20104" y="3999"/>
                    </a:lnTo>
                    <a:lnTo>
                      <a:pt x="19979" y="3610"/>
                    </a:lnTo>
                    <a:lnTo>
                      <a:pt x="19841" y="3247"/>
                    </a:lnTo>
                    <a:lnTo>
                      <a:pt x="19691" y="2921"/>
                    </a:lnTo>
                    <a:lnTo>
                      <a:pt x="19540" y="2620"/>
                    </a:lnTo>
                    <a:lnTo>
                      <a:pt x="19403" y="2382"/>
                    </a:lnTo>
                    <a:lnTo>
                      <a:pt x="19277" y="2169"/>
                    </a:lnTo>
                    <a:lnTo>
                      <a:pt x="19177" y="2031"/>
                    </a:lnTo>
                    <a:lnTo>
                      <a:pt x="19102" y="1906"/>
                    </a:lnTo>
                    <a:lnTo>
                      <a:pt x="18976" y="2019"/>
                    </a:lnTo>
                    <a:lnTo>
                      <a:pt x="18851" y="2144"/>
                    </a:lnTo>
                    <a:lnTo>
                      <a:pt x="18701" y="2257"/>
                    </a:lnTo>
                    <a:lnTo>
                      <a:pt x="18550" y="2370"/>
                    </a:lnTo>
                    <a:lnTo>
                      <a:pt x="18400" y="2482"/>
                    </a:lnTo>
                    <a:lnTo>
                      <a:pt x="18224" y="2583"/>
                    </a:lnTo>
                    <a:lnTo>
                      <a:pt x="17874" y="2771"/>
                    </a:lnTo>
                    <a:lnTo>
                      <a:pt x="17498" y="2946"/>
                    </a:lnTo>
                    <a:lnTo>
                      <a:pt x="17109" y="3097"/>
                    </a:lnTo>
                    <a:lnTo>
                      <a:pt x="16720" y="3234"/>
                    </a:lnTo>
                    <a:lnTo>
                      <a:pt x="16344" y="3360"/>
                    </a:lnTo>
                    <a:lnTo>
                      <a:pt x="15981" y="3460"/>
                    </a:lnTo>
                    <a:lnTo>
                      <a:pt x="15630" y="3548"/>
                    </a:lnTo>
                    <a:lnTo>
                      <a:pt x="15041" y="3686"/>
                    </a:lnTo>
                    <a:lnTo>
                      <a:pt x="14640" y="3773"/>
                    </a:lnTo>
                    <a:lnTo>
                      <a:pt x="14489" y="3798"/>
                    </a:lnTo>
                    <a:lnTo>
                      <a:pt x="14602" y="3661"/>
                    </a:lnTo>
                    <a:lnTo>
                      <a:pt x="14728" y="3510"/>
                    </a:lnTo>
                    <a:lnTo>
                      <a:pt x="14840" y="3335"/>
                    </a:lnTo>
                    <a:lnTo>
                      <a:pt x="14953" y="3159"/>
                    </a:lnTo>
                    <a:lnTo>
                      <a:pt x="15154" y="2796"/>
                    </a:lnTo>
                    <a:lnTo>
                      <a:pt x="15329" y="2420"/>
                    </a:lnTo>
                    <a:lnTo>
                      <a:pt x="15480" y="2081"/>
                    </a:lnTo>
                    <a:lnTo>
                      <a:pt x="15580" y="1793"/>
                    </a:lnTo>
                    <a:lnTo>
                      <a:pt x="15617" y="1668"/>
                    </a:lnTo>
                    <a:lnTo>
                      <a:pt x="15630" y="1567"/>
                    </a:lnTo>
                    <a:lnTo>
                      <a:pt x="15630" y="1505"/>
                    </a:lnTo>
                    <a:lnTo>
                      <a:pt x="15617" y="1455"/>
                    </a:lnTo>
                    <a:lnTo>
                      <a:pt x="15555" y="1417"/>
                    </a:lnTo>
                    <a:lnTo>
                      <a:pt x="15429" y="1329"/>
                    </a:lnTo>
                    <a:lnTo>
                      <a:pt x="15028" y="1079"/>
                    </a:lnTo>
                    <a:lnTo>
                      <a:pt x="14753" y="928"/>
                    </a:lnTo>
                    <a:lnTo>
                      <a:pt x="14464" y="765"/>
                    </a:lnTo>
                    <a:lnTo>
                      <a:pt x="14139" y="615"/>
                    </a:lnTo>
                    <a:lnTo>
                      <a:pt x="13800" y="452"/>
                    </a:lnTo>
                    <a:lnTo>
                      <a:pt x="13462" y="314"/>
                    </a:lnTo>
                    <a:lnTo>
                      <a:pt x="13136" y="189"/>
                    </a:lnTo>
                    <a:lnTo>
                      <a:pt x="12810" y="89"/>
                    </a:lnTo>
                    <a:lnTo>
                      <a:pt x="12660" y="51"/>
                    </a:lnTo>
                    <a:lnTo>
                      <a:pt x="12509" y="26"/>
                    </a:lnTo>
                    <a:lnTo>
                      <a:pt x="12371" y="13"/>
                    </a:lnTo>
                    <a:lnTo>
                      <a:pt x="122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302062" y="2641032"/>
                <a:ext cx="446538" cy="555014"/>
              </a:xfrm>
              <a:custGeom>
                <a:rect b="b" l="l" r="r" t="t"/>
                <a:pathLst>
                  <a:path extrusionOk="0" h="24692" w="19866">
                    <a:moveTo>
                      <a:pt x="3196" y="0"/>
                    </a:moveTo>
                    <a:lnTo>
                      <a:pt x="0" y="1530"/>
                    </a:lnTo>
                    <a:lnTo>
                      <a:pt x="401" y="2532"/>
                    </a:lnTo>
                    <a:lnTo>
                      <a:pt x="878" y="3685"/>
                    </a:lnTo>
                    <a:lnTo>
                      <a:pt x="1492" y="5189"/>
                    </a:lnTo>
                    <a:lnTo>
                      <a:pt x="2244" y="6956"/>
                    </a:lnTo>
                    <a:lnTo>
                      <a:pt x="3096" y="8937"/>
                    </a:lnTo>
                    <a:lnTo>
                      <a:pt x="4024" y="11042"/>
                    </a:lnTo>
                    <a:lnTo>
                      <a:pt x="4512" y="12120"/>
                    </a:lnTo>
                    <a:lnTo>
                      <a:pt x="5014" y="13223"/>
                    </a:lnTo>
                    <a:lnTo>
                      <a:pt x="5528" y="14314"/>
                    </a:lnTo>
                    <a:lnTo>
                      <a:pt x="6042" y="15391"/>
                    </a:lnTo>
                    <a:lnTo>
                      <a:pt x="6555" y="16457"/>
                    </a:lnTo>
                    <a:lnTo>
                      <a:pt x="7082" y="17484"/>
                    </a:lnTo>
                    <a:lnTo>
                      <a:pt x="7596" y="18487"/>
                    </a:lnTo>
                    <a:lnTo>
                      <a:pt x="8110" y="19440"/>
                    </a:lnTo>
                    <a:lnTo>
                      <a:pt x="8623" y="20355"/>
                    </a:lnTo>
                    <a:lnTo>
                      <a:pt x="9112" y="21194"/>
                    </a:lnTo>
                    <a:lnTo>
                      <a:pt x="9601" y="21959"/>
                    </a:lnTo>
                    <a:lnTo>
                      <a:pt x="9839" y="22322"/>
                    </a:lnTo>
                    <a:lnTo>
                      <a:pt x="10065" y="22661"/>
                    </a:lnTo>
                    <a:lnTo>
                      <a:pt x="10290" y="22974"/>
                    </a:lnTo>
                    <a:lnTo>
                      <a:pt x="10516" y="23262"/>
                    </a:lnTo>
                    <a:lnTo>
                      <a:pt x="10729" y="23538"/>
                    </a:lnTo>
                    <a:lnTo>
                      <a:pt x="10930" y="23776"/>
                    </a:lnTo>
                    <a:lnTo>
                      <a:pt x="11143" y="23989"/>
                    </a:lnTo>
                    <a:lnTo>
                      <a:pt x="11331" y="24177"/>
                    </a:lnTo>
                    <a:lnTo>
                      <a:pt x="11531" y="24340"/>
                    </a:lnTo>
                    <a:lnTo>
                      <a:pt x="11707" y="24478"/>
                    </a:lnTo>
                    <a:lnTo>
                      <a:pt x="11882" y="24578"/>
                    </a:lnTo>
                    <a:lnTo>
                      <a:pt x="12045" y="24641"/>
                    </a:lnTo>
                    <a:lnTo>
                      <a:pt x="12133" y="24666"/>
                    </a:lnTo>
                    <a:lnTo>
                      <a:pt x="12208" y="24679"/>
                    </a:lnTo>
                    <a:lnTo>
                      <a:pt x="12283" y="24691"/>
                    </a:lnTo>
                    <a:lnTo>
                      <a:pt x="12358" y="24691"/>
                    </a:lnTo>
                    <a:lnTo>
                      <a:pt x="12584" y="24654"/>
                    </a:lnTo>
                    <a:lnTo>
                      <a:pt x="12797" y="24616"/>
                    </a:lnTo>
                    <a:lnTo>
                      <a:pt x="13010" y="24553"/>
                    </a:lnTo>
                    <a:lnTo>
                      <a:pt x="13223" y="24491"/>
                    </a:lnTo>
                    <a:lnTo>
                      <a:pt x="13436" y="24403"/>
                    </a:lnTo>
                    <a:lnTo>
                      <a:pt x="13637" y="24303"/>
                    </a:lnTo>
                    <a:lnTo>
                      <a:pt x="13837" y="24202"/>
                    </a:lnTo>
                    <a:lnTo>
                      <a:pt x="14038" y="24077"/>
                    </a:lnTo>
                    <a:lnTo>
                      <a:pt x="14238" y="23952"/>
                    </a:lnTo>
                    <a:lnTo>
                      <a:pt x="14426" y="23801"/>
                    </a:lnTo>
                    <a:lnTo>
                      <a:pt x="14614" y="23651"/>
                    </a:lnTo>
                    <a:lnTo>
                      <a:pt x="14802" y="23488"/>
                    </a:lnTo>
                    <a:lnTo>
                      <a:pt x="14990" y="23325"/>
                    </a:lnTo>
                    <a:lnTo>
                      <a:pt x="15166" y="23137"/>
                    </a:lnTo>
                    <a:lnTo>
                      <a:pt x="15354" y="22949"/>
                    </a:lnTo>
                    <a:lnTo>
                      <a:pt x="15529" y="22761"/>
                    </a:lnTo>
                    <a:lnTo>
                      <a:pt x="15868" y="22347"/>
                    </a:lnTo>
                    <a:lnTo>
                      <a:pt x="16194" y="21909"/>
                    </a:lnTo>
                    <a:lnTo>
                      <a:pt x="16507" y="21445"/>
                    </a:lnTo>
                    <a:lnTo>
                      <a:pt x="16808" y="20969"/>
                    </a:lnTo>
                    <a:lnTo>
                      <a:pt x="17096" y="20480"/>
                    </a:lnTo>
                    <a:lnTo>
                      <a:pt x="17372" y="19979"/>
                    </a:lnTo>
                    <a:lnTo>
                      <a:pt x="17635" y="19477"/>
                    </a:lnTo>
                    <a:lnTo>
                      <a:pt x="17886" y="18963"/>
                    </a:lnTo>
                    <a:lnTo>
                      <a:pt x="18124" y="18450"/>
                    </a:lnTo>
                    <a:lnTo>
                      <a:pt x="18337" y="17948"/>
                    </a:lnTo>
                    <a:lnTo>
                      <a:pt x="18550" y="17459"/>
                    </a:lnTo>
                    <a:lnTo>
                      <a:pt x="18738" y="16971"/>
                    </a:lnTo>
                    <a:lnTo>
                      <a:pt x="19076" y="16068"/>
                    </a:lnTo>
                    <a:lnTo>
                      <a:pt x="19365" y="15254"/>
                    </a:lnTo>
                    <a:lnTo>
                      <a:pt x="19578" y="14564"/>
                    </a:lnTo>
                    <a:lnTo>
                      <a:pt x="19741" y="14038"/>
                    </a:lnTo>
                    <a:lnTo>
                      <a:pt x="19866" y="13587"/>
                    </a:lnTo>
                    <a:lnTo>
                      <a:pt x="11920" y="13587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182886" y="2500727"/>
                <a:ext cx="194700" cy="174695"/>
              </a:xfrm>
              <a:custGeom>
                <a:rect b="b" l="l" r="r" t="t"/>
                <a:pathLst>
                  <a:path extrusionOk="0" h="7772" w="8662">
                    <a:moveTo>
                      <a:pt x="1818" y="1"/>
                    </a:moveTo>
                    <a:lnTo>
                      <a:pt x="1781" y="13"/>
                    </a:lnTo>
                    <a:lnTo>
                      <a:pt x="1755" y="38"/>
                    </a:lnTo>
                    <a:lnTo>
                      <a:pt x="1743" y="64"/>
                    </a:lnTo>
                    <a:lnTo>
                      <a:pt x="1743" y="114"/>
                    </a:lnTo>
                    <a:lnTo>
                      <a:pt x="1743" y="164"/>
                    </a:lnTo>
                    <a:lnTo>
                      <a:pt x="1768" y="277"/>
                    </a:lnTo>
                    <a:lnTo>
                      <a:pt x="1831" y="414"/>
                    </a:lnTo>
                    <a:lnTo>
                      <a:pt x="1918" y="577"/>
                    </a:lnTo>
                    <a:lnTo>
                      <a:pt x="2031" y="753"/>
                    </a:lnTo>
                    <a:lnTo>
                      <a:pt x="2269" y="1116"/>
                    </a:lnTo>
                    <a:lnTo>
                      <a:pt x="2533" y="1467"/>
                    </a:lnTo>
                    <a:lnTo>
                      <a:pt x="2783" y="1781"/>
                    </a:lnTo>
                    <a:lnTo>
                      <a:pt x="3021" y="2069"/>
                    </a:lnTo>
                    <a:lnTo>
                      <a:pt x="2658" y="1718"/>
                    </a:lnTo>
                    <a:lnTo>
                      <a:pt x="2282" y="1380"/>
                    </a:lnTo>
                    <a:lnTo>
                      <a:pt x="1856" y="978"/>
                    </a:lnTo>
                    <a:lnTo>
                      <a:pt x="1405" y="602"/>
                    </a:lnTo>
                    <a:lnTo>
                      <a:pt x="1191" y="427"/>
                    </a:lnTo>
                    <a:lnTo>
                      <a:pt x="991" y="289"/>
                    </a:lnTo>
                    <a:lnTo>
                      <a:pt x="815" y="176"/>
                    </a:lnTo>
                    <a:lnTo>
                      <a:pt x="678" y="89"/>
                    </a:lnTo>
                    <a:lnTo>
                      <a:pt x="615" y="76"/>
                    </a:lnTo>
                    <a:lnTo>
                      <a:pt x="565" y="64"/>
                    </a:lnTo>
                    <a:lnTo>
                      <a:pt x="527" y="64"/>
                    </a:lnTo>
                    <a:lnTo>
                      <a:pt x="490" y="76"/>
                    </a:lnTo>
                    <a:lnTo>
                      <a:pt x="465" y="126"/>
                    </a:lnTo>
                    <a:lnTo>
                      <a:pt x="439" y="176"/>
                    </a:lnTo>
                    <a:lnTo>
                      <a:pt x="439" y="239"/>
                    </a:lnTo>
                    <a:lnTo>
                      <a:pt x="439" y="302"/>
                    </a:lnTo>
                    <a:lnTo>
                      <a:pt x="452" y="377"/>
                    </a:lnTo>
                    <a:lnTo>
                      <a:pt x="490" y="452"/>
                    </a:lnTo>
                    <a:lnTo>
                      <a:pt x="565" y="615"/>
                    </a:lnTo>
                    <a:lnTo>
                      <a:pt x="690" y="790"/>
                    </a:lnTo>
                    <a:lnTo>
                      <a:pt x="828" y="978"/>
                    </a:lnTo>
                    <a:lnTo>
                      <a:pt x="991" y="1166"/>
                    </a:lnTo>
                    <a:lnTo>
                      <a:pt x="1166" y="1354"/>
                    </a:lnTo>
                    <a:lnTo>
                      <a:pt x="1517" y="1705"/>
                    </a:lnTo>
                    <a:lnTo>
                      <a:pt x="1843" y="2006"/>
                    </a:lnTo>
                    <a:lnTo>
                      <a:pt x="2169" y="2294"/>
                    </a:lnTo>
                    <a:lnTo>
                      <a:pt x="1868" y="2094"/>
                    </a:lnTo>
                    <a:lnTo>
                      <a:pt x="1555" y="1893"/>
                    </a:lnTo>
                    <a:lnTo>
                      <a:pt x="1191" y="1668"/>
                    </a:lnTo>
                    <a:lnTo>
                      <a:pt x="815" y="1455"/>
                    </a:lnTo>
                    <a:lnTo>
                      <a:pt x="477" y="1279"/>
                    </a:lnTo>
                    <a:lnTo>
                      <a:pt x="339" y="1217"/>
                    </a:lnTo>
                    <a:lnTo>
                      <a:pt x="214" y="1179"/>
                    </a:lnTo>
                    <a:lnTo>
                      <a:pt x="126" y="1166"/>
                    </a:lnTo>
                    <a:lnTo>
                      <a:pt x="101" y="1179"/>
                    </a:lnTo>
                    <a:lnTo>
                      <a:pt x="76" y="1192"/>
                    </a:lnTo>
                    <a:lnTo>
                      <a:pt x="38" y="1242"/>
                    </a:lnTo>
                    <a:lnTo>
                      <a:pt x="13" y="1304"/>
                    </a:lnTo>
                    <a:lnTo>
                      <a:pt x="1" y="1367"/>
                    </a:lnTo>
                    <a:lnTo>
                      <a:pt x="13" y="1442"/>
                    </a:lnTo>
                    <a:lnTo>
                      <a:pt x="26" y="1530"/>
                    </a:lnTo>
                    <a:lnTo>
                      <a:pt x="51" y="1618"/>
                    </a:lnTo>
                    <a:lnTo>
                      <a:pt x="139" y="1806"/>
                    </a:lnTo>
                    <a:lnTo>
                      <a:pt x="251" y="2019"/>
                    </a:lnTo>
                    <a:lnTo>
                      <a:pt x="402" y="2244"/>
                    </a:lnTo>
                    <a:lnTo>
                      <a:pt x="565" y="2470"/>
                    </a:lnTo>
                    <a:lnTo>
                      <a:pt x="740" y="2696"/>
                    </a:lnTo>
                    <a:lnTo>
                      <a:pt x="1104" y="3109"/>
                    </a:lnTo>
                    <a:lnTo>
                      <a:pt x="1430" y="3473"/>
                    </a:lnTo>
                    <a:lnTo>
                      <a:pt x="1755" y="3811"/>
                    </a:lnTo>
                    <a:lnTo>
                      <a:pt x="1517" y="3636"/>
                    </a:lnTo>
                    <a:lnTo>
                      <a:pt x="1267" y="3460"/>
                    </a:lnTo>
                    <a:lnTo>
                      <a:pt x="966" y="3260"/>
                    </a:lnTo>
                    <a:lnTo>
                      <a:pt x="665" y="3072"/>
                    </a:lnTo>
                    <a:lnTo>
                      <a:pt x="515" y="2996"/>
                    </a:lnTo>
                    <a:lnTo>
                      <a:pt x="377" y="2921"/>
                    </a:lnTo>
                    <a:lnTo>
                      <a:pt x="251" y="2871"/>
                    </a:lnTo>
                    <a:lnTo>
                      <a:pt x="151" y="2846"/>
                    </a:lnTo>
                    <a:lnTo>
                      <a:pt x="76" y="2833"/>
                    </a:lnTo>
                    <a:lnTo>
                      <a:pt x="38" y="2846"/>
                    </a:lnTo>
                    <a:lnTo>
                      <a:pt x="13" y="2858"/>
                    </a:lnTo>
                    <a:lnTo>
                      <a:pt x="1" y="2884"/>
                    </a:lnTo>
                    <a:lnTo>
                      <a:pt x="1" y="2921"/>
                    </a:lnTo>
                    <a:lnTo>
                      <a:pt x="13" y="3021"/>
                    </a:lnTo>
                    <a:lnTo>
                      <a:pt x="76" y="3159"/>
                    </a:lnTo>
                    <a:lnTo>
                      <a:pt x="164" y="3322"/>
                    </a:lnTo>
                    <a:lnTo>
                      <a:pt x="277" y="3523"/>
                    </a:lnTo>
                    <a:lnTo>
                      <a:pt x="414" y="3723"/>
                    </a:lnTo>
                    <a:lnTo>
                      <a:pt x="740" y="4174"/>
                    </a:lnTo>
                    <a:lnTo>
                      <a:pt x="1079" y="4626"/>
                    </a:lnTo>
                    <a:lnTo>
                      <a:pt x="1405" y="5039"/>
                    </a:lnTo>
                    <a:lnTo>
                      <a:pt x="1668" y="5353"/>
                    </a:lnTo>
                    <a:lnTo>
                      <a:pt x="1843" y="5541"/>
                    </a:lnTo>
                    <a:lnTo>
                      <a:pt x="2056" y="5691"/>
                    </a:lnTo>
                    <a:lnTo>
                      <a:pt x="2482" y="5979"/>
                    </a:lnTo>
                    <a:lnTo>
                      <a:pt x="3661" y="6731"/>
                    </a:lnTo>
                    <a:lnTo>
                      <a:pt x="5302" y="7772"/>
                    </a:lnTo>
                    <a:lnTo>
                      <a:pt x="8498" y="6242"/>
                    </a:lnTo>
                    <a:lnTo>
                      <a:pt x="8536" y="6029"/>
                    </a:lnTo>
                    <a:lnTo>
                      <a:pt x="8586" y="5804"/>
                    </a:lnTo>
                    <a:lnTo>
                      <a:pt x="8624" y="5528"/>
                    </a:lnTo>
                    <a:lnTo>
                      <a:pt x="8649" y="5240"/>
                    </a:lnTo>
                    <a:lnTo>
                      <a:pt x="8661" y="4977"/>
                    </a:lnTo>
                    <a:lnTo>
                      <a:pt x="8661" y="4851"/>
                    </a:lnTo>
                    <a:lnTo>
                      <a:pt x="8649" y="4751"/>
                    </a:lnTo>
                    <a:lnTo>
                      <a:pt x="8624" y="4663"/>
                    </a:lnTo>
                    <a:lnTo>
                      <a:pt x="8599" y="4588"/>
                    </a:lnTo>
                    <a:lnTo>
                      <a:pt x="8398" y="4312"/>
                    </a:lnTo>
                    <a:lnTo>
                      <a:pt x="8060" y="3874"/>
                    </a:lnTo>
                    <a:lnTo>
                      <a:pt x="7646" y="3347"/>
                    </a:lnTo>
                    <a:lnTo>
                      <a:pt x="7182" y="2783"/>
                    </a:lnTo>
                    <a:lnTo>
                      <a:pt x="6719" y="2244"/>
                    </a:lnTo>
                    <a:lnTo>
                      <a:pt x="6493" y="2006"/>
                    </a:lnTo>
                    <a:lnTo>
                      <a:pt x="6293" y="1806"/>
                    </a:lnTo>
                    <a:lnTo>
                      <a:pt x="6117" y="1630"/>
                    </a:lnTo>
                    <a:lnTo>
                      <a:pt x="5967" y="1505"/>
                    </a:lnTo>
                    <a:lnTo>
                      <a:pt x="5841" y="1430"/>
                    </a:lnTo>
                    <a:lnTo>
                      <a:pt x="5791" y="1417"/>
                    </a:lnTo>
                    <a:lnTo>
                      <a:pt x="5766" y="1417"/>
                    </a:lnTo>
                    <a:lnTo>
                      <a:pt x="5703" y="1442"/>
                    </a:lnTo>
                    <a:lnTo>
                      <a:pt x="5653" y="1480"/>
                    </a:lnTo>
                    <a:lnTo>
                      <a:pt x="5616" y="1517"/>
                    </a:lnTo>
                    <a:lnTo>
                      <a:pt x="5578" y="1580"/>
                    </a:lnTo>
                    <a:lnTo>
                      <a:pt x="5566" y="1630"/>
                    </a:lnTo>
                    <a:lnTo>
                      <a:pt x="5553" y="1705"/>
                    </a:lnTo>
                    <a:lnTo>
                      <a:pt x="5553" y="1781"/>
                    </a:lnTo>
                    <a:lnTo>
                      <a:pt x="5553" y="1856"/>
                    </a:lnTo>
                    <a:lnTo>
                      <a:pt x="5591" y="2019"/>
                    </a:lnTo>
                    <a:lnTo>
                      <a:pt x="5641" y="2207"/>
                    </a:lnTo>
                    <a:lnTo>
                      <a:pt x="5716" y="2395"/>
                    </a:lnTo>
                    <a:lnTo>
                      <a:pt x="5804" y="2583"/>
                    </a:lnTo>
                    <a:lnTo>
                      <a:pt x="6004" y="2959"/>
                    </a:lnTo>
                    <a:lnTo>
                      <a:pt x="6192" y="3285"/>
                    </a:lnTo>
                    <a:lnTo>
                      <a:pt x="6393" y="3585"/>
                    </a:lnTo>
                    <a:lnTo>
                      <a:pt x="5779" y="3460"/>
                    </a:lnTo>
                    <a:lnTo>
                      <a:pt x="5315" y="3372"/>
                    </a:lnTo>
                    <a:lnTo>
                      <a:pt x="5014" y="3297"/>
                    </a:lnTo>
                    <a:lnTo>
                      <a:pt x="4951" y="3272"/>
                    </a:lnTo>
                    <a:lnTo>
                      <a:pt x="4889" y="3222"/>
                    </a:lnTo>
                    <a:lnTo>
                      <a:pt x="4726" y="3097"/>
                    </a:lnTo>
                    <a:lnTo>
                      <a:pt x="4538" y="2909"/>
                    </a:lnTo>
                    <a:lnTo>
                      <a:pt x="4325" y="2683"/>
                    </a:lnTo>
                    <a:lnTo>
                      <a:pt x="3836" y="2119"/>
                    </a:lnTo>
                    <a:lnTo>
                      <a:pt x="3322" y="1505"/>
                    </a:lnTo>
                    <a:lnTo>
                      <a:pt x="2808" y="916"/>
                    </a:lnTo>
                    <a:lnTo>
                      <a:pt x="2570" y="640"/>
                    </a:lnTo>
                    <a:lnTo>
                      <a:pt x="2357" y="414"/>
                    </a:lnTo>
                    <a:lnTo>
                      <a:pt x="2157" y="226"/>
                    </a:lnTo>
                    <a:lnTo>
                      <a:pt x="1994" y="89"/>
                    </a:lnTo>
                    <a:lnTo>
                      <a:pt x="1931" y="38"/>
                    </a:lnTo>
                    <a:lnTo>
                      <a:pt x="1868" y="13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761255" y="2012246"/>
                <a:ext cx="344018" cy="406820"/>
              </a:xfrm>
              <a:custGeom>
                <a:rect b="b" l="l" r="r" t="t"/>
                <a:pathLst>
                  <a:path extrusionOk="0" h="18099" w="15305">
                    <a:moveTo>
                      <a:pt x="4137" y="0"/>
                    </a:moveTo>
                    <a:lnTo>
                      <a:pt x="4074" y="13"/>
                    </a:lnTo>
                    <a:lnTo>
                      <a:pt x="4012" y="38"/>
                    </a:lnTo>
                    <a:lnTo>
                      <a:pt x="3936" y="75"/>
                    </a:lnTo>
                    <a:lnTo>
                      <a:pt x="3774" y="188"/>
                    </a:lnTo>
                    <a:lnTo>
                      <a:pt x="3611" y="326"/>
                    </a:lnTo>
                    <a:lnTo>
                      <a:pt x="3435" y="489"/>
                    </a:lnTo>
                    <a:lnTo>
                      <a:pt x="3260" y="677"/>
                    </a:lnTo>
                    <a:lnTo>
                      <a:pt x="3072" y="865"/>
                    </a:lnTo>
                    <a:lnTo>
                      <a:pt x="2896" y="1078"/>
                    </a:lnTo>
                    <a:lnTo>
                      <a:pt x="2570" y="1479"/>
                    </a:lnTo>
                    <a:lnTo>
                      <a:pt x="2295" y="1842"/>
                    </a:lnTo>
                    <a:lnTo>
                      <a:pt x="2044" y="2181"/>
                    </a:lnTo>
                    <a:lnTo>
                      <a:pt x="2019" y="2068"/>
                    </a:lnTo>
                    <a:lnTo>
                      <a:pt x="1981" y="1943"/>
                    </a:lnTo>
                    <a:lnTo>
                      <a:pt x="1919" y="1817"/>
                    </a:lnTo>
                    <a:lnTo>
                      <a:pt x="1881" y="1755"/>
                    </a:lnTo>
                    <a:lnTo>
                      <a:pt x="1831" y="1692"/>
                    </a:lnTo>
                    <a:lnTo>
                      <a:pt x="1768" y="1642"/>
                    </a:lnTo>
                    <a:lnTo>
                      <a:pt x="1705" y="1604"/>
                    </a:lnTo>
                    <a:lnTo>
                      <a:pt x="1630" y="1579"/>
                    </a:lnTo>
                    <a:lnTo>
                      <a:pt x="1543" y="1567"/>
                    </a:lnTo>
                    <a:lnTo>
                      <a:pt x="1442" y="1579"/>
                    </a:lnTo>
                    <a:lnTo>
                      <a:pt x="1342" y="1604"/>
                    </a:lnTo>
                    <a:lnTo>
                      <a:pt x="1279" y="1629"/>
                    </a:lnTo>
                    <a:lnTo>
                      <a:pt x="1217" y="1679"/>
                    </a:lnTo>
                    <a:lnTo>
                      <a:pt x="1154" y="1730"/>
                    </a:lnTo>
                    <a:lnTo>
                      <a:pt x="1104" y="1792"/>
                    </a:lnTo>
                    <a:lnTo>
                      <a:pt x="979" y="1955"/>
                    </a:lnTo>
                    <a:lnTo>
                      <a:pt x="866" y="2156"/>
                    </a:lnTo>
                    <a:lnTo>
                      <a:pt x="740" y="2394"/>
                    </a:lnTo>
                    <a:lnTo>
                      <a:pt x="628" y="2657"/>
                    </a:lnTo>
                    <a:lnTo>
                      <a:pt x="515" y="2945"/>
                    </a:lnTo>
                    <a:lnTo>
                      <a:pt x="415" y="3246"/>
                    </a:lnTo>
                    <a:lnTo>
                      <a:pt x="327" y="3559"/>
                    </a:lnTo>
                    <a:lnTo>
                      <a:pt x="239" y="3885"/>
                    </a:lnTo>
                    <a:lnTo>
                      <a:pt x="164" y="4224"/>
                    </a:lnTo>
                    <a:lnTo>
                      <a:pt x="101" y="4550"/>
                    </a:lnTo>
                    <a:lnTo>
                      <a:pt x="51" y="4863"/>
                    </a:lnTo>
                    <a:lnTo>
                      <a:pt x="13" y="5164"/>
                    </a:lnTo>
                    <a:lnTo>
                      <a:pt x="1" y="5452"/>
                    </a:lnTo>
                    <a:lnTo>
                      <a:pt x="1" y="5715"/>
                    </a:lnTo>
                    <a:lnTo>
                      <a:pt x="13" y="5841"/>
                    </a:lnTo>
                    <a:lnTo>
                      <a:pt x="39" y="5966"/>
                    </a:lnTo>
                    <a:lnTo>
                      <a:pt x="89" y="6091"/>
                    </a:lnTo>
                    <a:lnTo>
                      <a:pt x="139" y="6217"/>
                    </a:lnTo>
                    <a:lnTo>
                      <a:pt x="201" y="6342"/>
                    </a:lnTo>
                    <a:lnTo>
                      <a:pt x="277" y="6467"/>
                    </a:lnTo>
                    <a:lnTo>
                      <a:pt x="364" y="6580"/>
                    </a:lnTo>
                    <a:lnTo>
                      <a:pt x="465" y="6705"/>
                    </a:lnTo>
                    <a:lnTo>
                      <a:pt x="678" y="6931"/>
                    </a:lnTo>
                    <a:lnTo>
                      <a:pt x="903" y="7157"/>
                    </a:lnTo>
                    <a:lnTo>
                      <a:pt x="1154" y="7370"/>
                    </a:lnTo>
                    <a:lnTo>
                      <a:pt x="1417" y="7558"/>
                    </a:lnTo>
                    <a:lnTo>
                      <a:pt x="1680" y="7746"/>
                    </a:lnTo>
                    <a:lnTo>
                      <a:pt x="1919" y="7909"/>
                    </a:lnTo>
                    <a:lnTo>
                      <a:pt x="2357" y="8172"/>
                    </a:lnTo>
                    <a:lnTo>
                      <a:pt x="2671" y="8335"/>
                    </a:lnTo>
                    <a:lnTo>
                      <a:pt x="2796" y="8397"/>
                    </a:lnTo>
                    <a:lnTo>
                      <a:pt x="2721" y="8598"/>
                    </a:lnTo>
                    <a:lnTo>
                      <a:pt x="2658" y="8823"/>
                    </a:lnTo>
                    <a:lnTo>
                      <a:pt x="2608" y="9062"/>
                    </a:lnTo>
                    <a:lnTo>
                      <a:pt x="2583" y="9325"/>
                    </a:lnTo>
                    <a:lnTo>
                      <a:pt x="2558" y="9588"/>
                    </a:lnTo>
                    <a:lnTo>
                      <a:pt x="2533" y="9864"/>
                    </a:lnTo>
                    <a:lnTo>
                      <a:pt x="2520" y="10390"/>
                    </a:lnTo>
                    <a:lnTo>
                      <a:pt x="2533" y="10879"/>
                    </a:lnTo>
                    <a:lnTo>
                      <a:pt x="2545" y="11267"/>
                    </a:lnTo>
                    <a:lnTo>
                      <a:pt x="2583" y="11631"/>
                    </a:lnTo>
                    <a:lnTo>
                      <a:pt x="2834" y="11894"/>
                    </a:lnTo>
                    <a:lnTo>
                      <a:pt x="3548" y="12571"/>
                    </a:lnTo>
                    <a:lnTo>
                      <a:pt x="4037" y="13035"/>
                    </a:lnTo>
                    <a:lnTo>
                      <a:pt x="4601" y="13549"/>
                    </a:lnTo>
                    <a:lnTo>
                      <a:pt x="5227" y="14100"/>
                    </a:lnTo>
                    <a:lnTo>
                      <a:pt x="5892" y="14664"/>
                    </a:lnTo>
                    <a:lnTo>
                      <a:pt x="6606" y="15253"/>
                    </a:lnTo>
                    <a:lnTo>
                      <a:pt x="7333" y="15817"/>
                    </a:lnTo>
                    <a:lnTo>
                      <a:pt x="7696" y="16093"/>
                    </a:lnTo>
                    <a:lnTo>
                      <a:pt x="8072" y="16356"/>
                    </a:lnTo>
                    <a:lnTo>
                      <a:pt x="8436" y="16619"/>
                    </a:lnTo>
                    <a:lnTo>
                      <a:pt x="8812" y="16857"/>
                    </a:lnTo>
                    <a:lnTo>
                      <a:pt x="9175" y="17083"/>
                    </a:lnTo>
                    <a:lnTo>
                      <a:pt x="9526" y="17296"/>
                    </a:lnTo>
                    <a:lnTo>
                      <a:pt x="9877" y="17484"/>
                    </a:lnTo>
                    <a:lnTo>
                      <a:pt x="10216" y="17647"/>
                    </a:lnTo>
                    <a:lnTo>
                      <a:pt x="10542" y="17797"/>
                    </a:lnTo>
                    <a:lnTo>
                      <a:pt x="10867" y="17910"/>
                    </a:lnTo>
                    <a:lnTo>
                      <a:pt x="11168" y="18010"/>
                    </a:lnTo>
                    <a:lnTo>
                      <a:pt x="11457" y="18073"/>
                    </a:lnTo>
                    <a:lnTo>
                      <a:pt x="11720" y="18098"/>
                    </a:lnTo>
                    <a:lnTo>
                      <a:pt x="11983" y="18098"/>
                    </a:lnTo>
                    <a:lnTo>
                      <a:pt x="12221" y="18073"/>
                    </a:lnTo>
                    <a:lnTo>
                      <a:pt x="12447" y="18010"/>
                    </a:lnTo>
                    <a:lnTo>
                      <a:pt x="12660" y="17935"/>
                    </a:lnTo>
                    <a:lnTo>
                      <a:pt x="12860" y="17822"/>
                    </a:lnTo>
                    <a:lnTo>
                      <a:pt x="13048" y="17697"/>
                    </a:lnTo>
                    <a:lnTo>
                      <a:pt x="13211" y="17547"/>
                    </a:lnTo>
                    <a:lnTo>
                      <a:pt x="13374" y="17384"/>
                    </a:lnTo>
                    <a:lnTo>
                      <a:pt x="13525" y="17196"/>
                    </a:lnTo>
                    <a:lnTo>
                      <a:pt x="13662" y="17008"/>
                    </a:lnTo>
                    <a:lnTo>
                      <a:pt x="13788" y="16795"/>
                    </a:lnTo>
                    <a:lnTo>
                      <a:pt x="13901" y="16569"/>
                    </a:lnTo>
                    <a:lnTo>
                      <a:pt x="14013" y="16331"/>
                    </a:lnTo>
                    <a:lnTo>
                      <a:pt x="14114" y="16080"/>
                    </a:lnTo>
                    <a:lnTo>
                      <a:pt x="14189" y="15830"/>
                    </a:lnTo>
                    <a:lnTo>
                      <a:pt x="14277" y="15579"/>
                    </a:lnTo>
                    <a:lnTo>
                      <a:pt x="14339" y="15316"/>
                    </a:lnTo>
                    <a:lnTo>
                      <a:pt x="14465" y="14789"/>
                    </a:lnTo>
                    <a:lnTo>
                      <a:pt x="14565" y="14263"/>
                    </a:lnTo>
                    <a:lnTo>
                      <a:pt x="14627" y="13749"/>
                    </a:lnTo>
                    <a:lnTo>
                      <a:pt x="14678" y="13273"/>
                    </a:lnTo>
                    <a:lnTo>
                      <a:pt x="14728" y="12847"/>
                    </a:lnTo>
                    <a:lnTo>
                      <a:pt x="14765" y="12157"/>
                    </a:lnTo>
                    <a:lnTo>
                      <a:pt x="14891" y="11205"/>
                    </a:lnTo>
                    <a:lnTo>
                      <a:pt x="15016" y="10227"/>
                    </a:lnTo>
                    <a:lnTo>
                      <a:pt x="15129" y="9087"/>
                    </a:lnTo>
                    <a:lnTo>
                      <a:pt x="15242" y="7934"/>
                    </a:lnTo>
                    <a:lnTo>
                      <a:pt x="15279" y="7382"/>
                    </a:lnTo>
                    <a:lnTo>
                      <a:pt x="15304" y="6881"/>
                    </a:lnTo>
                    <a:lnTo>
                      <a:pt x="15304" y="6442"/>
                    </a:lnTo>
                    <a:lnTo>
                      <a:pt x="15292" y="6079"/>
                    </a:lnTo>
                    <a:lnTo>
                      <a:pt x="15279" y="5928"/>
                    </a:lnTo>
                    <a:lnTo>
                      <a:pt x="15254" y="5803"/>
                    </a:lnTo>
                    <a:lnTo>
                      <a:pt x="15229" y="5715"/>
                    </a:lnTo>
                    <a:lnTo>
                      <a:pt x="15191" y="5653"/>
                    </a:lnTo>
                    <a:lnTo>
                      <a:pt x="15116" y="5565"/>
                    </a:lnTo>
                    <a:lnTo>
                      <a:pt x="15016" y="5502"/>
                    </a:lnTo>
                    <a:lnTo>
                      <a:pt x="14903" y="5452"/>
                    </a:lnTo>
                    <a:lnTo>
                      <a:pt x="14790" y="5414"/>
                    </a:lnTo>
                    <a:lnTo>
                      <a:pt x="14665" y="5377"/>
                    </a:lnTo>
                    <a:lnTo>
                      <a:pt x="14540" y="5364"/>
                    </a:lnTo>
                    <a:lnTo>
                      <a:pt x="14414" y="5352"/>
                    </a:lnTo>
                    <a:lnTo>
                      <a:pt x="14277" y="5352"/>
                    </a:lnTo>
                    <a:lnTo>
                      <a:pt x="14038" y="5364"/>
                    </a:lnTo>
                    <a:lnTo>
                      <a:pt x="13850" y="5389"/>
                    </a:lnTo>
                    <a:lnTo>
                      <a:pt x="13662" y="5414"/>
                    </a:lnTo>
                    <a:lnTo>
                      <a:pt x="13525" y="5114"/>
                    </a:lnTo>
                    <a:lnTo>
                      <a:pt x="13374" y="4775"/>
                    </a:lnTo>
                    <a:lnTo>
                      <a:pt x="13174" y="4374"/>
                    </a:lnTo>
                    <a:lnTo>
                      <a:pt x="12923" y="3935"/>
                    </a:lnTo>
                    <a:lnTo>
                      <a:pt x="12798" y="3710"/>
                    </a:lnTo>
                    <a:lnTo>
                      <a:pt x="12660" y="3497"/>
                    </a:lnTo>
                    <a:lnTo>
                      <a:pt x="12509" y="3296"/>
                    </a:lnTo>
                    <a:lnTo>
                      <a:pt x="12359" y="3096"/>
                    </a:lnTo>
                    <a:lnTo>
                      <a:pt x="12209" y="2933"/>
                    </a:lnTo>
                    <a:lnTo>
                      <a:pt x="12058" y="2782"/>
                    </a:lnTo>
                    <a:lnTo>
                      <a:pt x="11970" y="2720"/>
                    </a:lnTo>
                    <a:lnTo>
                      <a:pt x="11858" y="2657"/>
                    </a:lnTo>
                    <a:lnTo>
                      <a:pt x="11720" y="2594"/>
                    </a:lnTo>
                    <a:lnTo>
                      <a:pt x="11569" y="2544"/>
                    </a:lnTo>
                    <a:lnTo>
                      <a:pt x="11406" y="2494"/>
                    </a:lnTo>
                    <a:lnTo>
                      <a:pt x="11218" y="2457"/>
                    </a:lnTo>
                    <a:lnTo>
                      <a:pt x="10792" y="2381"/>
                    </a:lnTo>
                    <a:lnTo>
                      <a:pt x="10329" y="2319"/>
                    </a:lnTo>
                    <a:lnTo>
                      <a:pt x="9815" y="2269"/>
                    </a:lnTo>
                    <a:lnTo>
                      <a:pt x="9288" y="2218"/>
                    </a:lnTo>
                    <a:lnTo>
                      <a:pt x="8749" y="2181"/>
                    </a:lnTo>
                    <a:lnTo>
                      <a:pt x="7684" y="2131"/>
                    </a:lnTo>
                    <a:lnTo>
                      <a:pt x="6719" y="2081"/>
                    </a:lnTo>
                    <a:lnTo>
                      <a:pt x="6305" y="2055"/>
                    </a:lnTo>
                    <a:lnTo>
                      <a:pt x="5954" y="2030"/>
                    </a:lnTo>
                    <a:lnTo>
                      <a:pt x="5679" y="1993"/>
                    </a:lnTo>
                    <a:lnTo>
                      <a:pt x="5478" y="1943"/>
                    </a:lnTo>
                    <a:lnTo>
                      <a:pt x="5415" y="1918"/>
                    </a:lnTo>
                    <a:lnTo>
                      <a:pt x="5353" y="1880"/>
                    </a:lnTo>
                    <a:lnTo>
                      <a:pt x="5290" y="1842"/>
                    </a:lnTo>
                    <a:lnTo>
                      <a:pt x="5240" y="1792"/>
                    </a:lnTo>
                    <a:lnTo>
                      <a:pt x="5140" y="1679"/>
                    </a:lnTo>
                    <a:lnTo>
                      <a:pt x="5052" y="1542"/>
                    </a:lnTo>
                    <a:lnTo>
                      <a:pt x="4964" y="1391"/>
                    </a:lnTo>
                    <a:lnTo>
                      <a:pt x="4902" y="1228"/>
                    </a:lnTo>
                    <a:lnTo>
                      <a:pt x="4776" y="890"/>
                    </a:lnTo>
                    <a:lnTo>
                      <a:pt x="4663" y="564"/>
                    </a:lnTo>
                    <a:lnTo>
                      <a:pt x="4601" y="414"/>
                    </a:lnTo>
                    <a:lnTo>
                      <a:pt x="4538" y="276"/>
                    </a:lnTo>
                    <a:lnTo>
                      <a:pt x="4475" y="163"/>
                    </a:lnTo>
                    <a:lnTo>
                      <a:pt x="4388" y="75"/>
                    </a:lnTo>
                    <a:lnTo>
                      <a:pt x="4350" y="50"/>
                    </a:lnTo>
                    <a:lnTo>
                      <a:pt x="4300" y="25"/>
                    </a:lnTo>
                    <a:lnTo>
                      <a:pt x="4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569971" y="2545255"/>
                <a:ext cx="221471" cy="401178"/>
              </a:xfrm>
              <a:custGeom>
                <a:rect b="b" l="l" r="r" t="t"/>
                <a:pathLst>
                  <a:path extrusionOk="0" h="17848" w="9853">
                    <a:moveTo>
                      <a:pt x="9852" y="0"/>
                    </a:moveTo>
                    <a:lnTo>
                      <a:pt x="9100" y="389"/>
                    </a:lnTo>
                    <a:lnTo>
                      <a:pt x="8285" y="802"/>
                    </a:lnTo>
                    <a:lnTo>
                      <a:pt x="7308" y="1341"/>
                    </a:lnTo>
                    <a:lnTo>
                      <a:pt x="6794" y="1629"/>
                    </a:lnTo>
                    <a:lnTo>
                      <a:pt x="6267" y="1943"/>
                    </a:lnTo>
                    <a:lnTo>
                      <a:pt x="5754" y="2256"/>
                    </a:lnTo>
                    <a:lnTo>
                      <a:pt x="5252" y="2569"/>
                    </a:lnTo>
                    <a:lnTo>
                      <a:pt x="4776" y="2895"/>
                    </a:lnTo>
                    <a:lnTo>
                      <a:pt x="4350" y="3209"/>
                    </a:lnTo>
                    <a:lnTo>
                      <a:pt x="3961" y="3509"/>
                    </a:lnTo>
                    <a:lnTo>
                      <a:pt x="3798" y="3660"/>
                    </a:lnTo>
                    <a:lnTo>
                      <a:pt x="3648" y="3798"/>
                    </a:lnTo>
                    <a:lnTo>
                      <a:pt x="3573" y="3885"/>
                    </a:lnTo>
                    <a:lnTo>
                      <a:pt x="3485" y="3986"/>
                    </a:lnTo>
                    <a:lnTo>
                      <a:pt x="3410" y="4099"/>
                    </a:lnTo>
                    <a:lnTo>
                      <a:pt x="3322" y="4236"/>
                    </a:lnTo>
                    <a:lnTo>
                      <a:pt x="3172" y="4537"/>
                    </a:lnTo>
                    <a:lnTo>
                      <a:pt x="3009" y="4888"/>
                    </a:lnTo>
                    <a:lnTo>
                      <a:pt x="2846" y="5289"/>
                    </a:lnTo>
                    <a:lnTo>
                      <a:pt x="2683" y="5728"/>
                    </a:lnTo>
                    <a:lnTo>
                      <a:pt x="2520" y="6204"/>
                    </a:lnTo>
                    <a:lnTo>
                      <a:pt x="2357" y="6705"/>
                    </a:lnTo>
                    <a:lnTo>
                      <a:pt x="2207" y="7244"/>
                    </a:lnTo>
                    <a:lnTo>
                      <a:pt x="2044" y="7808"/>
                    </a:lnTo>
                    <a:lnTo>
                      <a:pt x="1743" y="8987"/>
                    </a:lnTo>
                    <a:lnTo>
                      <a:pt x="1455" y="10215"/>
                    </a:lnTo>
                    <a:lnTo>
                      <a:pt x="1191" y="11456"/>
                    </a:lnTo>
                    <a:lnTo>
                      <a:pt x="941" y="12684"/>
                    </a:lnTo>
                    <a:lnTo>
                      <a:pt x="703" y="13849"/>
                    </a:lnTo>
                    <a:lnTo>
                      <a:pt x="502" y="14927"/>
                    </a:lnTo>
                    <a:lnTo>
                      <a:pt x="327" y="15892"/>
                    </a:lnTo>
                    <a:lnTo>
                      <a:pt x="88" y="17309"/>
                    </a:lnTo>
                    <a:lnTo>
                      <a:pt x="1" y="17848"/>
                    </a:lnTo>
                    <a:lnTo>
                      <a:pt x="7496" y="17848"/>
                    </a:lnTo>
                    <a:lnTo>
                      <a:pt x="98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702386" y="2481576"/>
                <a:ext cx="633618" cy="995326"/>
              </a:xfrm>
              <a:custGeom>
                <a:rect b="b" l="l" r="r" t="t"/>
                <a:pathLst>
                  <a:path extrusionOk="0" h="44281" w="28189">
                    <a:moveTo>
                      <a:pt x="9200" y="1"/>
                    </a:moveTo>
                    <a:lnTo>
                      <a:pt x="8849" y="176"/>
                    </a:lnTo>
                    <a:lnTo>
                      <a:pt x="7922" y="627"/>
                    </a:lnTo>
                    <a:lnTo>
                      <a:pt x="7307" y="953"/>
                    </a:lnTo>
                    <a:lnTo>
                      <a:pt x="6606" y="1317"/>
                    </a:lnTo>
                    <a:lnTo>
                      <a:pt x="5866" y="1718"/>
                    </a:lnTo>
                    <a:lnTo>
                      <a:pt x="5102" y="2144"/>
                    </a:lnTo>
                    <a:lnTo>
                      <a:pt x="4337" y="2608"/>
                    </a:lnTo>
                    <a:lnTo>
                      <a:pt x="3585" y="3071"/>
                    </a:lnTo>
                    <a:lnTo>
                      <a:pt x="3234" y="3309"/>
                    </a:lnTo>
                    <a:lnTo>
                      <a:pt x="2883" y="3548"/>
                    </a:lnTo>
                    <a:lnTo>
                      <a:pt x="2557" y="3786"/>
                    </a:lnTo>
                    <a:lnTo>
                      <a:pt x="2256" y="4011"/>
                    </a:lnTo>
                    <a:lnTo>
                      <a:pt x="1968" y="4249"/>
                    </a:lnTo>
                    <a:lnTo>
                      <a:pt x="1718" y="4475"/>
                    </a:lnTo>
                    <a:lnTo>
                      <a:pt x="1492" y="4688"/>
                    </a:lnTo>
                    <a:lnTo>
                      <a:pt x="1291" y="4914"/>
                    </a:lnTo>
                    <a:lnTo>
                      <a:pt x="1128" y="5114"/>
                    </a:lnTo>
                    <a:lnTo>
                      <a:pt x="1003" y="5315"/>
                    </a:lnTo>
                    <a:lnTo>
                      <a:pt x="966" y="5415"/>
                    </a:lnTo>
                    <a:lnTo>
                      <a:pt x="928" y="5503"/>
                    </a:lnTo>
                    <a:lnTo>
                      <a:pt x="903" y="5603"/>
                    </a:lnTo>
                    <a:lnTo>
                      <a:pt x="890" y="5691"/>
                    </a:lnTo>
                    <a:lnTo>
                      <a:pt x="853" y="6418"/>
                    </a:lnTo>
                    <a:lnTo>
                      <a:pt x="803" y="7859"/>
                    </a:lnTo>
                    <a:lnTo>
                      <a:pt x="690" y="12446"/>
                    </a:lnTo>
                    <a:lnTo>
                      <a:pt x="539" y="18600"/>
                    </a:lnTo>
                    <a:lnTo>
                      <a:pt x="389" y="25506"/>
                    </a:lnTo>
                    <a:lnTo>
                      <a:pt x="126" y="38215"/>
                    </a:lnTo>
                    <a:lnTo>
                      <a:pt x="0" y="43930"/>
                    </a:lnTo>
                    <a:lnTo>
                      <a:pt x="28126" y="43930"/>
                    </a:lnTo>
                    <a:lnTo>
                      <a:pt x="28088" y="43579"/>
                    </a:lnTo>
                    <a:lnTo>
                      <a:pt x="27938" y="42000"/>
                    </a:lnTo>
                    <a:lnTo>
                      <a:pt x="27737" y="39669"/>
                    </a:lnTo>
                    <a:lnTo>
                      <a:pt x="27173" y="33314"/>
                    </a:lnTo>
                    <a:lnTo>
                      <a:pt x="26509" y="25606"/>
                    </a:lnTo>
                    <a:lnTo>
                      <a:pt x="26145" y="21596"/>
                    </a:lnTo>
                    <a:lnTo>
                      <a:pt x="25794" y="17648"/>
                    </a:lnTo>
                    <a:lnTo>
                      <a:pt x="25431" y="13900"/>
                    </a:lnTo>
                    <a:lnTo>
                      <a:pt x="25105" y="10504"/>
                    </a:lnTo>
                    <a:lnTo>
                      <a:pt x="24792" y="7596"/>
                    </a:lnTo>
                    <a:lnTo>
                      <a:pt x="24654" y="6355"/>
                    </a:lnTo>
                    <a:lnTo>
                      <a:pt x="24516" y="5302"/>
                    </a:lnTo>
                    <a:lnTo>
                      <a:pt x="24403" y="4425"/>
                    </a:lnTo>
                    <a:lnTo>
                      <a:pt x="24290" y="3761"/>
                    </a:lnTo>
                    <a:lnTo>
                      <a:pt x="24240" y="3510"/>
                    </a:lnTo>
                    <a:lnTo>
                      <a:pt x="24203" y="3309"/>
                    </a:lnTo>
                    <a:lnTo>
                      <a:pt x="24152" y="3184"/>
                    </a:lnTo>
                    <a:lnTo>
                      <a:pt x="24115" y="3109"/>
                    </a:lnTo>
                    <a:lnTo>
                      <a:pt x="24015" y="3009"/>
                    </a:lnTo>
                    <a:lnTo>
                      <a:pt x="23864" y="2908"/>
                    </a:lnTo>
                    <a:lnTo>
                      <a:pt x="23676" y="2796"/>
                    </a:lnTo>
                    <a:lnTo>
                      <a:pt x="23463" y="2683"/>
                    </a:lnTo>
                    <a:lnTo>
                      <a:pt x="23225" y="2570"/>
                    </a:lnTo>
                    <a:lnTo>
                      <a:pt x="22949" y="2445"/>
                    </a:lnTo>
                    <a:lnTo>
                      <a:pt x="22348" y="2206"/>
                    </a:lnTo>
                    <a:lnTo>
                      <a:pt x="21658" y="1956"/>
                    </a:lnTo>
                    <a:lnTo>
                      <a:pt x="20919" y="1705"/>
                    </a:lnTo>
                    <a:lnTo>
                      <a:pt x="20154" y="1454"/>
                    </a:lnTo>
                    <a:lnTo>
                      <a:pt x="19365" y="1216"/>
                    </a:lnTo>
                    <a:lnTo>
                      <a:pt x="17861" y="790"/>
                    </a:lnTo>
                    <a:lnTo>
                      <a:pt x="16570" y="427"/>
                    </a:lnTo>
                    <a:lnTo>
                      <a:pt x="15329" y="113"/>
                    </a:lnTo>
                    <a:lnTo>
                      <a:pt x="9200" y="1"/>
                    </a:lnTo>
                    <a:close/>
                    <a:moveTo>
                      <a:pt x="28126" y="43930"/>
                    </a:moveTo>
                    <a:lnTo>
                      <a:pt x="28138" y="44043"/>
                    </a:lnTo>
                    <a:lnTo>
                      <a:pt x="28176" y="44268"/>
                    </a:lnTo>
                    <a:lnTo>
                      <a:pt x="28188" y="44281"/>
                    </a:lnTo>
                    <a:lnTo>
                      <a:pt x="28188" y="44231"/>
                    </a:lnTo>
                    <a:lnTo>
                      <a:pt x="28188" y="439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805783" y="2994018"/>
                <a:ext cx="318079" cy="302322"/>
              </a:xfrm>
              <a:custGeom>
                <a:rect b="b" l="l" r="r" t="t"/>
                <a:pathLst>
                  <a:path extrusionOk="0" h="13450" w="14151">
                    <a:moveTo>
                      <a:pt x="13962" y="1"/>
                    </a:moveTo>
                    <a:lnTo>
                      <a:pt x="0" y="13248"/>
                    </a:lnTo>
                    <a:lnTo>
                      <a:pt x="201" y="13449"/>
                    </a:lnTo>
                    <a:lnTo>
                      <a:pt x="14150" y="214"/>
                    </a:lnTo>
                    <a:lnTo>
                      <a:pt x="139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6041572" y="3143336"/>
                <a:ext cx="82852" cy="114680"/>
              </a:xfrm>
              <a:custGeom>
                <a:rect b="b" l="l" r="r" t="t"/>
                <a:pathLst>
                  <a:path extrusionOk="0" h="5102" w="3686">
                    <a:moveTo>
                      <a:pt x="3447" y="0"/>
                    </a:moveTo>
                    <a:lnTo>
                      <a:pt x="1" y="4939"/>
                    </a:lnTo>
                    <a:lnTo>
                      <a:pt x="226" y="5101"/>
                    </a:lnTo>
                    <a:lnTo>
                      <a:pt x="3686" y="163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865213" y="2464404"/>
                <a:ext cx="107645" cy="125379"/>
              </a:xfrm>
              <a:custGeom>
                <a:rect b="b" l="l" r="r" t="t"/>
                <a:pathLst>
                  <a:path extrusionOk="0" h="5578" w="4789">
                    <a:moveTo>
                      <a:pt x="1956" y="0"/>
                    </a:moveTo>
                    <a:lnTo>
                      <a:pt x="1154" y="564"/>
                    </a:lnTo>
                    <a:lnTo>
                      <a:pt x="527" y="1003"/>
                    </a:lnTo>
                    <a:lnTo>
                      <a:pt x="89" y="1304"/>
                    </a:lnTo>
                    <a:lnTo>
                      <a:pt x="63" y="1341"/>
                    </a:lnTo>
                    <a:lnTo>
                      <a:pt x="38" y="1391"/>
                    </a:lnTo>
                    <a:lnTo>
                      <a:pt x="13" y="1466"/>
                    </a:lnTo>
                    <a:lnTo>
                      <a:pt x="1" y="1554"/>
                    </a:lnTo>
                    <a:lnTo>
                      <a:pt x="1" y="1780"/>
                    </a:lnTo>
                    <a:lnTo>
                      <a:pt x="1" y="2068"/>
                    </a:lnTo>
                    <a:lnTo>
                      <a:pt x="26" y="2394"/>
                    </a:lnTo>
                    <a:lnTo>
                      <a:pt x="63" y="2757"/>
                    </a:lnTo>
                    <a:lnTo>
                      <a:pt x="151" y="3522"/>
                    </a:lnTo>
                    <a:lnTo>
                      <a:pt x="264" y="4286"/>
                    </a:lnTo>
                    <a:lnTo>
                      <a:pt x="377" y="4951"/>
                    </a:lnTo>
                    <a:lnTo>
                      <a:pt x="477" y="5577"/>
                    </a:lnTo>
                    <a:lnTo>
                      <a:pt x="1480" y="4926"/>
                    </a:lnTo>
                    <a:lnTo>
                      <a:pt x="2169" y="4500"/>
                    </a:lnTo>
                    <a:lnTo>
                      <a:pt x="2395" y="4362"/>
                    </a:lnTo>
                    <a:lnTo>
                      <a:pt x="2457" y="4337"/>
                    </a:lnTo>
                    <a:lnTo>
                      <a:pt x="2482" y="4337"/>
                    </a:lnTo>
                    <a:lnTo>
                      <a:pt x="2507" y="4362"/>
                    </a:lnTo>
                    <a:lnTo>
                      <a:pt x="2583" y="4399"/>
                    </a:lnTo>
                    <a:lnTo>
                      <a:pt x="2846" y="4500"/>
                    </a:lnTo>
                    <a:lnTo>
                      <a:pt x="3635" y="4775"/>
                    </a:lnTo>
                    <a:lnTo>
                      <a:pt x="4789" y="5151"/>
                    </a:lnTo>
                    <a:lnTo>
                      <a:pt x="4789" y="17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5972835" y="2456784"/>
                <a:ext cx="114410" cy="141721"/>
              </a:xfrm>
              <a:custGeom>
                <a:rect b="b" l="l" r="r" t="t"/>
                <a:pathLst>
                  <a:path extrusionOk="0" h="6305" w="5090">
                    <a:moveTo>
                      <a:pt x="3334" y="1"/>
                    </a:moveTo>
                    <a:lnTo>
                      <a:pt x="1" y="63"/>
                    </a:lnTo>
                    <a:lnTo>
                      <a:pt x="1" y="5490"/>
                    </a:lnTo>
                    <a:lnTo>
                      <a:pt x="2570" y="4976"/>
                    </a:lnTo>
                    <a:lnTo>
                      <a:pt x="4061" y="6305"/>
                    </a:lnTo>
                    <a:lnTo>
                      <a:pt x="4249" y="5565"/>
                    </a:lnTo>
                    <a:lnTo>
                      <a:pt x="4437" y="4801"/>
                    </a:lnTo>
                    <a:lnTo>
                      <a:pt x="4650" y="3899"/>
                    </a:lnTo>
                    <a:lnTo>
                      <a:pt x="4851" y="2984"/>
                    </a:lnTo>
                    <a:lnTo>
                      <a:pt x="4939" y="2545"/>
                    </a:lnTo>
                    <a:lnTo>
                      <a:pt x="5014" y="2144"/>
                    </a:lnTo>
                    <a:lnTo>
                      <a:pt x="5064" y="1780"/>
                    </a:lnTo>
                    <a:lnTo>
                      <a:pt x="5089" y="1480"/>
                    </a:lnTo>
                    <a:lnTo>
                      <a:pt x="5089" y="1354"/>
                    </a:lnTo>
                    <a:lnTo>
                      <a:pt x="5089" y="1254"/>
                    </a:lnTo>
                    <a:lnTo>
                      <a:pt x="5077" y="1166"/>
                    </a:lnTo>
                    <a:lnTo>
                      <a:pt x="5052" y="1104"/>
                    </a:lnTo>
                    <a:lnTo>
                      <a:pt x="5001" y="1016"/>
                    </a:lnTo>
                    <a:lnTo>
                      <a:pt x="4914" y="928"/>
                    </a:lnTo>
                    <a:lnTo>
                      <a:pt x="4813" y="840"/>
                    </a:lnTo>
                    <a:lnTo>
                      <a:pt x="4688" y="740"/>
                    </a:lnTo>
                    <a:lnTo>
                      <a:pt x="4412" y="565"/>
                    </a:lnTo>
                    <a:lnTo>
                      <a:pt x="4112" y="389"/>
                    </a:lnTo>
                    <a:lnTo>
                      <a:pt x="3811" y="226"/>
                    </a:lnTo>
                    <a:lnTo>
                      <a:pt x="3573" y="101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957348" y="2570610"/>
                <a:ext cx="26771" cy="92989"/>
              </a:xfrm>
              <a:custGeom>
                <a:rect b="b" l="l" r="r" t="t"/>
                <a:pathLst>
                  <a:path extrusionOk="0" h="4137" w="1191">
                    <a:moveTo>
                      <a:pt x="0" y="0"/>
                    </a:moveTo>
                    <a:lnTo>
                      <a:pt x="0" y="4136"/>
                    </a:lnTo>
                    <a:lnTo>
                      <a:pt x="1191" y="413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215682" y="2544401"/>
                <a:ext cx="202859" cy="423161"/>
              </a:xfrm>
              <a:custGeom>
                <a:rect b="b" l="l" r="r" t="t"/>
                <a:pathLst>
                  <a:path extrusionOk="0" h="18826" w="9025">
                    <a:moveTo>
                      <a:pt x="690" y="1"/>
                    </a:moveTo>
                    <a:lnTo>
                      <a:pt x="589" y="26"/>
                    </a:lnTo>
                    <a:lnTo>
                      <a:pt x="502" y="76"/>
                    </a:lnTo>
                    <a:lnTo>
                      <a:pt x="427" y="151"/>
                    </a:lnTo>
                    <a:lnTo>
                      <a:pt x="351" y="264"/>
                    </a:lnTo>
                    <a:lnTo>
                      <a:pt x="289" y="389"/>
                    </a:lnTo>
                    <a:lnTo>
                      <a:pt x="239" y="539"/>
                    </a:lnTo>
                    <a:lnTo>
                      <a:pt x="176" y="727"/>
                    </a:lnTo>
                    <a:lnTo>
                      <a:pt x="138" y="928"/>
                    </a:lnTo>
                    <a:lnTo>
                      <a:pt x="101" y="1141"/>
                    </a:lnTo>
                    <a:lnTo>
                      <a:pt x="63" y="1379"/>
                    </a:lnTo>
                    <a:lnTo>
                      <a:pt x="25" y="1918"/>
                    </a:lnTo>
                    <a:lnTo>
                      <a:pt x="0" y="2532"/>
                    </a:lnTo>
                    <a:lnTo>
                      <a:pt x="0" y="3209"/>
                    </a:lnTo>
                    <a:lnTo>
                      <a:pt x="13" y="3936"/>
                    </a:lnTo>
                    <a:lnTo>
                      <a:pt x="38" y="4713"/>
                    </a:lnTo>
                    <a:lnTo>
                      <a:pt x="88" y="5528"/>
                    </a:lnTo>
                    <a:lnTo>
                      <a:pt x="151" y="6367"/>
                    </a:lnTo>
                    <a:lnTo>
                      <a:pt x="226" y="7245"/>
                    </a:lnTo>
                    <a:lnTo>
                      <a:pt x="314" y="8135"/>
                    </a:lnTo>
                    <a:lnTo>
                      <a:pt x="414" y="9037"/>
                    </a:lnTo>
                    <a:lnTo>
                      <a:pt x="615" y="10842"/>
                    </a:lnTo>
                    <a:lnTo>
                      <a:pt x="840" y="12609"/>
                    </a:lnTo>
                    <a:lnTo>
                      <a:pt x="1066" y="14251"/>
                    </a:lnTo>
                    <a:lnTo>
                      <a:pt x="1291" y="15742"/>
                    </a:lnTo>
                    <a:lnTo>
                      <a:pt x="1630" y="17973"/>
                    </a:lnTo>
                    <a:lnTo>
                      <a:pt x="1768" y="18826"/>
                    </a:lnTo>
                    <a:lnTo>
                      <a:pt x="9024" y="18826"/>
                    </a:lnTo>
                    <a:lnTo>
                      <a:pt x="8924" y="16720"/>
                    </a:lnTo>
                    <a:lnTo>
                      <a:pt x="8799" y="14527"/>
                    </a:lnTo>
                    <a:lnTo>
                      <a:pt x="8648" y="11982"/>
                    </a:lnTo>
                    <a:lnTo>
                      <a:pt x="8473" y="9363"/>
                    </a:lnTo>
                    <a:lnTo>
                      <a:pt x="8385" y="8135"/>
                    </a:lnTo>
                    <a:lnTo>
                      <a:pt x="8285" y="6994"/>
                    </a:lnTo>
                    <a:lnTo>
                      <a:pt x="8197" y="5991"/>
                    </a:lnTo>
                    <a:lnTo>
                      <a:pt x="8097" y="5152"/>
                    </a:lnTo>
                    <a:lnTo>
                      <a:pt x="8059" y="4813"/>
                    </a:lnTo>
                    <a:lnTo>
                      <a:pt x="8009" y="4525"/>
                    </a:lnTo>
                    <a:lnTo>
                      <a:pt x="7959" y="4312"/>
                    </a:lnTo>
                    <a:lnTo>
                      <a:pt x="7922" y="4149"/>
                    </a:lnTo>
                    <a:lnTo>
                      <a:pt x="7859" y="4024"/>
                    </a:lnTo>
                    <a:lnTo>
                      <a:pt x="7784" y="3898"/>
                    </a:lnTo>
                    <a:lnTo>
                      <a:pt x="7696" y="3773"/>
                    </a:lnTo>
                    <a:lnTo>
                      <a:pt x="7583" y="3648"/>
                    </a:lnTo>
                    <a:lnTo>
                      <a:pt x="7458" y="3510"/>
                    </a:lnTo>
                    <a:lnTo>
                      <a:pt x="7307" y="3372"/>
                    </a:lnTo>
                    <a:lnTo>
                      <a:pt x="7144" y="3247"/>
                    </a:lnTo>
                    <a:lnTo>
                      <a:pt x="6982" y="3109"/>
                    </a:lnTo>
                    <a:lnTo>
                      <a:pt x="6593" y="2833"/>
                    </a:lnTo>
                    <a:lnTo>
                      <a:pt x="6154" y="2557"/>
                    </a:lnTo>
                    <a:lnTo>
                      <a:pt x="5678" y="2282"/>
                    </a:lnTo>
                    <a:lnTo>
                      <a:pt x="5177" y="2006"/>
                    </a:lnTo>
                    <a:lnTo>
                      <a:pt x="4650" y="1730"/>
                    </a:lnTo>
                    <a:lnTo>
                      <a:pt x="4099" y="1467"/>
                    </a:lnTo>
                    <a:lnTo>
                      <a:pt x="3547" y="1204"/>
                    </a:lnTo>
                    <a:lnTo>
                      <a:pt x="2996" y="941"/>
                    </a:lnTo>
                    <a:lnTo>
                      <a:pt x="1905" y="464"/>
                    </a:lnTo>
                    <a:lnTo>
                      <a:pt x="903" y="38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5909179" y="2359883"/>
                <a:ext cx="139743" cy="220594"/>
              </a:xfrm>
              <a:custGeom>
                <a:rect b="b" l="l" r="r" t="t"/>
                <a:pathLst>
                  <a:path extrusionOk="0" h="9814" w="6217">
                    <a:moveTo>
                      <a:pt x="6217" y="0"/>
                    </a:moveTo>
                    <a:lnTo>
                      <a:pt x="0" y="639"/>
                    </a:lnTo>
                    <a:lnTo>
                      <a:pt x="0" y="6217"/>
                    </a:lnTo>
                    <a:lnTo>
                      <a:pt x="0" y="6380"/>
                    </a:lnTo>
                    <a:lnTo>
                      <a:pt x="13" y="6543"/>
                    </a:lnTo>
                    <a:lnTo>
                      <a:pt x="38" y="6706"/>
                    </a:lnTo>
                    <a:lnTo>
                      <a:pt x="75" y="6868"/>
                    </a:lnTo>
                    <a:lnTo>
                      <a:pt x="113" y="7031"/>
                    </a:lnTo>
                    <a:lnTo>
                      <a:pt x="163" y="7194"/>
                    </a:lnTo>
                    <a:lnTo>
                      <a:pt x="288" y="7520"/>
                    </a:lnTo>
                    <a:lnTo>
                      <a:pt x="439" y="7834"/>
                    </a:lnTo>
                    <a:lnTo>
                      <a:pt x="614" y="8134"/>
                    </a:lnTo>
                    <a:lnTo>
                      <a:pt x="802" y="8435"/>
                    </a:lnTo>
                    <a:lnTo>
                      <a:pt x="1015" y="8698"/>
                    </a:lnTo>
                    <a:lnTo>
                      <a:pt x="1241" y="8949"/>
                    </a:lnTo>
                    <a:lnTo>
                      <a:pt x="1466" y="9187"/>
                    </a:lnTo>
                    <a:lnTo>
                      <a:pt x="1705" y="9375"/>
                    </a:lnTo>
                    <a:lnTo>
                      <a:pt x="1943" y="9538"/>
                    </a:lnTo>
                    <a:lnTo>
                      <a:pt x="2055" y="9613"/>
                    </a:lnTo>
                    <a:lnTo>
                      <a:pt x="2168" y="9676"/>
                    </a:lnTo>
                    <a:lnTo>
                      <a:pt x="2294" y="9726"/>
                    </a:lnTo>
                    <a:lnTo>
                      <a:pt x="2406" y="9764"/>
                    </a:lnTo>
                    <a:lnTo>
                      <a:pt x="2519" y="9789"/>
                    </a:lnTo>
                    <a:lnTo>
                      <a:pt x="2619" y="9814"/>
                    </a:lnTo>
                    <a:lnTo>
                      <a:pt x="2732" y="9814"/>
                    </a:lnTo>
                    <a:lnTo>
                      <a:pt x="2833" y="9801"/>
                    </a:lnTo>
                    <a:lnTo>
                      <a:pt x="2945" y="9801"/>
                    </a:lnTo>
                    <a:lnTo>
                      <a:pt x="3071" y="9789"/>
                    </a:lnTo>
                    <a:lnTo>
                      <a:pt x="3196" y="9764"/>
                    </a:lnTo>
                    <a:lnTo>
                      <a:pt x="3321" y="9726"/>
                    </a:lnTo>
                    <a:lnTo>
                      <a:pt x="3459" y="9676"/>
                    </a:lnTo>
                    <a:lnTo>
                      <a:pt x="3597" y="9626"/>
                    </a:lnTo>
                    <a:lnTo>
                      <a:pt x="3860" y="9500"/>
                    </a:lnTo>
                    <a:lnTo>
                      <a:pt x="4136" y="9338"/>
                    </a:lnTo>
                    <a:lnTo>
                      <a:pt x="4412" y="9137"/>
                    </a:lnTo>
                    <a:lnTo>
                      <a:pt x="4675" y="8924"/>
                    </a:lnTo>
                    <a:lnTo>
                      <a:pt x="4926" y="8686"/>
                    </a:lnTo>
                    <a:lnTo>
                      <a:pt x="5164" y="8423"/>
                    </a:lnTo>
                    <a:lnTo>
                      <a:pt x="5389" y="8159"/>
                    </a:lnTo>
                    <a:lnTo>
                      <a:pt x="5590" y="7871"/>
                    </a:lnTo>
                    <a:lnTo>
                      <a:pt x="5765" y="7570"/>
                    </a:lnTo>
                    <a:lnTo>
                      <a:pt x="5841" y="7420"/>
                    </a:lnTo>
                    <a:lnTo>
                      <a:pt x="5916" y="7257"/>
                    </a:lnTo>
                    <a:lnTo>
                      <a:pt x="5978" y="7107"/>
                    </a:lnTo>
                    <a:lnTo>
                      <a:pt x="6029" y="6944"/>
                    </a:lnTo>
                    <a:lnTo>
                      <a:pt x="6066" y="6793"/>
                    </a:lnTo>
                    <a:lnTo>
                      <a:pt x="6104" y="6630"/>
                    </a:lnTo>
                    <a:lnTo>
                      <a:pt x="6129" y="6480"/>
                    </a:lnTo>
                    <a:lnTo>
                      <a:pt x="6129" y="6330"/>
                    </a:lnTo>
                    <a:lnTo>
                      <a:pt x="6217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5909179" y="2374246"/>
                <a:ext cx="128751" cy="129043"/>
              </a:xfrm>
              <a:custGeom>
                <a:rect b="b" l="l" r="r" t="t"/>
                <a:pathLst>
                  <a:path extrusionOk="0" h="5741" w="5728">
                    <a:moveTo>
                      <a:pt x="0" y="0"/>
                    </a:moveTo>
                    <a:lnTo>
                      <a:pt x="0" y="5578"/>
                    </a:lnTo>
                    <a:lnTo>
                      <a:pt x="213" y="5640"/>
                    </a:lnTo>
                    <a:lnTo>
                      <a:pt x="464" y="5678"/>
                    </a:lnTo>
                    <a:lnTo>
                      <a:pt x="802" y="5716"/>
                    </a:lnTo>
                    <a:lnTo>
                      <a:pt x="990" y="5728"/>
                    </a:lnTo>
                    <a:lnTo>
                      <a:pt x="1191" y="5741"/>
                    </a:lnTo>
                    <a:lnTo>
                      <a:pt x="1404" y="5741"/>
                    </a:lnTo>
                    <a:lnTo>
                      <a:pt x="1629" y="5728"/>
                    </a:lnTo>
                    <a:lnTo>
                      <a:pt x="1867" y="5703"/>
                    </a:lnTo>
                    <a:lnTo>
                      <a:pt x="2118" y="5665"/>
                    </a:lnTo>
                    <a:lnTo>
                      <a:pt x="2369" y="5615"/>
                    </a:lnTo>
                    <a:lnTo>
                      <a:pt x="2619" y="5553"/>
                    </a:lnTo>
                    <a:lnTo>
                      <a:pt x="2870" y="5465"/>
                    </a:lnTo>
                    <a:lnTo>
                      <a:pt x="3121" y="5352"/>
                    </a:lnTo>
                    <a:lnTo>
                      <a:pt x="3371" y="5227"/>
                    </a:lnTo>
                    <a:lnTo>
                      <a:pt x="3622" y="5076"/>
                    </a:lnTo>
                    <a:lnTo>
                      <a:pt x="3873" y="4901"/>
                    </a:lnTo>
                    <a:lnTo>
                      <a:pt x="4111" y="4700"/>
                    </a:lnTo>
                    <a:lnTo>
                      <a:pt x="4337" y="4462"/>
                    </a:lnTo>
                    <a:lnTo>
                      <a:pt x="4550" y="4199"/>
                    </a:lnTo>
                    <a:lnTo>
                      <a:pt x="4763" y="3911"/>
                    </a:lnTo>
                    <a:lnTo>
                      <a:pt x="4863" y="3748"/>
                    </a:lnTo>
                    <a:lnTo>
                      <a:pt x="4951" y="3585"/>
                    </a:lnTo>
                    <a:lnTo>
                      <a:pt x="5051" y="3409"/>
                    </a:lnTo>
                    <a:lnTo>
                      <a:pt x="5139" y="3221"/>
                    </a:lnTo>
                    <a:lnTo>
                      <a:pt x="5214" y="3021"/>
                    </a:lnTo>
                    <a:lnTo>
                      <a:pt x="5302" y="2820"/>
                    </a:lnTo>
                    <a:lnTo>
                      <a:pt x="5364" y="2607"/>
                    </a:lnTo>
                    <a:lnTo>
                      <a:pt x="5440" y="2382"/>
                    </a:lnTo>
                    <a:lnTo>
                      <a:pt x="5502" y="2144"/>
                    </a:lnTo>
                    <a:lnTo>
                      <a:pt x="5565" y="1905"/>
                    </a:lnTo>
                    <a:lnTo>
                      <a:pt x="5615" y="1642"/>
                    </a:lnTo>
                    <a:lnTo>
                      <a:pt x="5653" y="1379"/>
                    </a:lnTo>
                    <a:lnTo>
                      <a:pt x="5703" y="1103"/>
                    </a:lnTo>
                    <a:lnTo>
                      <a:pt x="5728" y="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5809154" y="2260420"/>
                <a:ext cx="58059" cy="63701"/>
              </a:xfrm>
              <a:custGeom>
                <a:rect b="b" l="l" r="r" t="t"/>
                <a:pathLst>
                  <a:path extrusionOk="0" h="2834" w="2583">
                    <a:moveTo>
                      <a:pt x="1016" y="1"/>
                    </a:moveTo>
                    <a:lnTo>
                      <a:pt x="803" y="13"/>
                    </a:lnTo>
                    <a:lnTo>
                      <a:pt x="703" y="38"/>
                    </a:lnTo>
                    <a:lnTo>
                      <a:pt x="602" y="51"/>
                    </a:lnTo>
                    <a:lnTo>
                      <a:pt x="515" y="89"/>
                    </a:lnTo>
                    <a:lnTo>
                      <a:pt x="427" y="126"/>
                    </a:lnTo>
                    <a:lnTo>
                      <a:pt x="352" y="176"/>
                    </a:lnTo>
                    <a:lnTo>
                      <a:pt x="276" y="239"/>
                    </a:lnTo>
                    <a:lnTo>
                      <a:pt x="214" y="302"/>
                    </a:lnTo>
                    <a:lnTo>
                      <a:pt x="151" y="377"/>
                    </a:lnTo>
                    <a:lnTo>
                      <a:pt x="113" y="477"/>
                    </a:lnTo>
                    <a:lnTo>
                      <a:pt x="76" y="577"/>
                    </a:lnTo>
                    <a:lnTo>
                      <a:pt x="26" y="790"/>
                    </a:lnTo>
                    <a:lnTo>
                      <a:pt x="1" y="1004"/>
                    </a:lnTo>
                    <a:lnTo>
                      <a:pt x="1" y="1217"/>
                    </a:lnTo>
                    <a:lnTo>
                      <a:pt x="38" y="1430"/>
                    </a:lnTo>
                    <a:lnTo>
                      <a:pt x="101" y="1630"/>
                    </a:lnTo>
                    <a:lnTo>
                      <a:pt x="176" y="1831"/>
                    </a:lnTo>
                    <a:lnTo>
                      <a:pt x="289" y="2006"/>
                    </a:lnTo>
                    <a:lnTo>
                      <a:pt x="427" y="2182"/>
                    </a:lnTo>
                    <a:lnTo>
                      <a:pt x="590" y="2332"/>
                    </a:lnTo>
                    <a:lnTo>
                      <a:pt x="778" y="2470"/>
                    </a:lnTo>
                    <a:lnTo>
                      <a:pt x="878" y="2533"/>
                    </a:lnTo>
                    <a:lnTo>
                      <a:pt x="991" y="2595"/>
                    </a:lnTo>
                    <a:lnTo>
                      <a:pt x="1104" y="2645"/>
                    </a:lnTo>
                    <a:lnTo>
                      <a:pt x="1229" y="2696"/>
                    </a:lnTo>
                    <a:lnTo>
                      <a:pt x="1354" y="2733"/>
                    </a:lnTo>
                    <a:lnTo>
                      <a:pt x="1492" y="2758"/>
                    </a:lnTo>
                    <a:lnTo>
                      <a:pt x="1630" y="2796"/>
                    </a:lnTo>
                    <a:lnTo>
                      <a:pt x="1780" y="2808"/>
                    </a:lnTo>
                    <a:lnTo>
                      <a:pt x="1931" y="2821"/>
                    </a:lnTo>
                    <a:lnTo>
                      <a:pt x="2081" y="2833"/>
                    </a:lnTo>
                    <a:lnTo>
                      <a:pt x="2257" y="2833"/>
                    </a:lnTo>
                    <a:lnTo>
                      <a:pt x="2420" y="2821"/>
                    </a:lnTo>
                    <a:lnTo>
                      <a:pt x="2583" y="377"/>
                    </a:lnTo>
                    <a:lnTo>
                      <a:pt x="2482" y="339"/>
                    </a:lnTo>
                    <a:lnTo>
                      <a:pt x="2232" y="239"/>
                    </a:lnTo>
                    <a:lnTo>
                      <a:pt x="1881" y="126"/>
                    </a:lnTo>
                    <a:lnTo>
                      <a:pt x="1668" y="76"/>
                    </a:lnTo>
                    <a:lnTo>
                      <a:pt x="1455" y="38"/>
                    </a:lnTo>
                    <a:lnTo>
                      <a:pt x="1229" y="1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836487" y="2128297"/>
                <a:ext cx="227652" cy="344288"/>
              </a:xfrm>
              <a:custGeom>
                <a:rect b="b" l="l" r="r" t="t"/>
                <a:pathLst>
                  <a:path extrusionOk="0" h="15317" w="10128">
                    <a:moveTo>
                      <a:pt x="4086" y="1"/>
                    </a:moveTo>
                    <a:lnTo>
                      <a:pt x="3698" y="26"/>
                    </a:lnTo>
                    <a:lnTo>
                      <a:pt x="3284" y="63"/>
                    </a:lnTo>
                    <a:lnTo>
                      <a:pt x="3071" y="101"/>
                    </a:lnTo>
                    <a:lnTo>
                      <a:pt x="2858" y="151"/>
                    </a:lnTo>
                    <a:lnTo>
                      <a:pt x="2645" y="201"/>
                    </a:lnTo>
                    <a:lnTo>
                      <a:pt x="2432" y="264"/>
                    </a:lnTo>
                    <a:lnTo>
                      <a:pt x="2231" y="339"/>
                    </a:lnTo>
                    <a:lnTo>
                      <a:pt x="2018" y="414"/>
                    </a:lnTo>
                    <a:lnTo>
                      <a:pt x="1830" y="515"/>
                    </a:lnTo>
                    <a:lnTo>
                      <a:pt x="1642" y="627"/>
                    </a:lnTo>
                    <a:lnTo>
                      <a:pt x="1454" y="753"/>
                    </a:lnTo>
                    <a:lnTo>
                      <a:pt x="1291" y="891"/>
                    </a:lnTo>
                    <a:lnTo>
                      <a:pt x="1128" y="1041"/>
                    </a:lnTo>
                    <a:lnTo>
                      <a:pt x="978" y="1204"/>
                    </a:lnTo>
                    <a:lnTo>
                      <a:pt x="853" y="1392"/>
                    </a:lnTo>
                    <a:lnTo>
                      <a:pt x="740" y="1592"/>
                    </a:lnTo>
                    <a:lnTo>
                      <a:pt x="640" y="1806"/>
                    </a:lnTo>
                    <a:lnTo>
                      <a:pt x="552" y="2044"/>
                    </a:lnTo>
                    <a:lnTo>
                      <a:pt x="489" y="2307"/>
                    </a:lnTo>
                    <a:lnTo>
                      <a:pt x="427" y="2570"/>
                    </a:lnTo>
                    <a:lnTo>
                      <a:pt x="314" y="3122"/>
                    </a:lnTo>
                    <a:lnTo>
                      <a:pt x="226" y="3698"/>
                    </a:lnTo>
                    <a:lnTo>
                      <a:pt x="151" y="4300"/>
                    </a:lnTo>
                    <a:lnTo>
                      <a:pt x="101" y="4914"/>
                    </a:lnTo>
                    <a:lnTo>
                      <a:pt x="51" y="5528"/>
                    </a:lnTo>
                    <a:lnTo>
                      <a:pt x="25" y="6142"/>
                    </a:lnTo>
                    <a:lnTo>
                      <a:pt x="13" y="6744"/>
                    </a:lnTo>
                    <a:lnTo>
                      <a:pt x="0" y="7872"/>
                    </a:lnTo>
                    <a:lnTo>
                      <a:pt x="0" y="8874"/>
                    </a:lnTo>
                    <a:lnTo>
                      <a:pt x="13" y="9664"/>
                    </a:lnTo>
                    <a:lnTo>
                      <a:pt x="25" y="10178"/>
                    </a:lnTo>
                    <a:lnTo>
                      <a:pt x="25" y="10403"/>
                    </a:lnTo>
                    <a:lnTo>
                      <a:pt x="63" y="10679"/>
                    </a:lnTo>
                    <a:lnTo>
                      <a:pt x="113" y="10992"/>
                    </a:lnTo>
                    <a:lnTo>
                      <a:pt x="201" y="11356"/>
                    </a:lnTo>
                    <a:lnTo>
                      <a:pt x="314" y="11757"/>
                    </a:lnTo>
                    <a:lnTo>
                      <a:pt x="477" y="12171"/>
                    </a:lnTo>
                    <a:lnTo>
                      <a:pt x="564" y="12384"/>
                    </a:lnTo>
                    <a:lnTo>
                      <a:pt x="665" y="12597"/>
                    </a:lnTo>
                    <a:lnTo>
                      <a:pt x="765" y="12810"/>
                    </a:lnTo>
                    <a:lnTo>
                      <a:pt x="890" y="13023"/>
                    </a:lnTo>
                    <a:lnTo>
                      <a:pt x="1016" y="13236"/>
                    </a:lnTo>
                    <a:lnTo>
                      <a:pt x="1153" y="13437"/>
                    </a:lnTo>
                    <a:lnTo>
                      <a:pt x="1304" y="13637"/>
                    </a:lnTo>
                    <a:lnTo>
                      <a:pt x="1467" y="13838"/>
                    </a:lnTo>
                    <a:lnTo>
                      <a:pt x="1642" y="14026"/>
                    </a:lnTo>
                    <a:lnTo>
                      <a:pt x="1830" y="14214"/>
                    </a:lnTo>
                    <a:lnTo>
                      <a:pt x="2031" y="14377"/>
                    </a:lnTo>
                    <a:lnTo>
                      <a:pt x="2244" y="14539"/>
                    </a:lnTo>
                    <a:lnTo>
                      <a:pt x="2457" y="14690"/>
                    </a:lnTo>
                    <a:lnTo>
                      <a:pt x="2695" y="14828"/>
                    </a:lnTo>
                    <a:lnTo>
                      <a:pt x="2958" y="14953"/>
                    </a:lnTo>
                    <a:lnTo>
                      <a:pt x="3221" y="15053"/>
                    </a:lnTo>
                    <a:lnTo>
                      <a:pt x="3497" y="15141"/>
                    </a:lnTo>
                    <a:lnTo>
                      <a:pt x="3798" y="15216"/>
                    </a:lnTo>
                    <a:lnTo>
                      <a:pt x="4111" y="15266"/>
                    </a:lnTo>
                    <a:lnTo>
                      <a:pt x="4437" y="15304"/>
                    </a:lnTo>
                    <a:lnTo>
                      <a:pt x="4763" y="15317"/>
                    </a:lnTo>
                    <a:lnTo>
                      <a:pt x="5076" y="15304"/>
                    </a:lnTo>
                    <a:lnTo>
                      <a:pt x="5377" y="15279"/>
                    </a:lnTo>
                    <a:lnTo>
                      <a:pt x="5665" y="15229"/>
                    </a:lnTo>
                    <a:lnTo>
                      <a:pt x="5941" y="15166"/>
                    </a:lnTo>
                    <a:lnTo>
                      <a:pt x="6204" y="15091"/>
                    </a:lnTo>
                    <a:lnTo>
                      <a:pt x="6455" y="15003"/>
                    </a:lnTo>
                    <a:lnTo>
                      <a:pt x="6706" y="14890"/>
                    </a:lnTo>
                    <a:lnTo>
                      <a:pt x="6931" y="14778"/>
                    </a:lnTo>
                    <a:lnTo>
                      <a:pt x="7157" y="14640"/>
                    </a:lnTo>
                    <a:lnTo>
                      <a:pt x="7358" y="14502"/>
                    </a:lnTo>
                    <a:lnTo>
                      <a:pt x="7558" y="14351"/>
                    </a:lnTo>
                    <a:lnTo>
                      <a:pt x="7746" y="14189"/>
                    </a:lnTo>
                    <a:lnTo>
                      <a:pt x="7922" y="14026"/>
                    </a:lnTo>
                    <a:lnTo>
                      <a:pt x="8084" y="13863"/>
                    </a:lnTo>
                    <a:lnTo>
                      <a:pt x="8235" y="13687"/>
                    </a:lnTo>
                    <a:lnTo>
                      <a:pt x="8385" y="13512"/>
                    </a:lnTo>
                    <a:lnTo>
                      <a:pt x="8523" y="13324"/>
                    </a:lnTo>
                    <a:lnTo>
                      <a:pt x="8648" y="13148"/>
                    </a:lnTo>
                    <a:lnTo>
                      <a:pt x="8761" y="12960"/>
                    </a:lnTo>
                    <a:lnTo>
                      <a:pt x="8962" y="12597"/>
                    </a:lnTo>
                    <a:lnTo>
                      <a:pt x="9125" y="12258"/>
                    </a:lnTo>
                    <a:lnTo>
                      <a:pt x="9263" y="11932"/>
                    </a:lnTo>
                    <a:lnTo>
                      <a:pt x="9363" y="11632"/>
                    </a:lnTo>
                    <a:lnTo>
                      <a:pt x="9426" y="11368"/>
                    </a:lnTo>
                    <a:lnTo>
                      <a:pt x="9463" y="11168"/>
                    </a:lnTo>
                    <a:lnTo>
                      <a:pt x="9538" y="10629"/>
                    </a:lnTo>
                    <a:lnTo>
                      <a:pt x="9651" y="9814"/>
                    </a:lnTo>
                    <a:lnTo>
                      <a:pt x="9789" y="8762"/>
                    </a:lnTo>
                    <a:lnTo>
                      <a:pt x="9927" y="7571"/>
                    </a:lnTo>
                    <a:lnTo>
                      <a:pt x="9990" y="6944"/>
                    </a:lnTo>
                    <a:lnTo>
                      <a:pt x="10052" y="6292"/>
                    </a:lnTo>
                    <a:lnTo>
                      <a:pt x="10090" y="5653"/>
                    </a:lnTo>
                    <a:lnTo>
                      <a:pt x="10115" y="5014"/>
                    </a:lnTo>
                    <a:lnTo>
                      <a:pt x="10127" y="4387"/>
                    </a:lnTo>
                    <a:lnTo>
                      <a:pt x="10115" y="3773"/>
                    </a:lnTo>
                    <a:lnTo>
                      <a:pt x="10077" y="3209"/>
                    </a:lnTo>
                    <a:lnTo>
                      <a:pt x="10052" y="2934"/>
                    </a:lnTo>
                    <a:lnTo>
                      <a:pt x="10015" y="2670"/>
                    </a:lnTo>
                    <a:lnTo>
                      <a:pt x="9964" y="2420"/>
                    </a:lnTo>
                    <a:lnTo>
                      <a:pt x="9889" y="2194"/>
                    </a:lnTo>
                    <a:lnTo>
                      <a:pt x="9802" y="1981"/>
                    </a:lnTo>
                    <a:lnTo>
                      <a:pt x="9701" y="1780"/>
                    </a:lnTo>
                    <a:lnTo>
                      <a:pt x="9576" y="1592"/>
                    </a:lnTo>
                    <a:lnTo>
                      <a:pt x="9438" y="1417"/>
                    </a:lnTo>
                    <a:lnTo>
                      <a:pt x="9288" y="1267"/>
                    </a:lnTo>
                    <a:lnTo>
                      <a:pt x="9125" y="1116"/>
                    </a:lnTo>
                    <a:lnTo>
                      <a:pt x="8949" y="991"/>
                    </a:lnTo>
                    <a:lnTo>
                      <a:pt x="8774" y="866"/>
                    </a:lnTo>
                    <a:lnTo>
                      <a:pt x="8586" y="753"/>
                    </a:lnTo>
                    <a:lnTo>
                      <a:pt x="8385" y="652"/>
                    </a:lnTo>
                    <a:lnTo>
                      <a:pt x="8185" y="565"/>
                    </a:lnTo>
                    <a:lnTo>
                      <a:pt x="7984" y="490"/>
                    </a:lnTo>
                    <a:lnTo>
                      <a:pt x="7771" y="414"/>
                    </a:lnTo>
                    <a:lnTo>
                      <a:pt x="7571" y="352"/>
                    </a:lnTo>
                    <a:lnTo>
                      <a:pt x="7170" y="251"/>
                    </a:lnTo>
                    <a:lnTo>
                      <a:pt x="6781" y="176"/>
                    </a:lnTo>
                    <a:lnTo>
                      <a:pt x="6417" y="126"/>
                    </a:lnTo>
                    <a:lnTo>
                      <a:pt x="6092" y="88"/>
                    </a:lnTo>
                    <a:lnTo>
                      <a:pt x="5816" y="76"/>
                    </a:lnTo>
                    <a:lnTo>
                      <a:pt x="5615" y="76"/>
                    </a:lnTo>
                    <a:lnTo>
                      <a:pt x="5440" y="63"/>
                    </a:lnTo>
                    <a:lnTo>
                      <a:pt x="5252" y="51"/>
                    </a:lnTo>
                    <a:lnTo>
                      <a:pt x="5051" y="26"/>
                    </a:lnTo>
                    <a:lnTo>
                      <a:pt x="4776" y="13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5969172" y="2282403"/>
                <a:ext cx="17780" cy="32705"/>
              </a:xfrm>
              <a:custGeom>
                <a:rect b="b" l="l" r="r" t="t"/>
                <a:pathLst>
                  <a:path extrusionOk="0" h="1455" w="791">
                    <a:moveTo>
                      <a:pt x="364" y="0"/>
                    </a:moveTo>
                    <a:lnTo>
                      <a:pt x="289" y="38"/>
                    </a:lnTo>
                    <a:lnTo>
                      <a:pt x="214" y="101"/>
                    </a:lnTo>
                    <a:lnTo>
                      <a:pt x="151" y="188"/>
                    </a:lnTo>
                    <a:lnTo>
                      <a:pt x="88" y="289"/>
                    </a:lnTo>
                    <a:lnTo>
                      <a:pt x="51" y="414"/>
                    </a:lnTo>
                    <a:lnTo>
                      <a:pt x="13" y="552"/>
                    </a:lnTo>
                    <a:lnTo>
                      <a:pt x="1" y="690"/>
                    </a:lnTo>
                    <a:lnTo>
                      <a:pt x="1" y="840"/>
                    </a:lnTo>
                    <a:lnTo>
                      <a:pt x="13" y="978"/>
                    </a:lnTo>
                    <a:lnTo>
                      <a:pt x="38" y="1103"/>
                    </a:lnTo>
                    <a:lnTo>
                      <a:pt x="76" y="1216"/>
                    </a:lnTo>
                    <a:lnTo>
                      <a:pt x="138" y="1316"/>
                    </a:lnTo>
                    <a:lnTo>
                      <a:pt x="201" y="1379"/>
                    </a:lnTo>
                    <a:lnTo>
                      <a:pt x="264" y="1429"/>
                    </a:lnTo>
                    <a:lnTo>
                      <a:pt x="352" y="1454"/>
                    </a:lnTo>
                    <a:lnTo>
                      <a:pt x="427" y="1442"/>
                    </a:lnTo>
                    <a:lnTo>
                      <a:pt x="502" y="1404"/>
                    </a:lnTo>
                    <a:lnTo>
                      <a:pt x="577" y="1342"/>
                    </a:lnTo>
                    <a:lnTo>
                      <a:pt x="640" y="1254"/>
                    </a:lnTo>
                    <a:lnTo>
                      <a:pt x="702" y="1154"/>
                    </a:lnTo>
                    <a:lnTo>
                      <a:pt x="740" y="1028"/>
                    </a:lnTo>
                    <a:lnTo>
                      <a:pt x="778" y="890"/>
                    </a:lnTo>
                    <a:lnTo>
                      <a:pt x="790" y="752"/>
                    </a:lnTo>
                    <a:lnTo>
                      <a:pt x="790" y="602"/>
                    </a:lnTo>
                    <a:lnTo>
                      <a:pt x="778" y="464"/>
                    </a:lnTo>
                    <a:lnTo>
                      <a:pt x="753" y="339"/>
                    </a:lnTo>
                    <a:lnTo>
                      <a:pt x="715" y="226"/>
                    </a:lnTo>
                    <a:lnTo>
                      <a:pt x="665" y="138"/>
                    </a:lnTo>
                    <a:lnTo>
                      <a:pt x="602" y="63"/>
                    </a:lnTo>
                    <a:lnTo>
                      <a:pt x="527" y="1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5958180" y="2243247"/>
                <a:ext cx="62285" cy="22567"/>
              </a:xfrm>
              <a:custGeom>
                <a:rect b="b" l="l" r="r" t="t"/>
                <a:pathLst>
                  <a:path extrusionOk="0" h="1004" w="2771">
                    <a:moveTo>
                      <a:pt x="1029" y="0"/>
                    </a:moveTo>
                    <a:lnTo>
                      <a:pt x="765" y="13"/>
                    </a:lnTo>
                    <a:lnTo>
                      <a:pt x="552" y="25"/>
                    </a:lnTo>
                    <a:lnTo>
                      <a:pt x="477" y="38"/>
                    </a:lnTo>
                    <a:lnTo>
                      <a:pt x="414" y="63"/>
                    </a:lnTo>
                    <a:lnTo>
                      <a:pt x="327" y="113"/>
                    </a:lnTo>
                    <a:lnTo>
                      <a:pt x="239" y="176"/>
                    </a:lnTo>
                    <a:lnTo>
                      <a:pt x="176" y="251"/>
                    </a:lnTo>
                    <a:lnTo>
                      <a:pt x="114" y="339"/>
                    </a:lnTo>
                    <a:lnTo>
                      <a:pt x="26" y="477"/>
                    </a:lnTo>
                    <a:lnTo>
                      <a:pt x="1" y="527"/>
                    </a:lnTo>
                    <a:lnTo>
                      <a:pt x="1" y="552"/>
                    </a:lnTo>
                    <a:lnTo>
                      <a:pt x="26" y="564"/>
                    </a:lnTo>
                    <a:lnTo>
                      <a:pt x="114" y="602"/>
                    </a:lnTo>
                    <a:lnTo>
                      <a:pt x="239" y="640"/>
                    </a:lnTo>
                    <a:lnTo>
                      <a:pt x="414" y="690"/>
                    </a:lnTo>
                    <a:lnTo>
                      <a:pt x="841" y="777"/>
                    </a:lnTo>
                    <a:lnTo>
                      <a:pt x="1342" y="865"/>
                    </a:lnTo>
                    <a:lnTo>
                      <a:pt x="1843" y="940"/>
                    </a:lnTo>
                    <a:lnTo>
                      <a:pt x="2294" y="990"/>
                    </a:lnTo>
                    <a:lnTo>
                      <a:pt x="2470" y="1003"/>
                    </a:lnTo>
                    <a:lnTo>
                      <a:pt x="2620" y="1003"/>
                    </a:lnTo>
                    <a:lnTo>
                      <a:pt x="2708" y="990"/>
                    </a:lnTo>
                    <a:lnTo>
                      <a:pt x="2746" y="978"/>
                    </a:lnTo>
                    <a:lnTo>
                      <a:pt x="2758" y="965"/>
                    </a:lnTo>
                    <a:lnTo>
                      <a:pt x="2771" y="903"/>
                    </a:lnTo>
                    <a:lnTo>
                      <a:pt x="2771" y="840"/>
                    </a:lnTo>
                    <a:lnTo>
                      <a:pt x="2758" y="777"/>
                    </a:lnTo>
                    <a:lnTo>
                      <a:pt x="2746" y="702"/>
                    </a:lnTo>
                    <a:lnTo>
                      <a:pt x="2670" y="564"/>
                    </a:lnTo>
                    <a:lnTo>
                      <a:pt x="2570" y="426"/>
                    </a:lnTo>
                    <a:lnTo>
                      <a:pt x="2457" y="301"/>
                    </a:lnTo>
                    <a:lnTo>
                      <a:pt x="2345" y="188"/>
                    </a:lnTo>
                    <a:lnTo>
                      <a:pt x="2232" y="101"/>
                    </a:lnTo>
                    <a:lnTo>
                      <a:pt x="2157" y="63"/>
                    </a:lnTo>
                    <a:lnTo>
                      <a:pt x="2031" y="38"/>
                    </a:lnTo>
                    <a:lnTo>
                      <a:pt x="1843" y="25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5886342" y="2276761"/>
                <a:ext cx="18049" cy="32705"/>
              </a:xfrm>
              <a:custGeom>
                <a:rect b="b" l="l" r="r" t="t"/>
                <a:pathLst>
                  <a:path extrusionOk="0" h="1455" w="803">
                    <a:moveTo>
                      <a:pt x="452" y="1"/>
                    </a:moveTo>
                    <a:lnTo>
                      <a:pt x="364" y="13"/>
                    </a:lnTo>
                    <a:lnTo>
                      <a:pt x="289" y="51"/>
                    </a:lnTo>
                    <a:lnTo>
                      <a:pt x="214" y="114"/>
                    </a:lnTo>
                    <a:lnTo>
                      <a:pt x="151" y="201"/>
                    </a:lnTo>
                    <a:lnTo>
                      <a:pt x="101" y="302"/>
                    </a:lnTo>
                    <a:lnTo>
                      <a:pt x="51" y="427"/>
                    </a:lnTo>
                    <a:lnTo>
                      <a:pt x="26" y="565"/>
                    </a:lnTo>
                    <a:lnTo>
                      <a:pt x="1" y="703"/>
                    </a:lnTo>
                    <a:lnTo>
                      <a:pt x="1" y="853"/>
                    </a:lnTo>
                    <a:lnTo>
                      <a:pt x="13" y="991"/>
                    </a:lnTo>
                    <a:lnTo>
                      <a:pt x="51" y="1116"/>
                    </a:lnTo>
                    <a:lnTo>
                      <a:pt x="89" y="1229"/>
                    </a:lnTo>
                    <a:lnTo>
                      <a:pt x="139" y="1317"/>
                    </a:lnTo>
                    <a:lnTo>
                      <a:pt x="201" y="1392"/>
                    </a:lnTo>
                    <a:lnTo>
                      <a:pt x="277" y="1442"/>
                    </a:lnTo>
                    <a:lnTo>
                      <a:pt x="352" y="1455"/>
                    </a:lnTo>
                    <a:lnTo>
                      <a:pt x="439" y="1455"/>
                    </a:lnTo>
                    <a:lnTo>
                      <a:pt x="515" y="1417"/>
                    </a:lnTo>
                    <a:lnTo>
                      <a:pt x="590" y="1354"/>
                    </a:lnTo>
                    <a:lnTo>
                      <a:pt x="653" y="1267"/>
                    </a:lnTo>
                    <a:lnTo>
                      <a:pt x="703" y="1154"/>
                    </a:lnTo>
                    <a:lnTo>
                      <a:pt x="753" y="1041"/>
                    </a:lnTo>
                    <a:lnTo>
                      <a:pt x="778" y="903"/>
                    </a:lnTo>
                    <a:lnTo>
                      <a:pt x="803" y="753"/>
                    </a:lnTo>
                    <a:lnTo>
                      <a:pt x="803" y="615"/>
                    </a:lnTo>
                    <a:lnTo>
                      <a:pt x="790" y="477"/>
                    </a:lnTo>
                    <a:lnTo>
                      <a:pt x="753" y="339"/>
                    </a:lnTo>
                    <a:lnTo>
                      <a:pt x="715" y="239"/>
                    </a:lnTo>
                    <a:lnTo>
                      <a:pt x="665" y="139"/>
                    </a:lnTo>
                    <a:lnTo>
                      <a:pt x="602" y="76"/>
                    </a:lnTo>
                    <a:lnTo>
                      <a:pt x="527" y="2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5857885" y="2235920"/>
                <a:ext cx="62847" cy="20589"/>
              </a:xfrm>
              <a:custGeom>
                <a:rect b="b" l="l" r="r" t="t"/>
                <a:pathLst>
                  <a:path extrusionOk="0" h="916" w="2796">
                    <a:moveTo>
                      <a:pt x="728" y="0"/>
                    </a:moveTo>
                    <a:lnTo>
                      <a:pt x="640" y="38"/>
                    </a:lnTo>
                    <a:lnTo>
                      <a:pt x="527" y="101"/>
                    </a:lnTo>
                    <a:lnTo>
                      <a:pt x="389" y="188"/>
                    </a:lnTo>
                    <a:lnTo>
                      <a:pt x="264" y="301"/>
                    </a:lnTo>
                    <a:lnTo>
                      <a:pt x="151" y="427"/>
                    </a:lnTo>
                    <a:lnTo>
                      <a:pt x="64" y="564"/>
                    </a:lnTo>
                    <a:lnTo>
                      <a:pt x="26" y="627"/>
                    </a:lnTo>
                    <a:lnTo>
                      <a:pt x="13" y="690"/>
                    </a:lnTo>
                    <a:lnTo>
                      <a:pt x="1" y="752"/>
                    </a:lnTo>
                    <a:lnTo>
                      <a:pt x="13" y="815"/>
                    </a:lnTo>
                    <a:lnTo>
                      <a:pt x="26" y="828"/>
                    </a:lnTo>
                    <a:lnTo>
                      <a:pt x="51" y="840"/>
                    </a:lnTo>
                    <a:lnTo>
                      <a:pt x="151" y="865"/>
                    </a:lnTo>
                    <a:lnTo>
                      <a:pt x="289" y="890"/>
                    </a:lnTo>
                    <a:lnTo>
                      <a:pt x="465" y="903"/>
                    </a:lnTo>
                    <a:lnTo>
                      <a:pt x="916" y="915"/>
                    </a:lnTo>
                    <a:lnTo>
                      <a:pt x="1417" y="903"/>
                    </a:lnTo>
                    <a:lnTo>
                      <a:pt x="1931" y="890"/>
                    </a:lnTo>
                    <a:lnTo>
                      <a:pt x="2370" y="853"/>
                    </a:lnTo>
                    <a:lnTo>
                      <a:pt x="2545" y="828"/>
                    </a:lnTo>
                    <a:lnTo>
                      <a:pt x="2683" y="803"/>
                    </a:lnTo>
                    <a:lnTo>
                      <a:pt x="2771" y="778"/>
                    </a:lnTo>
                    <a:lnTo>
                      <a:pt x="2796" y="765"/>
                    </a:lnTo>
                    <a:lnTo>
                      <a:pt x="2796" y="752"/>
                    </a:lnTo>
                    <a:lnTo>
                      <a:pt x="2783" y="690"/>
                    </a:lnTo>
                    <a:lnTo>
                      <a:pt x="2708" y="539"/>
                    </a:lnTo>
                    <a:lnTo>
                      <a:pt x="2671" y="452"/>
                    </a:lnTo>
                    <a:lnTo>
                      <a:pt x="2608" y="364"/>
                    </a:lnTo>
                    <a:lnTo>
                      <a:pt x="2533" y="289"/>
                    </a:lnTo>
                    <a:lnTo>
                      <a:pt x="2445" y="226"/>
                    </a:lnTo>
                    <a:lnTo>
                      <a:pt x="2395" y="201"/>
                    </a:lnTo>
                    <a:lnTo>
                      <a:pt x="2320" y="176"/>
                    </a:lnTo>
                    <a:lnTo>
                      <a:pt x="2107" y="126"/>
                    </a:lnTo>
                    <a:lnTo>
                      <a:pt x="1856" y="88"/>
                    </a:lnTo>
                    <a:lnTo>
                      <a:pt x="1568" y="51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833947" y="2105775"/>
                <a:ext cx="222572" cy="98609"/>
              </a:xfrm>
              <a:custGeom>
                <a:rect b="b" l="l" r="r" t="t"/>
                <a:pathLst>
                  <a:path extrusionOk="0" h="4387" w="9902">
                    <a:moveTo>
                      <a:pt x="3873" y="0"/>
                    </a:moveTo>
                    <a:lnTo>
                      <a:pt x="3535" y="13"/>
                    </a:lnTo>
                    <a:lnTo>
                      <a:pt x="3209" y="38"/>
                    </a:lnTo>
                    <a:lnTo>
                      <a:pt x="2883" y="75"/>
                    </a:lnTo>
                    <a:lnTo>
                      <a:pt x="2582" y="125"/>
                    </a:lnTo>
                    <a:lnTo>
                      <a:pt x="2282" y="188"/>
                    </a:lnTo>
                    <a:lnTo>
                      <a:pt x="2006" y="263"/>
                    </a:lnTo>
                    <a:lnTo>
                      <a:pt x="1743" y="364"/>
                    </a:lnTo>
                    <a:lnTo>
                      <a:pt x="1505" y="464"/>
                    </a:lnTo>
                    <a:lnTo>
                      <a:pt x="1279" y="577"/>
                    </a:lnTo>
                    <a:lnTo>
                      <a:pt x="1078" y="714"/>
                    </a:lnTo>
                    <a:lnTo>
                      <a:pt x="890" y="852"/>
                    </a:lnTo>
                    <a:lnTo>
                      <a:pt x="740" y="1015"/>
                    </a:lnTo>
                    <a:lnTo>
                      <a:pt x="665" y="1103"/>
                    </a:lnTo>
                    <a:lnTo>
                      <a:pt x="615" y="1191"/>
                    </a:lnTo>
                    <a:lnTo>
                      <a:pt x="502" y="1366"/>
                    </a:lnTo>
                    <a:lnTo>
                      <a:pt x="402" y="1542"/>
                    </a:lnTo>
                    <a:lnTo>
                      <a:pt x="314" y="1717"/>
                    </a:lnTo>
                    <a:lnTo>
                      <a:pt x="251" y="1880"/>
                    </a:lnTo>
                    <a:lnTo>
                      <a:pt x="189" y="2043"/>
                    </a:lnTo>
                    <a:lnTo>
                      <a:pt x="138" y="2193"/>
                    </a:lnTo>
                    <a:lnTo>
                      <a:pt x="88" y="2344"/>
                    </a:lnTo>
                    <a:lnTo>
                      <a:pt x="63" y="2482"/>
                    </a:lnTo>
                    <a:lnTo>
                      <a:pt x="13" y="2757"/>
                    </a:lnTo>
                    <a:lnTo>
                      <a:pt x="1" y="3008"/>
                    </a:lnTo>
                    <a:lnTo>
                      <a:pt x="13" y="3234"/>
                    </a:lnTo>
                    <a:lnTo>
                      <a:pt x="51" y="3434"/>
                    </a:lnTo>
                    <a:lnTo>
                      <a:pt x="88" y="3622"/>
                    </a:lnTo>
                    <a:lnTo>
                      <a:pt x="151" y="3773"/>
                    </a:lnTo>
                    <a:lnTo>
                      <a:pt x="214" y="3910"/>
                    </a:lnTo>
                    <a:lnTo>
                      <a:pt x="264" y="4023"/>
                    </a:lnTo>
                    <a:lnTo>
                      <a:pt x="364" y="4174"/>
                    </a:lnTo>
                    <a:lnTo>
                      <a:pt x="414" y="4224"/>
                    </a:lnTo>
                    <a:lnTo>
                      <a:pt x="602" y="3986"/>
                    </a:lnTo>
                    <a:lnTo>
                      <a:pt x="790" y="3773"/>
                    </a:lnTo>
                    <a:lnTo>
                      <a:pt x="991" y="3597"/>
                    </a:lnTo>
                    <a:lnTo>
                      <a:pt x="1191" y="3434"/>
                    </a:lnTo>
                    <a:lnTo>
                      <a:pt x="1392" y="3309"/>
                    </a:lnTo>
                    <a:lnTo>
                      <a:pt x="1605" y="3209"/>
                    </a:lnTo>
                    <a:lnTo>
                      <a:pt x="1805" y="3121"/>
                    </a:lnTo>
                    <a:lnTo>
                      <a:pt x="2031" y="3058"/>
                    </a:lnTo>
                    <a:lnTo>
                      <a:pt x="2244" y="3021"/>
                    </a:lnTo>
                    <a:lnTo>
                      <a:pt x="2457" y="2996"/>
                    </a:lnTo>
                    <a:lnTo>
                      <a:pt x="2896" y="2996"/>
                    </a:lnTo>
                    <a:lnTo>
                      <a:pt x="3121" y="3021"/>
                    </a:lnTo>
                    <a:lnTo>
                      <a:pt x="3347" y="3058"/>
                    </a:lnTo>
                    <a:lnTo>
                      <a:pt x="3573" y="3108"/>
                    </a:lnTo>
                    <a:lnTo>
                      <a:pt x="3798" y="3171"/>
                    </a:lnTo>
                    <a:lnTo>
                      <a:pt x="4024" y="3246"/>
                    </a:lnTo>
                    <a:lnTo>
                      <a:pt x="4249" y="3321"/>
                    </a:lnTo>
                    <a:lnTo>
                      <a:pt x="4688" y="3484"/>
                    </a:lnTo>
                    <a:lnTo>
                      <a:pt x="5565" y="3848"/>
                    </a:lnTo>
                    <a:lnTo>
                      <a:pt x="5992" y="4023"/>
                    </a:lnTo>
                    <a:lnTo>
                      <a:pt x="6405" y="4174"/>
                    </a:lnTo>
                    <a:lnTo>
                      <a:pt x="6606" y="4236"/>
                    </a:lnTo>
                    <a:lnTo>
                      <a:pt x="6794" y="4299"/>
                    </a:lnTo>
                    <a:lnTo>
                      <a:pt x="6994" y="4337"/>
                    </a:lnTo>
                    <a:lnTo>
                      <a:pt x="7182" y="4374"/>
                    </a:lnTo>
                    <a:lnTo>
                      <a:pt x="7358" y="4387"/>
                    </a:lnTo>
                    <a:lnTo>
                      <a:pt x="7533" y="4387"/>
                    </a:lnTo>
                    <a:lnTo>
                      <a:pt x="7696" y="4374"/>
                    </a:lnTo>
                    <a:lnTo>
                      <a:pt x="7859" y="4337"/>
                    </a:lnTo>
                    <a:lnTo>
                      <a:pt x="8009" y="4299"/>
                    </a:lnTo>
                    <a:lnTo>
                      <a:pt x="8160" y="4236"/>
                    </a:lnTo>
                    <a:lnTo>
                      <a:pt x="8298" y="4161"/>
                    </a:lnTo>
                    <a:lnTo>
                      <a:pt x="8436" y="4086"/>
                    </a:lnTo>
                    <a:lnTo>
                      <a:pt x="8561" y="3998"/>
                    </a:lnTo>
                    <a:lnTo>
                      <a:pt x="8686" y="3898"/>
                    </a:lnTo>
                    <a:lnTo>
                      <a:pt x="8799" y="3785"/>
                    </a:lnTo>
                    <a:lnTo>
                      <a:pt x="8912" y="3685"/>
                    </a:lnTo>
                    <a:lnTo>
                      <a:pt x="9112" y="3434"/>
                    </a:lnTo>
                    <a:lnTo>
                      <a:pt x="9275" y="3184"/>
                    </a:lnTo>
                    <a:lnTo>
                      <a:pt x="9438" y="2933"/>
                    </a:lnTo>
                    <a:lnTo>
                      <a:pt x="9564" y="2682"/>
                    </a:lnTo>
                    <a:lnTo>
                      <a:pt x="9676" y="2457"/>
                    </a:lnTo>
                    <a:lnTo>
                      <a:pt x="9752" y="2244"/>
                    </a:lnTo>
                    <a:lnTo>
                      <a:pt x="9864" y="1930"/>
                    </a:lnTo>
                    <a:lnTo>
                      <a:pt x="9902" y="1805"/>
                    </a:lnTo>
                    <a:lnTo>
                      <a:pt x="9701" y="1629"/>
                    </a:lnTo>
                    <a:lnTo>
                      <a:pt x="9463" y="1454"/>
                    </a:lnTo>
                    <a:lnTo>
                      <a:pt x="9225" y="1291"/>
                    </a:lnTo>
                    <a:lnTo>
                      <a:pt x="8949" y="1141"/>
                    </a:lnTo>
                    <a:lnTo>
                      <a:pt x="8674" y="990"/>
                    </a:lnTo>
                    <a:lnTo>
                      <a:pt x="8373" y="852"/>
                    </a:lnTo>
                    <a:lnTo>
                      <a:pt x="8060" y="727"/>
                    </a:lnTo>
                    <a:lnTo>
                      <a:pt x="7746" y="614"/>
                    </a:lnTo>
                    <a:lnTo>
                      <a:pt x="7408" y="501"/>
                    </a:lnTo>
                    <a:lnTo>
                      <a:pt x="7069" y="401"/>
                    </a:lnTo>
                    <a:lnTo>
                      <a:pt x="6718" y="313"/>
                    </a:lnTo>
                    <a:lnTo>
                      <a:pt x="6368" y="238"/>
                    </a:lnTo>
                    <a:lnTo>
                      <a:pt x="6004" y="176"/>
                    </a:lnTo>
                    <a:lnTo>
                      <a:pt x="5653" y="113"/>
                    </a:lnTo>
                    <a:lnTo>
                      <a:pt x="5290" y="75"/>
                    </a:lnTo>
                    <a:lnTo>
                      <a:pt x="4926" y="38"/>
                    </a:lnTo>
                    <a:lnTo>
                      <a:pt x="4575" y="13"/>
                    </a:lnTo>
                    <a:lnTo>
                      <a:pt x="4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6029456" y="2139019"/>
                <a:ext cx="57228" cy="138888"/>
              </a:xfrm>
              <a:custGeom>
                <a:rect b="b" l="l" r="r" t="t"/>
                <a:pathLst>
                  <a:path extrusionOk="0" h="6179" w="2546">
                    <a:moveTo>
                      <a:pt x="803" y="0"/>
                    </a:moveTo>
                    <a:lnTo>
                      <a:pt x="640" y="564"/>
                    </a:lnTo>
                    <a:lnTo>
                      <a:pt x="490" y="1166"/>
                    </a:lnTo>
                    <a:lnTo>
                      <a:pt x="314" y="1880"/>
                    </a:lnTo>
                    <a:lnTo>
                      <a:pt x="239" y="2256"/>
                    </a:lnTo>
                    <a:lnTo>
                      <a:pt x="164" y="2632"/>
                    </a:lnTo>
                    <a:lnTo>
                      <a:pt x="101" y="3008"/>
                    </a:lnTo>
                    <a:lnTo>
                      <a:pt x="38" y="3371"/>
                    </a:lnTo>
                    <a:lnTo>
                      <a:pt x="13" y="3710"/>
                    </a:lnTo>
                    <a:lnTo>
                      <a:pt x="1" y="4011"/>
                    </a:lnTo>
                    <a:lnTo>
                      <a:pt x="1" y="4274"/>
                    </a:lnTo>
                    <a:lnTo>
                      <a:pt x="26" y="4387"/>
                    </a:lnTo>
                    <a:lnTo>
                      <a:pt x="38" y="4487"/>
                    </a:lnTo>
                    <a:lnTo>
                      <a:pt x="101" y="4675"/>
                    </a:lnTo>
                    <a:lnTo>
                      <a:pt x="189" y="4850"/>
                    </a:lnTo>
                    <a:lnTo>
                      <a:pt x="277" y="5013"/>
                    </a:lnTo>
                    <a:lnTo>
                      <a:pt x="377" y="5164"/>
                    </a:lnTo>
                    <a:lnTo>
                      <a:pt x="490" y="5314"/>
                    </a:lnTo>
                    <a:lnTo>
                      <a:pt x="602" y="5452"/>
                    </a:lnTo>
                    <a:lnTo>
                      <a:pt x="728" y="5577"/>
                    </a:lnTo>
                    <a:lnTo>
                      <a:pt x="841" y="5703"/>
                    </a:lnTo>
                    <a:lnTo>
                      <a:pt x="1066" y="5903"/>
                    </a:lnTo>
                    <a:lnTo>
                      <a:pt x="1254" y="6054"/>
                    </a:lnTo>
                    <a:lnTo>
                      <a:pt x="1430" y="6179"/>
                    </a:lnTo>
                    <a:lnTo>
                      <a:pt x="1593" y="6016"/>
                    </a:lnTo>
                    <a:lnTo>
                      <a:pt x="1755" y="5841"/>
                    </a:lnTo>
                    <a:lnTo>
                      <a:pt x="1931" y="5602"/>
                    </a:lnTo>
                    <a:lnTo>
                      <a:pt x="2131" y="5327"/>
                    </a:lnTo>
                    <a:lnTo>
                      <a:pt x="2219" y="5176"/>
                    </a:lnTo>
                    <a:lnTo>
                      <a:pt x="2307" y="5013"/>
                    </a:lnTo>
                    <a:lnTo>
                      <a:pt x="2382" y="4838"/>
                    </a:lnTo>
                    <a:lnTo>
                      <a:pt x="2445" y="4675"/>
                    </a:lnTo>
                    <a:lnTo>
                      <a:pt x="2495" y="4499"/>
                    </a:lnTo>
                    <a:lnTo>
                      <a:pt x="2520" y="4311"/>
                    </a:lnTo>
                    <a:lnTo>
                      <a:pt x="2533" y="4111"/>
                    </a:lnTo>
                    <a:lnTo>
                      <a:pt x="2545" y="3873"/>
                    </a:lnTo>
                    <a:lnTo>
                      <a:pt x="2545" y="3585"/>
                    </a:lnTo>
                    <a:lnTo>
                      <a:pt x="2520" y="3284"/>
                    </a:lnTo>
                    <a:lnTo>
                      <a:pt x="2495" y="2958"/>
                    </a:lnTo>
                    <a:lnTo>
                      <a:pt x="2445" y="2619"/>
                    </a:lnTo>
                    <a:lnTo>
                      <a:pt x="2382" y="2269"/>
                    </a:lnTo>
                    <a:lnTo>
                      <a:pt x="2307" y="1930"/>
                    </a:lnTo>
                    <a:lnTo>
                      <a:pt x="2194" y="1592"/>
                    </a:lnTo>
                    <a:lnTo>
                      <a:pt x="2081" y="1266"/>
                    </a:lnTo>
                    <a:lnTo>
                      <a:pt x="2006" y="1103"/>
                    </a:lnTo>
                    <a:lnTo>
                      <a:pt x="1931" y="953"/>
                    </a:lnTo>
                    <a:lnTo>
                      <a:pt x="1843" y="815"/>
                    </a:lnTo>
                    <a:lnTo>
                      <a:pt x="1755" y="677"/>
                    </a:lnTo>
                    <a:lnTo>
                      <a:pt x="1668" y="551"/>
                    </a:lnTo>
                    <a:lnTo>
                      <a:pt x="1567" y="439"/>
                    </a:lnTo>
                    <a:lnTo>
                      <a:pt x="1455" y="338"/>
                    </a:lnTo>
                    <a:lnTo>
                      <a:pt x="1342" y="238"/>
                    </a:lnTo>
                    <a:lnTo>
                      <a:pt x="1217" y="163"/>
                    </a:lnTo>
                    <a:lnTo>
                      <a:pt x="1091" y="88"/>
                    </a:lnTo>
                    <a:lnTo>
                      <a:pt x="953" y="38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5897334" y="2967540"/>
                <a:ext cx="521208" cy="229068"/>
              </a:xfrm>
              <a:custGeom>
                <a:rect b="b" l="l" r="r" t="t"/>
                <a:pathLst>
                  <a:path extrusionOk="0" h="10191" w="23188">
                    <a:moveTo>
                      <a:pt x="17472" y="1"/>
                    </a:moveTo>
                    <a:lnTo>
                      <a:pt x="17836" y="3961"/>
                    </a:lnTo>
                    <a:lnTo>
                      <a:pt x="1" y="6267"/>
                    </a:lnTo>
                    <a:lnTo>
                      <a:pt x="76" y="9714"/>
                    </a:lnTo>
                    <a:lnTo>
                      <a:pt x="978" y="9764"/>
                    </a:lnTo>
                    <a:lnTo>
                      <a:pt x="3347" y="9877"/>
                    </a:lnTo>
                    <a:lnTo>
                      <a:pt x="6719" y="10015"/>
                    </a:lnTo>
                    <a:lnTo>
                      <a:pt x="8624" y="10077"/>
                    </a:lnTo>
                    <a:lnTo>
                      <a:pt x="10604" y="10128"/>
                    </a:lnTo>
                    <a:lnTo>
                      <a:pt x="12609" y="10165"/>
                    </a:lnTo>
                    <a:lnTo>
                      <a:pt x="14552" y="10190"/>
                    </a:lnTo>
                    <a:lnTo>
                      <a:pt x="16394" y="10190"/>
                    </a:lnTo>
                    <a:lnTo>
                      <a:pt x="17259" y="10178"/>
                    </a:lnTo>
                    <a:lnTo>
                      <a:pt x="18061" y="10153"/>
                    </a:lnTo>
                    <a:lnTo>
                      <a:pt x="18826" y="10128"/>
                    </a:lnTo>
                    <a:lnTo>
                      <a:pt x="19515" y="10090"/>
                    </a:lnTo>
                    <a:lnTo>
                      <a:pt x="20142" y="10040"/>
                    </a:lnTo>
                    <a:lnTo>
                      <a:pt x="20681" y="9977"/>
                    </a:lnTo>
                    <a:lnTo>
                      <a:pt x="21132" y="9914"/>
                    </a:lnTo>
                    <a:lnTo>
                      <a:pt x="21333" y="9877"/>
                    </a:lnTo>
                    <a:lnTo>
                      <a:pt x="21495" y="9827"/>
                    </a:lnTo>
                    <a:lnTo>
                      <a:pt x="21646" y="9789"/>
                    </a:lnTo>
                    <a:lnTo>
                      <a:pt x="21759" y="9739"/>
                    </a:lnTo>
                    <a:lnTo>
                      <a:pt x="21846" y="9689"/>
                    </a:lnTo>
                    <a:lnTo>
                      <a:pt x="21909" y="9626"/>
                    </a:lnTo>
                    <a:lnTo>
                      <a:pt x="22022" y="9488"/>
                    </a:lnTo>
                    <a:lnTo>
                      <a:pt x="22122" y="9300"/>
                    </a:lnTo>
                    <a:lnTo>
                      <a:pt x="22210" y="9075"/>
                    </a:lnTo>
                    <a:lnTo>
                      <a:pt x="22298" y="8824"/>
                    </a:lnTo>
                    <a:lnTo>
                      <a:pt x="22385" y="8536"/>
                    </a:lnTo>
                    <a:lnTo>
                      <a:pt x="22461" y="8235"/>
                    </a:lnTo>
                    <a:lnTo>
                      <a:pt x="22536" y="7897"/>
                    </a:lnTo>
                    <a:lnTo>
                      <a:pt x="22598" y="7546"/>
                    </a:lnTo>
                    <a:lnTo>
                      <a:pt x="22724" y="6794"/>
                    </a:lnTo>
                    <a:lnTo>
                      <a:pt x="22824" y="5979"/>
                    </a:lnTo>
                    <a:lnTo>
                      <a:pt x="22912" y="5139"/>
                    </a:lnTo>
                    <a:lnTo>
                      <a:pt x="22987" y="4300"/>
                    </a:lnTo>
                    <a:lnTo>
                      <a:pt x="23050" y="3472"/>
                    </a:lnTo>
                    <a:lnTo>
                      <a:pt x="23087" y="2683"/>
                    </a:lnTo>
                    <a:lnTo>
                      <a:pt x="23150" y="1317"/>
                    </a:lnTo>
                    <a:lnTo>
                      <a:pt x="23175" y="352"/>
                    </a:lnTo>
                    <a:lnTo>
                      <a:pt x="23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5566869" y="2943601"/>
                <a:ext cx="65387" cy="72984"/>
              </a:xfrm>
              <a:custGeom>
                <a:rect b="b" l="l" r="r" t="t"/>
                <a:pathLst>
                  <a:path extrusionOk="0" h="3247" w="2909">
                    <a:moveTo>
                      <a:pt x="277" y="0"/>
                    </a:moveTo>
                    <a:lnTo>
                      <a:pt x="1" y="238"/>
                    </a:lnTo>
                    <a:lnTo>
                      <a:pt x="2620" y="3246"/>
                    </a:lnTo>
                    <a:lnTo>
                      <a:pt x="2909" y="299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5713378" y="3078264"/>
                <a:ext cx="185664" cy="117490"/>
              </a:xfrm>
              <a:custGeom>
                <a:rect b="b" l="l" r="r" t="t"/>
                <a:pathLst>
                  <a:path extrusionOk="0" h="5227" w="8260">
                    <a:moveTo>
                      <a:pt x="2908" y="0"/>
                    </a:moveTo>
                    <a:lnTo>
                      <a:pt x="2256" y="25"/>
                    </a:lnTo>
                    <a:lnTo>
                      <a:pt x="1667" y="50"/>
                    </a:lnTo>
                    <a:lnTo>
                      <a:pt x="890" y="88"/>
                    </a:lnTo>
                    <a:lnTo>
                      <a:pt x="802" y="100"/>
                    </a:lnTo>
                    <a:lnTo>
                      <a:pt x="727" y="126"/>
                    </a:lnTo>
                    <a:lnTo>
                      <a:pt x="677" y="163"/>
                    </a:lnTo>
                    <a:lnTo>
                      <a:pt x="639" y="213"/>
                    </a:lnTo>
                    <a:lnTo>
                      <a:pt x="627" y="263"/>
                    </a:lnTo>
                    <a:lnTo>
                      <a:pt x="627" y="339"/>
                    </a:lnTo>
                    <a:lnTo>
                      <a:pt x="639" y="401"/>
                    </a:lnTo>
                    <a:lnTo>
                      <a:pt x="690" y="489"/>
                    </a:lnTo>
                    <a:lnTo>
                      <a:pt x="752" y="564"/>
                    </a:lnTo>
                    <a:lnTo>
                      <a:pt x="840" y="652"/>
                    </a:lnTo>
                    <a:lnTo>
                      <a:pt x="953" y="727"/>
                    </a:lnTo>
                    <a:lnTo>
                      <a:pt x="1091" y="815"/>
                    </a:lnTo>
                    <a:lnTo>
                      <a:pt x="1254" y="903"/>
                    </a:lnTo>
                    <a:lnTo>
                      <a:pt x="1442" y="978"/>
                    </a:lnTo>
                    <a:lnTo>
                      <a:pt x="1667" y="1053"/>
                    </a:lnTo>
                    <a:lnTo>
                      <a:pt x="1905" y="1116"/>
                    </a:lnTo>
                    <a:lnTo>
                      <a:pt x="1592" y="1191"/>
                    </a:lnTo>
                    <a:lnTo>
                      <a:pt x="1279" y="1266"/>
                    </a:lnTo>
                    <a:lnTo>
                      <a:pt x="915" y="1366"/>
                    </a:lnTo>
                    <a:lnTo>
                      <a:pt x="564" y="1479"/>
                    </a:lnTo>
                    <a:lnTo>
                      <a:pt x="401" y="1554"/>
                    </a:lnTo>
                    <a:lnTo>
                      <a:pt x="251" y="1617"/>
                    </a:lnTo>
                    <a:lnTo>
                      <a:pt x="138" y="1692"/>
                    </a:lnTo>
                    <a:lnTo>
                      <a:pt x="50" y="1767"/>
                    </a:lnTo>
                    <a:lnTo>
                      <a:pt x="25" y="1805"/>
                    </a:lnTo>
                    <a:lnTo>
                      <a:pt x="0" y="1843"/>
                    </a:lnTo>
                    <a:lnTo>
                      <a:pt x="0" y="1880"/>
                    </a:lnTo>
                    <a:lnTo>
                      <a:pt x="0" y="1918"/>
                    </a:lnTo>
                    <a:lnTo>
                      <a:pt x="25" y="1993"/>
                    </a:lnTo>
                    <a:lnTo>
                      <a:pt x="63" y="2068"/>
                    </a:lnTo>
                    <a:lnTo>
                      <a:pt x="113" y="2131"/>
                    </a:lnTo>
                    <a:lnTo>
                      <a:pt x="176" y="2206"/>
                    </a:lnTo>
                    <a:lnTo>
                      <a:pt x="314" y="2319"/>
                    </a:lnTo>
                    <a:lnTo>
                      <a:pt x="464" y="2419"/>
                    </a:lnTo>
                    <a:lnTo>
                      <a:pt x="602" y="2507"/>
                    </a:lnTo>
                    <a:lnTo>
                      <a:pt x="727" y="2570"/>
                    </a:lnTo>
                    <a:lnTo>
                      <a:pt x="853" y="2620"/>
                    </a:lnTo>
                    <a:lnTo>
                      <a:pt x="840" y="2770"/>
                    </a:lnTo>
                    <a:lnTo>
                      <a:pt x="853" y="2933"/>
                    </a:lnTo>
                    <a:lnTo>
                      <a:pt x="865" y="3021"/>
                    </a:lnTo>
                    <a:lnTo>
                      <a:pt x="890" y="3121"/>
                    </a:lnTo>
                    <a:lnTo>
                      <a:pt x="915" y="3209"/>
                    </a:lnTo>
                    <a:lnTo>
                      <a:pt x="953" y="3309"/>
                    </a:lnTo>
                    <a:lnTo>
                      <a:pt x="1003" y="3384"/>
                    </a:lnTo>
                    <a:lnTo>
                      <a:pt x="1078" y="3472"/>
                    </a:lnTo>
                    <a:lnTo>
                      <a:pt x="1153" y="3535"/>
                    </a:lnTo>
                    <a:lnTo>
                      <a:pt x="1254" y="3585"/>
                    </a:lnTo>
                    <a:lnTo>
                      <a:pt x="1379" y="3622"/>
                    </a:lnTo>
                    <a:lnTo>
                      <a:pt x="1517" y="3647"/>
                    </a:lnTo>
                    <a:lnTo>
                      <a:pt x="1504" y="3735"/>
                    </a:lnTo>
                    <a:lnTo>
                      <a:pt x="1492" y="3936"/>
                    </a:lnTo>
                    <a:lnTo>
                      <a:pt x="1504" y="4048"/>
                    </a:lnTo>
                    <a:lnTo>
                      <a:pt x="1529" y="4174"/>
                    </a:lnTo>
                    <a:lnTo>
                      <a:pt x="1554" y="4274"/>
                    </a:lnTo>
                    <a:lnTo>
                      <a:pt x="1579" y="4324"/>
                    </a:lnTo>
                    <a:lnTo>
                      <a:pt x="1617" y="4362"/>
                    </a:lnTo>
                    <a:lnTo>
                      <a:pt x="1680" y="4412"/>
                    </a:lnTo>
                    <a:lnTo>
                      <a:pt x="1805" y="4487"/>
                    </a:lnTo>
                    <a:lnTo>
                      <a:pt x="1981" y="4562"/>
                    </a:lnTo>
                    <a:lnTo>
                      <a:pt x="2219" y="4663"/>
                    </a:lnTo>
                    <a:lnTo>
                      <a:pt x="2507" y="4775"/>
                    </a:lnTo>
                    <a:lnTo>
                      <a:pt x="2833" y="4876"/>
                    </a:lnTo>
                    <a:lnTo>
                      <a:pt x="3221" y="4976"/>
                    </a:lnTo>
                    <a:lnTo>
                      <a:pt x="3635" y="5076"/>
                    </a:lnTo>
                    <a:lnTo>
                      <a:pt x="4099" y="5151"/>
                    </a:lnTo>
                    <a:lnTo>
                      <a:pt x="4600" y="5202"/>
                    </a:lnTo>
                    <a:lnTo>
                      <a:pt x="4863" y="5214"/>
                    </a:lnTo>
                    <a:lnTo>
                      <a:pt x="5139" y="5227"/>
                    </a:lnTo>
                    <a:lnTo>
                      <a:pt x="5716" y="5227"/>
                    </a:lnTo>
                    <a:lnTo>
                      <a:pt x="6004" y="5214"/>
                    </a:lnTo>
                    <a:lnTo>
                      <a:pt x="6305" y="5189"/>
                    </a:lnTo>
                    <a:lnTo>
                      <a:pt x="6618" y="5151"/>
                    </a:lnTo>
                    <a:lnTo>
                      <a:pt x="6931" y="5101"/>
                    </a:lnTo>
                    <a:lnTo>
                      <a:pt x="7257" y="5051"/>
                    </a:lnTo>
                    <a:lnTo>
                      <a:pt x="7583" y="4976"/>
                    </a:lnTo>
                    <a:lnTo>
                      <a:pt x="7921" y="4888"/>
                    </a:lnTo>
                    <a:lnTo>
                      <a:pt x="8260" y="4788"/>
                    </a:lnTo>
                    <a:lnTo>
                      <a:pt x="8185" y="1341"/>
                    </a:lnTo>
                    <a:lnTo>
                      <a:pt x="7834" y="1191"/>
                    </a:lnTo>
                    <a:lnTo>
                      <a:pt x="6969" y="827"/>
                    </a:lnTo>
                    <a:lnTo>
                      <a:pt x="6455" y="614"/>
                    </a:lnTo>
                    <a:lnTo>
                      <a:pt x="5941" y="414"/>
                    </a:lnTo>
                    <a:lnTo>
                      <a:pt x="5465" y="238"/>
                    </a:lnTo>
                    <a:lnTo>
                      <a:pt x="5076" y="113"/>
                    </a:lnTo>
                    <a:lnTo>
                      <a:pt x="4913" y="75"/>
                    </a:lnTo>
                    <a:lnTo>
                      <a:pt x="4713" y="50"/>
                    </a:lnTo>
                    <a:lnTo>
                      <a:pt x="4462" y="25"/>
                    </a:lnTo>
                    <a:lnTo>
                      <a:pt x="4186" y="13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5710276" y="2675692"/>
                <a:ext cx="12970" cy="270741"/>
              </a:xfrm>
              <a:custGeom>
                <a:rect b="b" l="l" r="r" t="t"/>
                <a:pathLst>
                  <a:path extrusionOk="0" h="12045" w="577">
                    <a:moveTo>
                      <a:pt x="289" y="0"/>
                    </a:moveTo>
                    <a:lnTo>
                      <a:pt x="0" y="12032"/>
                    </a:lnTo>
                    <a:lnTo>
                      <a:pt x="289" y="1204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6251467" y="2683559"/>
                <a:ext cx="41988" cy="284295"/>
              </a:xfrm>
              <a:custGeom>
                <a:rect b="b" l="l" r="r" t="t"/>
                <a:pathLst>
                  <a:path extrusionOk="0" h="12648" w="1868">
                    <a:moveTo>
                      <a:pt x="276" y="1"/>
                    </a:moveTo>
                    <a:lnTo>
                      <a:pt x="0" y="39"/>
                    </a:lnTo>
                    <a:lnTo>
                      <a:pt x="1579" y="12647"/>
                    </a:lnTo>
                    <a:lnTo>
                      <a:pt x="1868" y="12610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5702386" y="3404210"/>
                <a:ext cx="633618" cy="64803"/>
              </a:xfrm>
              <a:custGeom>
                <a:rect b="b" l="l" r="r" t="t"/>
                <a:pathLst>
                  <a:path extrusionOk="0" h="2883" w="28189">
                    <a:moveTo>
                      <a:pt x="27875" y="0"/>
                    </a:moveTo>
                    <a:lnTo>
                      <a:pt x="63" y="238"/>
                    </a:lnTo>
                    <a:lnTo>
                      <a:pt x="0" y="2883"/>
                    </a:lnTo>
                    <a:lnTo>
                      <a:pt x="28188" y="2883"/>
                    </a:lnTo>
                    <a:lnTo>
                      <a:pt x="278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6297658" y="3051786"/>
                <a:ext cx="57205" cy="28187"/>
              </a:xfrm>
              <a:custGeom>
                <a:rect b="b" l="l" r="r" t="t"/>
                <a:pathLst>
                  <a:path extrusionOk="0" h="1254" w="2545">
                    <a:moveTo>
                      <a:pt x="314" y="0"/>
                    </a:moveTo>
                    <a:lnTo>
                      <a:pt x="88" y="13"/>
                    </a:lnTo>
                    <a:lnTo>
                      <a:pt x="1" y="25"/>
                    </a:lnTo>
                    <a:lnTo>
                      <a:pt x="51" y="401"/>
                    </a:lnTo>
                    <a:lnTo>
                      <a:pt x="126" y="389"/>
                    </a:lnTo>
                    <a:lnTo>
                      <a:pt x="326" y="376"/>
                    </a:lnTo>
                    <a:lnTo>
                      <a:pt x="615" y="389"/>
                    </a:lnTo>
                    <a:lnTo>
                      <a:pt x="778" y="401"/>
                    </a:lnTo>
                    <a:lnTo>
                      <a:pt x="953" y="426"/>
                    </a:lnTo>
                    <a:lnTo>
                      <a:pt x="1141" y="464"/>
                    </a:lnTo>
                    <a:lnTo>
                      <a:pt x="1317" y="514"/>
                    </a:lnTo>
                    <a:lnTo>
                      <a:pt x="1505" y="577"/>
                    </a:lnTo>
                    <a:lnTo>
                      <a:pt x="1668" y="664"/>
                    </a:lnTo>
                    <a:lnTo>
                      <a:pt x="1831" y="777"/>
                    </a:lnTo>
                    <a:lnTo>
                      <a:pt x="1906" y="840"/>
                    </a:lnTo>
                    <a:lnTo>
                      <a:pt x="1981" y="902"/>
                    </a:lnTo>
                    <a:lnTo>
                      <a:pt x="2044" y="978"/>
                    </a:lnTo>
                    <a:lnTo>
                      <a:pt x="2094" y="1065"/>
                    </a:lnTo>
                    <a:lnTo>
                      <a:pt x="2144" y="1153"/>
                    </a:lnTo>
                    <a:lnTo>
                      <a:pt x="2194" y="1253"/>
                    </a:lnTo>
                    <a:lnTo>
                      <a:pt x="2545" y="1103"/>
                    </a:lnTo>
                    <a:lnTo>
                      <a:pt x="2495" y="1003"/>
                    </a:lnTo>
                    <a:lnTo>
                      <a:pt x="2445" y="902"/>
                    </a:lnTo>
                    <a:lnTo>
                      <a:pt x="2382" y="815"/>
                    </a:lnTo>
                    <a:lnTo>
                      <a:pt x="2319" y="727"/>
                    </a:lnTo>
                    <a:lnTo>
                      <a:pt x="2244" y="639"/>
                    </a:lnTo>
                    <a:lnTo>
                      <a:pt x="2156" y="564"/>
                    </a:lnTo>
                    <a:lnTo>
                      <a:pt x="2069" y="489"/>
                    </a:lnTo>
                    <a:lnTo>
                      <a:pt x="1981" y="414"/>
                    </a:lnTo>
                    <a:lnTo>
                      <a:pt x="1780" y="288"/>
                    </a:lnTo>
                    <a:lnTo>
                      <a:pt x="1555" y="188"/>
                    </a:lnTo>
                    <a:lnTo>
                      <a:pt x="1304" y="113"/>
                    </a:lnTo>
                    <a:lnTo>
                      <a:pt x="1041" y="50"/>
                    </a:lnTo>
                    <a:lnTo>
                      <a:pt x="840" y="25"/>
                    </a:lnTo>
                    <a:lnTo>
                      <a:pt x="640" y="1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6044112" y="2276492"/>
                <a:ext cx="59475" cy="60869"/>
              </a:xfrm>
              <a:custGeom>
                <a:rect b="b" l="l" r="r" t="t"/>
                <a:pathLst>
                  <a:path extrusionOk="0" h="2708" w="2646">
                    <a:moveTo>
                      <a:pt x="1329" y="0"/>
                    </a:moveTo>
                    <a:lnTo>
                      <a:pt x="1103" y="13"/>
                    </a:lnTo>
                    <a:lnTo>
                      <a:pt x="890" y="38"/>
                    </a:lnTo>
                    <a:lnTo>
                      <a:pt x="527" y="101"/>
                    </a:lnTo>
                    <a:lnTo>
                      <a:pt x="264" y="163"/>
                    </a:lnTo>
                    <a:lnTo>
                      <a:pt x="163" y="188"/>
                    </a:lnTo>
                    <a:lnTo>
                      <a:pt x="1" y="2632"/>
                    </a:lnTo>
                    <a:lnTo>
                      <a:pt x="163" y="2670"/>
                    </a:lnTo>
                    <a:lnTo>
                      <a:pt x="326" y="2695"/>
                    </a:lnTo>
                    <a:lnTo>
                      <a:pt x="489" y="2707"/>
                    </a:lnTo>
                    <a:lnTo>
                      <a:pt x="790" y="2707"/>
                    </a:lnTo>
                    <a:lnTo>
                      <a:pt x="928" y="2695"/>
                    </a:lnTo>
                    <a:lnTo>
                      <a:pt x="1066" y="2682"/>
                    </a:lnTo>
                    <a:lnTo>
                      <a:pt x="1204" y="2657"/>
                    </a:lnTo>
                    <a:lnTo>
                      <a:pt x="1329" y="2632"/>
                    </a:lnTo>
                    <a:lnTo>
                      <a:pt x="1442" y="2595"/>
                    </a:lnTo>
                    <a:lnTo>
                      <a:pt x="1567" y="2557"/>
                    </a:lnTo>
                    <a:lnTo>
                      <a:pt x="1680" y="2507"/>
                    </a:lnTo>
                    <a:lnTo>
                      <a:pt x="1881" y="2394"/>
                    </a:lnTo>
                    <a:lnTo>
                      <a:pt x="2056" y="2269"/>
                    </a:lnTo>
                    <a:lnTo>
                      <a:pt x="2219" y="2106"/>
                    </a:lnTo>
                    <a:lnTo>
                      <a:pt x="2344" y="1943"/>
                    </a:lnTo>
                    <a:lnTo>
                      <a:pt x="2457" y="1767"/>
                    </a:lnTo>
                    <a:lnTo>
                      <a:pt x="2545" y="1567"/>
                    </a:lnTo>
                    <a:lnTo>
                      <a:pt x="2607" y="1366"/>
                    </a:lnTo>
                    <a:lnTo>
                      <a:pt x="2633" y="1153"/>
                    </a:lnTo>
                    <a:lnTo>
                      <a:pt x="2645" y="940"/>
                    </a:lnTo>
                    <a:lnTo>
                      <a:pt x="2620" y="715"/>
                    </a:lnTo>
                    <a:lnTo>
                      <a:pt x="2607" y="614"/>
                    </a:lnTo>
                    <a:lnTo>
                      <a:pt x="2570" y="514"/>
                    </a:lnTo>
                    <a:lnTo>
                      <a:pt x="2520" y="426"/>
                    </a:lnTo>
                    <a:lnTo>
                      <a:pt x="2470" y="351"/>
                    </a:lnTo>
                    <a:lnTo>
                      <a:pt x="2407" y="289"/>
                    </a:lnTo>
                    <a:lnTo>
                      <a:pt x="2332" y="226"/>
                    </a:lnTo>
                    <a:lnTo>
                      <a:pt x="2257" y="176"/>
                    </a:lnTo>
                    <a:lnTo>
                      <a:pt x="2169" y="138"/>
                    </a:lnTo>
                    <a:lnTo>
                      <a:pt x="2069" y="101"/>
                    </a:lnTo>
                    <a:lnTo>
                      <a:pt x="1968" y="63"/>
                    </a:lnTo>
                    <a:lnTo>
                      <a:pt x="1768" y="25"/>
                    </a:lnTo>
                    <a:lnTo>
                      <a:pt x="1542" y="13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6280755" y="2743866"/>
                <a:ext cx="39470" cy="152982"/>
              </a:xfrm>
              <a:custGeom>
                <a:rect b="b" l="l" r="r" t="t"/>
                <a:pathLst>
                  <a:path extrusionOk="0" h="6806" w="1756">
                    <a:moveTo>
                      <a:pt x="1467" y="0"/>
                    </a:moveTo>
                    <a:lnTo>
                      <a:pt x="1454" y="163"/>
                    </a:lnTo>
                    <a:lnTo>
                      <a:pt x="1417" y="614"/>
                    </a:lnTo>
                    <a:lnTo>
                      <a:pt x="1329" y="1304"/>
                    </a:lnTo>
                    <a:lnTo>
                      <a:pt x="1191" y="2181"/>
                    </a:lnTo>
                    <a:lnTo>
                      <a:pt x="1104" y="2682"/>
                    </a:lnTo>
                    <a:lnTo>
                      <a:pt x="1003" y="3209"/>
                    </a:lnTo>
                    <a:lnTo>
                      <a:pt x="890" y="3760"/>
                    </a:lnTo>
                    <a:lnTo>
                      <a:pt x="753" y="4337"/>
                    </a:lnTo>
                    <a:lnTo>
                      <a:pt x="590" y="4913"/>
                    </a:lnTo>
                    <a:lnTo>
                      <a:pt x="414" y="5515"/>
                    </a:lnTo>
                    <a:lnTo>
                      <a:pt x="214" y="6104"/>
                    </a:lnTo>
                    <a:lnTo>
                      <a:pt x="1" y="6705"/>
                    </a:lnTo>
                    <a:lnTo>
                      <a:pt x="264" y="6806"/>
                    </a:lnTo>
                    <a:lnTo>
                      <a:pt x="489" y="6204"/>
                    </a:lnTo>
                    <a:lnTo>
                      <a:pt x="677" y="5603"/>
                    </a:lnTo>
                    <a:lnTo>
                      <a:pt x="865" y="5001"/>
                    </a:lnTo>
                    <a:lnTo>
                      <a:pt x="1016" y="4412"/>
                    </a:lnTo>
                    <a:lnTo>
                      <a:pt x="1154" y="3823"/>
                    </a:lnTo>
                    <a:lnTo>
                      <a:pt x="1279" y="3271"/>
                    </a:lnTo>
                    <a:lnTo>
                      <a:pt x="1392" y="2732"/>
                    </a:lnTo>
                    <a:lnTo>
                      <a:pt x="1480" y="2231"/>
                    </a:lnTo>
                    <a:lnTo>
                      <a:pt x="1555" y="1767"/>
                    </a:lnTo>
                    <a:lnTo>
                      <a:pt x="1605" y="1341"/>
                    </a:lnTo>
                    <a:lnTo>
                      <a:pt x="1693" y="639"/>
                    </a:lnTo>
                    <a:lnTo>
                      <a:pt x="1743" y="188"/>
                    </a:lnTo>
                    <a:lnTo>
                      <a:pt x="1755" y="13"/>
                    </a:lnTo>
                    <a:lnTo>
                      <a:pt x="14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5649991" y="2772300"/>
                <a:ext cx="69321" cy="97800"/>
              </a:xfrm>
              <a:custGeom>
                <a:rect b="b" l="l" r="r" t="t"/>
                <a:pathLst>
                  <a:path extrusionOk="0" h="4351" w="3084">
                    <a:moveTo>
                      <a:pt x="251" y="1"/>
                    </a:moveTo>
                    <a:lnTo>
                      <a:pt x="0" y="151"/>
                    </a:lnTo>
                    <a:lnTo>
                      <a:pt x="301" y="628"/>
                    </a:lnTo>
                    <a:lnTo>
                      <a:pt x="1003" y="1731"/>
                    </a:lnTo>
                    <a:lnTo>
                      <a:pt x="1454" y="2407"/>
                    </a:lnTo>
                    <a:lnTo>
                      <a:pt x="1930" y="3109"/>
                    </a:lnTo>
                    <a:lnTo>
                      <a:pt x="2407" y="3774"/>
                    </a:lnTo>
                    <a:lnTo>
                      <a:pt x="2632" y="4074"/>
                    </a:lnTo>
                    <a:lnTo>
                      <a:pt x="2858" y="4350"/>
                    </a:lnTo>
                    <a:lnTo>
                      <a:pt x="3083" y="4175"/>
                    </a:lnTo>
                    <a:lnTo>
                      <a:pt x="2858" y="3899"/>
                    </a:lnTo>
                    <a:lnTo>
                      <a:pt x="2632" y="3598"/>
                    </a:lnTo>
                    <a:lnTo>
                      <a:pt x="2156" y="2934"/>
                    </a:lnTo>
                    <a:lnTo>
                      <a:pt x="1680" y="2244"/>
                    </a:lnTo>
                    <a:lnTo>
                      <a:pt x="1241" y="1580"/>
                    </a:lnTo>
                    <a:lnTo>
                      <a:pt x="539" y="477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5597596" y="2853736"/>
                <a:ext cx="57205" cy="44528"/>
              </a:xfrm>
              <a:custGeom>
                <a:rect b="b" l="l" r="r" t="t"/>
                <a:pathLst>
                  <a:path extrusionOk="0" h="1981" w="2545">
                    <a:moveTo>
                      <a:pt x="163" y="0"/>
                    </a:moveTo>
                    <a:lnTo>
                      <a:pt x="0" y="226"/>
                    </a:lnTo>
                    <a:lnTo>
                      <a:pt x="827" y="827"/>
                    </a:lnTo>
                    <a:lnTo>
                      <a:pt x="1592" y="1391"/>
                    </a:lnTo>
                    <a:lnTo>
                      <a:pt x="2369" y="1980"/>
                    </a:lnTo>
                    <a:lnTo>
                      <a:pt x="2544" y="1755"/>
                    </a:lnTo>
                    <a:lnTo>
                      <a:pt x="1755" y="1166"/>
                    </a:lnTo>
                    <a:lnTo>
                      <a:pt x="990" y="60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5530815" y="3468990"/>
                <a:ext cx="840681" cy="1060421"/>
              </a:xfrm>
              <a:custGeom>
                <a:rect b="b" l="l" r="r" t="t"/>
                <a:pathLst>
                  <a:path extrusionOk="0" h="47177" w="37401">
                    <a:moveTo>
                      <a:pt x="35821" y="1"/>
                    </a:moveTo>
                    <a:lnTo>
                      <a:pt x="31359" y="490"/>
                    </a:lnTo>
                    <a:lnTo>
                      <a:pt x="26659" y="1004"/>
                    </a:lnTo>
                    <a:lnTo>
                      <a:pt x="21094" y="1618"/>
                    </a:lnTo>
                    <a:lnTo>
                      <a:pt x="15229" y="2270"/>
                    </a:lnTo>
                    <a:lnTo>
                      <a:pt x="9664" y="2909"/>
                    </a:lnTo>
                    <a:lnTo>
                      <a:pt x="7170" y="3210"/>
                    </a:lnTo>
                    <a:lnTo>
                      <a:pt x="4976" y="3473"/>
                    </a:lnTo>
                    <a:lnTo>
                      <a:pt x="3146" y="3711"/>
                    </a:lnTo>
                    <a:lnTo>
                      <a:pt x="1743" y="3911"/>
                    </a:lnTo>
                    <a:lnTo>
                      <a:pt x="1605" y="3936"/>
                    </a:lnTo>
                    <a:lnTo>
                      <a:pt x="1467" y="3974"/>
                    </a:lnTo>
                    <a:lnTo>
                      <a:pt x="1342" y="4037"/>
                    </a:lnTo>
                    <a:lnTo>
                      <a:pt x="1216" y="4112"/>
                    </a:lnTo>
                    <a:lnTo>
                      <a:pt x="1104" y="4200"/>
                    </a:lnTo>
                    <a:lnTo>
                      <a:pt x="991" y="4300"/>
                    </a:lnTo>
                    <a:lnTo>
                      <a:pt x="890" y="4413"/>
                    </a:lnTo>
                    <a:lnTo>
                      <a:pt x="790" y="4538"/>
                    </a:lnTo>
                    <a:lnTo>
                      <a:pt x="702" y="4688"/>
                    </a:lnTo>
                    <a:lnTo>
                      <a:pt x="615" y="4839"/>
                    </a:lnTo>
                    <a:lnTo>
                      <a:pt x="540" y="5002"/>
                    </a:lnTo>
                    <a:lnTo>
                      <a:pt x="464" y="5190"/>
                    </a:lnTo>
                    <a:lnTo>
                      <a:pt x="402" y="5378"/>
                    </a:lnTo>
                    <a:lnTo>
                      <a:pt x="339" y="5578"/>
                    </a:lnTo>
                    <a:lnTo>
                      <a:pt x="276" y="5804"/>
                    </a:lnTo>
                    <a:lnTo>
                      <a:pt x="226" y="6030"/>
                    </a:lnTo>
                    <a:lnTo>
                      <a:pt x="151" y="6518"/>
                    </a:lnTo>
                    <a:lnTo>
                      <a:pt x="76" y="7045"/>
                    </a:lnTo>
                    <a:lnTo>
                      <a:pt x="38" y="7621"/>
                    </a:lnTo>
                    <a:lnTo>
                      <a:pt x="13" y="8235"/>
                    </a:lnTo>
                    <a:lnTo>
                      <a:pt x="1" y="8887"/>
                    </a:lnTo>
                    <a:lnTo>
                      <a:pt x="13" y="9576"/>
                    </a:lnTo>
                    <a:lnTo>
                      <a:pt x="38" y="10303"/>
                    </a:lnTo>
                    <a:lnTo>
                      <a:pt x="88" y="11055"/>
                    </a:lnTo>
                    <a:lnTo>
                      <a:pt x="151" y="11832"/>
                    </a:lnTo>
                    <a:lnTo>
                      <a:pt x="214" y="12647"/>
                    </a:lnTo>
                    <a:lnTo>
                      <a:pt x="314" y="13487"/>
                    </a:lnTo>
                    <a:lnTo>
                      <a:pt x="414" y="14352"/>
                    </a:lnTo>
                    <a:lnTo>
                      <a:pt x="527" y="15229"/>
                    </a:lnTo>
                    <a:lnTo>
                      <a:pt x="652" y="16131"/>
                    </a:lnTo>
                    <a:lnTo>
                      <a:pt x="790" y="17059"/>
                    </a:lnTo>
                    <a:lnTo>
                      <a:pt x="941" y="17999"/>
                    </a:lnTo>
                    <a:lnTo>
                      <a:pt x="1279" y="19916"/>
                    </a:lnTo>
                    <a:lnTo>
                      <a:pt x="1642" y="21884"/>
                    </a:lnTo>
                    <a:lnTo>
                      <a:pt x="2031" y="23877"/>
                    </a:lnTo>
                    <a:lnTo>
                      <a:pt x="2457" y="25882"/>
                    </a:lnTo>
                    <a:lnTo>
                      <a:pt x="2883" y="27888"/>
                    </a:lnTo>
                    <a:lnTo>
                      <a:pt x="3334" y="29868"/>
                    </a:lnTo>
                    <a:lnTo>
                      <a:pt x="3786" y="31823"/>
                    </a:lnTo>
                    <a:lnTo>
                      <a:pt x="4249" y="33728"/>
                    </a:lnTo>
                    <a:lnTo>
                      <a:pt x="4701" y="35571"/>
                    </a:lnTo>
                    <a:lnTo>
                      <a:pt x="5139" y="37325"/>
                    </a:lnTo>
                    <a:lnTo>
                      <a:pt x="5565" y="38992"/>
                    </a:lnTo>
                    <a:lnTo>
                      <a:pt x="5979" y="40546"/>
                    </a:lnTo>
                    <a:lnTo>
                      <a:pt x="6693" y="43266"/>
                    </a:lnTo>
                    <a:lnTo>
                      <a:pt x="7270" y="45359"/>
                    </a:lnTo>
                    <a:lnTo>
                      <a:pt x="7784" y="47177"/>
                    </a:lnTo>
                    <a:lnTo>
                      <a:pt x="14903" y="45948"/>
                    </a:lnTo>
                    <a:lnTo>
                      <a:pt x="11594" y="16019"/>
                    </a:lnTo>
                    <a:lnTo>
                      <a:pt x="14765" y="15931"/>
                    </a:lnTo>
                    <a:lnTo>
                      <a:pt x="21909" y="15768"/>
                    </a:lnTo>
                    <a:lnTo>
                      <a:pt x="25895" y="15693"/>
                    </a:lnTo>
                    <a:lnTo>
                      <a:pt x="29567" y="15630"/>
                    </a:lnTo>
                    <a:lnTo>
                      <a:pt x="32500" y="15592"/>
                    </a:lnTo>
                    <a:lnTo>
                      <a:pt x="33540" y="15592"/>
                    </a:lnTo>
                    <a:lnTo>
                      <a:pt x="34242" y="15605"/>
                    </a:lnTo>
                    <a:lnTo>
                      <a:pt x="34518" y="15605"/>
                    </a:lnTo>
                    <a:lnTo>
                      <a:pt x="34768" y="15580"/>
                    </a:lnTo>
                    <a:lnTo>
                      <a:pt x="35019" y="15530"/>
                    </a:lnTo>
                    <a:lnTo>
                      <a:pt x="35245" y="15467"/>
                    </a:lnTo>
                    <a:lnTo>
                      <a:pt x="35470" y="15379"/>
                    </a:lnTo>
                    <a:lnTo>
                      <a:pt x="35671" y="15267"/>
                    </a:lnTo>
                    <a:lnTo>
                      <a:pt x="35859" y="15141"/>
                    </a:lnTo>
                    <a:lnTo>
                      <a:pt x="36047" y="15003"/>
                    </a:lnTo>
                    <a:lnTo>
                      <a:pt x="36210" y="14840"/>
                    </a:lnTo>
                    <a:lnTo>
                      <a:pt x="36360" y="14652"/>
                    </a:lnTo>
                    <a:lnTo>
                      <a:pt x="36498" y="14464"/>
                    </a:lnTo>
                    <a:lnTo>
                      <a:pt x="36623" y="14251"/>
                    </a:lnTo>
                    <a:lnTo>
                      <a:pt x="36749" y="14026"/>
                    </a:lnTo>
                    <a:lnTo>
                      <a:pt x="36849" y="13775"/>
                    </a:lnTo>
                    <a:lnTo>
                      <a:pt x="36949" y="13524"/>
                    </a:lnTo>
                    <a:lnTo>
                      <a:pt x="37037" y="13261"/>
                    </a:lnTo>
                    <a:lnTo>
                      <a:pt x="37112" y="12986"/>
                    </a:lnTo>
                    <a:lnTo>
                      <a:pt x="37175" y="12697"/>
                    </a:lnTo>
                    <a:lnTo>
                      <a:pt x="37237" y="12396"/>
                    </a:lnTo>
                    <a:lnTo>
                      <a:pt x="37288" y="12083"/>
                    </a:lnTo>
                    <a:lnTo>
                      <a:pt x="37325" y="11770"/>
                    </a:lnTo>
                    <a:lnTo>
                      <a:pt x="37350" y="11444"/>
                    </a:lnTo>
                    <a:lnTo>
                      <a:pt x="37375" y="11106"/>
                    </a:lnTo>
                    <a:lnTo>
                      <a:pt x="37400" y="10767"/>
                    </a:lnTo>
                    <a:lnTo>
                      <a:pt x="37400" y="10065"/>
                    </a:lnTo>
                    <a:lnTo>
                      <a:pt x="37388" y="9351"/>
                    </a:lnTo>
                    <a:lnTo>
                      <a:pt x="37350" y="8624"/>
                    </a:lnTo>
                    <a:lnTo>
                      <a:pt x="37300" y="7884"/>
                    </a:lnTo>
                    <a:lnTo>
                      <a:pt x="37225" y="7145"/>
                    </a:lnTo>
                    <a:lnTo>
                      <a:pt x="37125" y="6418"/>
                    </a:lnTo>
                    <a:lnTo>
                      <a:pt x="37024" y="5704"/>
                    </a:lnTo>
                    <a:lnTo>
                      <a:pt x="36912" y="5002"/>
                    </a:lnTo>
                    <a:lnTo>
                      <a:pt x="36786" y="4312"/>
                    </a:lnTo>
                    <a:lnTo>
                      <a:pt x="36673" y="3661"/>
                    </a:lnTo>
                    <a:lnTo>
                      <a:pt x="36423" y="2470"/>
                    </a:lnTo>
                    <a:lnTo>
                      <a:pt x="36185" y="1467"/>
                    </a:lnTo>
                    <a:lnTo>
                      <a:pt x="35997" y="678"/>
                    </a:lnTo>
                    <a:lnTo>
                      <a:pt x="3582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6229776" y="3467305"/>
                <a:ext cx="92427" cy="173571"/>
              </a:xfrm>
              <a:custGeom>
                <a:rect b="b" l="l" r="r" t="t"/>
                <a:pathLst>
                  <a:path extrusionOk="0" h="7722" w="4112">
                    <a:moveTo>
                      <a:pt x="414" y="1"/>
                    </a:moveTo>
                    <a:lnTo>
                      <a:pt x="313" y="715"/>
                    </a:lnTo>
                    <a:lnTo>
                      <a:pt x="226" y="1405"/>
                    </a:lnTo>
                    <a:lnTo>
                      <a:pt x="125" y="2207"/>
                    </a:lnTo>
                    <a:lnTo>
                      <a:pt x="50" y="3059"/>
                    </a:lnTo>
                    <a:lnTo>
                      <a:pt x="25" y="3473"/>
                    </a:lnTo>
                    <a:lnTo>
                      <a:pt x="13" y="3874"/>
                    </a:lnTo>
                    <a:lnTo>
                      <a:pt x="0" y="4250"/>
                    </a:lnTo>
                    <a:lnTo>
                      <a:pt x="13" y="4588"/>
                    </a:lnTo>
                    <a:lnTo>
                      <a:pt x="50" y="4876"/>
                    </a:lnTo>
                    <a:lnTo>
                      <a:pt x="63" y="5002"/>
                    </a:lnTo>
                    <a:lnTo>
                      <a:pt x="88" y="5114"/>
                    </a:lnTo>
                    <a:lnTo>
                      <a:pt x="125" y="5240"/>
                    </a:lnTo>
                    <a:lnTo>
                      <a:pt x="176" y="5365"/>
                    </a:lnTo>
                    <a:lnTo>
                      <a:pt x="288" y="5603"/>
                    </a:lnTo>
                    <a:lnTo>
                      <a:pt x="426" y="5841"/>
                    </a:lnTo>
                    <a:lnTo>
                      <a:pt x="589" y="6067"/>
                    </a:lnTo>
                    <a:lnTo>
                      <a:pt x="777" y="6293"/>
                    </a:lnTo>
                    <a:lnTo>
                      <a:pt x="965" y="6493"/>
                    </a:lnTo>
                    <a:lnTo>
                      <a:pt x="1178" y="6706"/>
                    </a:lnTo>
                    <a:lnTo>
                      <a:pt x="1379" y="6894"/>
                    </a:lnTo>
                    <a:lnTo>
                      <a:pt x="1592" y="7057"/>
                    </a:lnTo>
                    <a:lnTo>
                      <a:pt x="1792" y="7220"/>
                    </a:lnTo>
                    <a:lnTo>
                      <a:pt x="1993" y="7358"/>
                    </a:lnTo>
                    <a:lnTo>
                      <a:pt x="2181" y="7483"/>
                    </a:lnTo>
                    <a:lnTo>
                      <a:pt x="2344" y="7571"/>
                    </a:lnTo>
                    <a:lnTo>
                      <a:pt x="2482" y="7646"/>
                    </a:lnTo>
                    <a:lnTo>
                      <a:pt x="2607" y="7696"/>
                    </a:lnTo>
                    <a:lnTo>
                      <a:pt x="2695" y="7721"/>
                    </a:lnTo>
                    <a:lnTo>
                      <a:pt x="2707" y="7721"/>
                    </a:lnTo>
                    <a:lnTo>
                      <a:pt x="2782" y="7709"/>
                    </a:lnTo>
                    <a:lnTo>
                      <a:pt x="2820" y="7684"/>
                    </a:lnTo>
                    <a:lnTo>
                      <a:pt x="2845" y="7659"/>
                    </a:lnTo>
                    <a:lnTo>
                      <a:pt x="2858" y="7634"/>
                    </a:lnTo>
                    <a:lnTo>
                      <a:pt x="2883" y="7583"/>
                    </a:lnTo>
                    <a:lnTo>
                      <a:pt x="2883" y="7533"/>
                    </a:lnTo>
                    <a:lnTo>
                      <a:pt x="2870" y="7496"/>
                    </a:lnTo>
                    <a:lnTo>
                      <a:pt x="2845" y="7458"/>
                    </a:lnTo>
                    <a:lnTo>
                      <a:pt x="2958" y="7107"/>
                    </a:lnTo>
                    <a:lnTo>
                      <a:pt x="3146" y="6531"/>
                    </a:lnTo>
                    <a:lnTo>
                      <a:pt x="3359" y="5754"/>
                    </a:lnTo>
                    <a:lnTo>
                      <a:pt x="3484" y="5315"/>
                    </a:lnTo>
                    <a:lnTo>
                      <a:pt x="3597" y="4839"/>
                    </a:lnTo>
                    <a:lnTo>
                      <a:pt x="3760" y="4099"/>
                    </a:lnTo>
                    <a:lnTo>
                      <a:pt x="3898" y="3397"/>
                    </a:lnTo>
                    <a:lnTo>
                      <a:pt x="3998" y="2733"/>
                    </a:lnTo>
                    <a:lnTo>
                      <a:pt x="4061" y="2106"/>
                    </a:lnTo>
                    <a:lnTo>
                      <a:pt x="4098" y="1517"/>
                    </a:lnTo>
                    <a:lnTo>
                      <a:pt x="4111" y="1242"/>
                    </a:lnTo>
                    <a:lnTo>
                      <a:pt x="4111" y="978"/>
                    </a:lnTo>
                    <a:lnTo>
                      <a:pt x="4098" y="715"/>
                    </a:lnTo>
                    <a:lnTo>
                      <a:pt x="4073" y="465"/>
                    </a:lnTo>
                    <a:lnTo>
                      <a:pt x="4048" y="226"/>
                    </a:lnTo>
                    <a:lnTo>
                      <a:pt x="4023" y="1"/>
                    </a:lnTo>
                    <a:lnTo>
                      <a:pt x="3748" y="51"/>
                    </a:lnTo>
                    <a:lnTo>
                      <a:pt x="3773" y="289"/>
                    </a:lnTo>
                    <a:lnTo>
                      <a:pt x="3798" y="552"/>
                    </a:lnTo>
                    <a:lnTo>
                      <a:pt x="3823" y="815"/>
                    </a:lnTo>
                    <a:lnTo>
                      <a:pt x="3823" y="1079"/>
                    </a:lnTo>
                    <a:lnTo>
                      <a:pt x="3823" y="1354"/>
                    </a:lnTo>
                    <a:lnTo>
                      <a:pt x="3810" y="1643"/>
                    </a:lnTo>
                    <a:lnTo>
                      <a:pt x="3760" y="2207"/>
                    </a:lnTo>
                    <a:lnTo>
                      <a:pt x="3697" y="2783"/>
                    </a:lnTo>
                    <a:lnTo>
                      <a:pt x="3610" y="3360"/>
                    </a:lnTo>
                    <a:lnTo>
                      <a:pt x="3509" y="3936"/>
                    </a:lnTo>
                    <a:lnTo>
                      <a:pt x="3384" y="4488"/>
                    </a:lnTo>
                    <a:lnTo>
                      <a:pt x="3259" y="5014"/>
                    </a:lnTo>
                    <a:lnTo>
                      <a:pt x="3133" y="5503"/>
                    </a:lnTo>
                    <a:lnTo>
                      <a:pt x="2895" y="6368"/>
                    </a:lnTo>
                    <a:lnTo>
                      <a:pt x="2695" y="7019"/>
                    </a:lnTo>
                    <a:lnTo>
                      <a:pt x="2569" y="7383"/>
                    </a:lnTo>
                    <a:lnTo>
                      <a:pt x="2356" y="7245"/>
                    </a:lnTo>
                    <a:lnTo>
                      <a:pt x="2068" y="7057"/>
                    </a:lnTo>
                    <a:lnTo>
                      <a:pt x="1742" y="6806"/>
                    </a:lnTo>
                    <a:lnTo>
                      <a:pt x="1567" y="6669"/>
                    </a:lnTo>
                    <a:lnTo>
                      <a:pt x="1391" y="6518"/>
                    </a:lnTo>
                    <a:lnTo>
                      <a:pt x="1228" y="6355"/>
                    </a:lnTo>
                    <a:lnTo>
                      <a:pt x="1065" y="6180"/>
                    </a:lnTo>
                    <a:lnTo>
                      <a:pt x="902" y="6004"/>
                    </a:lnTo>
                    <a:lnTo>
                      <a:pt x="765" y="5829"/>
                    </a:lnTo>
                    <a:lnTo>
                      <a:pt x="639" y="5641"/>
                    </a:lnTo>
                    <a:lnTo>
                      <a:pt x="526" y="5440"/>
                    </a:lnTo>
                    <a:lnTo>
                      <a:pt x="426" y="5240"/>
                    </a:lnTo>
                    <a:lnTo>
                      <a:pt x="364" y="5039"/>
                    </a:lnTo>
                    <a:lnTo>
                      <a:pt x="338" y="4939"/>
                    </a:lnTo>
                    <a:lnTo>
                      <a:pt x="313" y="4814"/>
                    </a:lnTo>
                    <a:lnTo>
                      <a:pt x="301" y="4538"/>
                    </a:lnTo>
                    <a:lnTo>
                      <a:pt x="288" y="4199"/>
                    </a:lnTo>
                    <a:lnTo>
                      <a:pt x="288" y="3823"/>
                    </a:lnTo>
                    <a:lnTo>
                      <a:pt x="313" y="3435"/>
                    </a:lnTo>
                    <a:lnTo>
                      <a:pt x="338" y="3009"/>
                    </a:lnTo>
                    <a:lnTo>
                      <a:pt x="414" y="2169"/>
                    </a:lnTo>
                    <a:lnTo>
                      <a:pt x="514" y="1367"/>
                    </a:lnTo>
                    <a:lnTo>
                      <a:pt x="602" y="690"/>
                    </a:lnTo>
                    <a:lnTo>
                      <a:pt x="689" y="5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5511103" y="3492951"/>
                <a:ext cx="476118" cy="333004"/>
              </a:xfrm>
              <a:custGeom>
                <a:rect b="b" l="l" r="r" t="t"/>
                <a:pathLst>
                  <a:path extrusionOk="0" h="14815" w="21182">
                    <a:moveTo>
                      <a:pt x="21044" y="0"/>
                    </a:moveTo>
                    <a:lnTo>
                      <a:pt x="20593" y="238"/>
                    </a:lnTo>
                    <a:lnTo>
                      <a:pt x="20091" y="464"/>
                    </a:lnTo>
                    <a:lnTo>
                      <a:pt x="19552" y="677"/>
                    </a:lnTo>
                    <a:lnTo>
                      <a:pt x="18963" y="890"/>
                    </a:lnTo>
                    <a:lnTo>
                      <a:pt x="18337" y="1103"/>
                    </a:lnTo>
                    <a:lnTo>
                      <a:pt x="17672" y="1316"/>
                    </a:lnTo>
                    <a:lnTo>
                      <a:pt x="16971" y="1517"/>
                    </a:lnTo>
                    <a:lnTo>
                      <a:pt x="16244" y="1717"/>
                    </a:lnTo>
                    <a:lnTo>
                      <a:pt x="15492" y="1905"/>
                    </a:lnTo>
                    <a:lnTo>
                      <a:pt x="14727" y="2106"/>
                    </a:lnTo>
                    <a:lnTo>
                      <a:pt x="13123" y="2482"/>
                    </a:lnTo>
                    <a:lnTo>
                      <a:pt x="11481" y="2858"/>
                    </a:lnTo>
                    <a:lnTo>
                      <a:pt x="9826" y="3221"/>
                    </a:lnTo>
                    <a:lnTo>
                      <a:pt x="8072" y="3610"/>
                    </a:lnTo>
                    <a:lnTo>
                      <a:pt x="6417" y="3986"/>
                    </a:lnTo>
                    <a:lnTo>
                      <a:pt x="5628" y="4161"/>
                    </a:lnTo>
                    <a:lnTo>
                      <a:pt x="4876" y="4349"/>
                    </a:lnTo>
                    <a:lnTo>
                      <a:pt x="4174" y="4537"/>
                    </a:lnTo>
                    <a:lnTo>
                      <a:pt x="3510" y="4725"/>
                    </a:lnTo>
                    <a:lnTo>
                      <a:pt x="2895" y="4913"/>
                    </a:lnTo>
                    <a:lnTo>
                      <a:pt x="2331" y="5101"/>
                    </a:lnTo>
                    <a:lnTo>
                      <a:pt x="1830" y="5289"/>
                    </a:lnTo>
                    <a:lnTo>
                      <a:pt x="1379" y="5477"/>
                    </a:lnTo>
                    <a:lnTo>
                      <a:pt x="1178" y="5565"/>
                    </a:lnTo>
                    <a:lnTo>
                      <a:pt x="1003" y="5665"/>
                    </a:lnTo>
                    <a:lnTo>
                      <a:pt x="840" y="5766"/>
                    </a:lnTo>
                    <a:lnTo>
                      <a:pt x="690" y="5866"/>
                    </a:lnTo>
                    <a:lnTo>
                      <a:pt x="564" y="5966"/>
                    </a:lnTo>
                    <a:lnTo>
                      <a:pt x="464" y="6066"/>
                    </a:lnTo>
                    <a:lnTo>
                      <a:pt x="376" y="6167"/>
                    </a:lnTo>
                    <a:lnTo>
                      <a:pt x="301" y="6267"/>
                    </a:lnTo>
                    <a:lnTo>
                      <a:pt x="213" y="6455"/>
                    </a:lnTo>
                    <a:lnTo>
                      <a:pt x="138" y="6668"/>
                    </a:lnTo>
                    <a:lnTo>
                      <a:pt x="88" y="6906"/>
                    </a:lnTo>
                    <a:lnTo>
                      <a:pt x="38" y="7157"/>
                    </a:lnTo>
                    <a:lnTo>
                      <a:pt x="13" y="7433"/>
                    </a:lnTo>
                    <a:lnTo>
                      <a:pt x="0" y="7721"/>
                    </a:lnTo>
                    <a:lnTo>
                      <a:pt x="0" y="8034"/>
                    </a:lnTo>
                    <a:lnTo>
                      <a:pt x="13" y="8348"/>
                    </a:lnTo>
                    <a:lnTo>
                      <a:pt x="38" y="8673"/>
                    </a:lnTo>
                    <a:lnTo>
                      <a:pt x="63" y="9024"/>
                    </a:lnTo>
                    <a:lnTo>
                      <a:pt x="151" y="9714"/>
                    </a:lnTo>
                    <a:lnTo>
                      <a:pt x="263" y="10428"/>
                    </a:lnTo>
                    <a:lnTo>
                      <a:pt x="401" y="11142"/>
                    </a:lnTo>
                    <a:lnTo>
                      <a:pt x="552" y="11832"/>
                    </a:lnTo>
                    <a:lnTo>
                      <a:pt x="702" y="12484"/>
                    </a:lnTo>
                    <a:lnTo>
                      <a:pt x="865" y="13085"/>
                    </a:lnTo>
                    <a:lnTo>
                      <a:pt x="1003" y="13624"/>
                    </a:lnTo>
                    <a:lnTo>
                      <a:pt x="1241" y="14451"/>
                    </a:lnTo>
                    <a:lnTo>
                      <a:pt x="1354" y="14815"/>
                    </a:lnTo>
                    <a:lnTo>
                      <a:pt x="1630" y="14727"/>
                    </a:lnTo>
                    <a:lnTo>
                      <a:pt x="1529" y="14426"/>
                    </a:lnTo>
                    <a:lnTo>
                      <a:pt x="1304" y="13649"/>
                    </a:lnTo>
                    <a:lnTo>
                      <a:pt x="1166" y="13123"/>
                    </a:lnTo>
                    <a:lnTo>
                      <a:pt x="1015" y="12534"/>
                    </a:lnTo>
                    <a:lnTo>
                      <a:pt x="853" y="11882"/>
                    </a:lnTo>
                    <a:lnTo>
                      <a:pt x="702" y="11205"/>
                    </a:lnTo>
                    <a:lnTo>
                      <a:pt x="564" y="10503"/>
                    </a:lnTo>
                    <a:lnTo>
                      <a:pt x="451" y="9789"/>
                    </a:lnTo>
                    <a:lnTo>
                      <a:pt x="351" y="9100"/>
                    </a:lnTo>
                    <a:lnTo>
                      <a:pt x="326" y="8761"/>
                    </a:lnTo>
                    <a:lnTo>
                      <a:pt x="301" y="8435"/>
                    </a:lnTo>
                    <a:lnTo>
                      <a:pt x="276" y="8122"/>
                    </a:lnTo>
                    <a:lnTo>
                      <a:pt x="276" y="7821"/>
                    </a:lnTo>
                    <a:lnTo>
                      <a:pt x="289" y="7533"/>
                    </a:lnTo>
                    <a:lnTo>
                      <a:pt x="314" y="7270"/>
                    </a:lnTo>
                    <a:lnTo>
                      <a:pt x="351" y="7019"/>
                    </a:lnTo>
                    <a:lnTo>
                      <a:pt x="401" y="6793"/>
                    </a:lnTo>
                    <a:lnTo>
                      <a:pt x="464" y="6580"/>
                    </a:lnTo>
                    <a:lnTo>
                      <a:pt x="552" y="6405"/>
                    </a:lnTo>
                    <a:lnTo>
                      <a:pt x="614" y="6317"/>
                    </a:lnTo>
                    <a:lnTo>
                      <a:pt x="702" y="6217"/>
                    </a:lnTo>
                    <a:lnTo>
                      <a:pt x="802" y="6129"/>
                    </a:lnTo>
                    <a:lnTo>
                      <a:pt x="940" y="6041"/>
                    </a:lnTo>
                    <a:lnTo>
                      <a:pt x="1078" y="5941"/>
                    </a:lnTo>
                    <a:lnTo>
                      <a:pt x="1254" y="5853"/>
                    </a:lnTo>
                    <a:lnTo>
                      <a:pt x="1429" y="5766"/>
                    </a:lnTo>
                    <a:lnTo>
                      <a:pt x="1642" y="5665"/>
                    </a:lnTo>
                    <a:lnTo>
                      <a:pt x="2093" y="5490"/>
                    </a:lnTo>
                    <a:lnTo>
                      <a:pt x="2607" y="5302"/>
                    </a:lnTo>
                    <a:lnTo>
                      <a:pt x="3184" y="5114"/>
                    </a:lnTo>
                    <a:lnTo>
                      <a:pt x="3810" y="4938"/>
                    </a:lnTo>
                    <a:lnTo>
                      <a:pt x="4475" y="4750"/>
                    </a:lnTo>
                    <a:lnTo>
                      <a:pt x="5189" y="4575"/>
                    </a:lnTo>
                    <a:lnTo>
                      <a:pt x="6681" y="4212"/>
                    </a:lnTo>
                    <a:lnTo>
                      <a:pt x="8272" y="3848"/>
                    </a:lnTo>
                    <a:lnTo>
                      <a:pt x="9889" y="3497"/>
                    </a:lnTo>
                    <a:lnTo>
                      <a:pt x="11556" y="3121"/>
                    </a:lnTo>
                    <a:lnTo>
                      <a:pt x="13198" y="2758"/>
                    </a:lnTo>
                    <a:lnTo>
                      <a:pt x="14802" y="2369"/>
                    </a:lnTo>
                    <a:lnTo>
                      <a:pt x="15579" y="2181"/>
                    </a:lnTo>
                    <a:lnTo>
                      <a:pt x="16344" y="1981"/>
                    </a:lnTo>
                    <a:lnTo>
                      <a:pt x="17071" y="1780"/>
                    </a:lnTo>
                    <a:lnTo>
                      <a:pt x="17773" y="1580"/>
                    </a:lnTo>
                    <a:lnTo>
                      <a:pt x="18449" y="1366"/>
                    </a:lnTo>
                    <a:lnTo>
                      <a:pt x="19076" y="1153"/>
                    </a:lnTo>
                    <a:lnTo>
                      <a:pt x="19665" y="940"/>
                    </a:lnTo>
                    <a:lnTo>
                      <a:pt x="20217" y="715"/>
                    </a:lnTo>
                    <a:lnTo>
                      <a:pt x="20731" y="489"/>
                    </a:lnTo>
                    <a:lnTo>
                      <a:pt x="21182" y="251"/>
                    </a:lnTo>
                    <a:lnTo>
                      <a:pt x="210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5788318" y="3769043"/>
                <a:ext cx="6496" cy="60015"/>
              </a:xfrm>
              <a:custGeom>
                <a:rect b="b" l="l" r="r" t="t"/>
                <a:pathLst>
                  <a:path extrusionOk="0" h="2670" w="289">
                    <a:moveTo>
                      <a:pt x="0" y="0"/>
                    </a:moveTo>
                    <a:lnTo>
                      <a:pt x="0" y="2670"/>
                    </a:lnTo>
                    <a:lnTo>
                      <a:pt x="288" y="267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5208241" y="3767334"/>
                <a:ext cx="36661" cy="54126"/>
              </a:xfrm>
              <a:custGeom>
                <a:rect b="b" l="l" r="r" t="t"/>
                <a:pathLst>
                  <a:path extrusionOk="0" h="2408" w="1631">
                    <a:moveTo>
                      <a:pt x="1392" y="1"/>
                    </a:moveTo>
                    <a:lnTo>
                      <a:pt x="1" y="2257"/>
                    </a:lnTo>
                    <a:lnTo>
                      <a:pt x="239" y="2407"/>
                    </a:lnTo>
                    <a:lnTo>
                      <a:pt x="1630" y="151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5686899" y="4419519"/>
                <a:ext cx="178898" cy="109892"/>
              </a:xfrm>
              <a:custGeom>
                <a:rect b="b" l="l" r="r" t="t"/>
                <a:pathLst>
                  <a:path extrusionOk="0" h="4889" w="7959">
                    <a:moveTo>
                      <a:pt x="7558" y="1"/>
                    </a:moveTo>
                    <a:lnTo>
                      <a:pt x="0" y="1881"/>
                    </a:lnTo>
                    <a:lnTo>
                      <a:pt x="840" y="4889"/>
                    </a:lnTo>
                    <a:lnTo>
                      <a:pt x="7959" y="3660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4539445" y="4355009"/>
                <a:ext cx="211311" cy="183709"/>
              </a:xfrm>
              <a:custGeom>
                <a:rect b="b" l="l" r="r" t="t"/>
                <a:pathLst>
                  <a:path extrusionOk="0" h="8173" w="9401">
                    <a:moveTo>
                      <a:pt x="2444" y="0"/>
                    </a:moveTo>
                    <a:lnTo>
                      <a:pt x="0" y="4099"/>
                    </a:lnTo>
                    <a:lnTo>
                      <a:pt x="6405" y="8172"/>
                    </a:lnTo>
                    <a:lnTo>
                      <a:pt x="9400" y="4099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5674784" y="3313221"/>
                <a:ext cx="310751" cy="1412261"/>
              </a:xfrm>
              <a:custGeom>
                <a:rect b="b" l="l" r="r" t="t"/>
                <a:pathLst>
                  <a:path extrusionOk="0" h="62830" w="13825">
                    <a:moveTo>
                      <a:pt x="0" y="0"/>
                    </a:moveTo>
                    <a:lnTo>
                      <a:pt x="9150" y="62830"/>
                    </a:lnTo>
                    <a:lnTo>
                      <a:pt x="13825" y="62830"/>
                    </a:lnTo>
                    <a:lnTo>
                      <a:pt x="467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3485812" y="3196024"/>
                <a:ext cx="2163347" cy="117220"/>
              </a:xfrm>
              <a:custGeom>
                <a:rect b="b" l="l" r="r" t="t"/>
                <a:pathLst>
                  <a:path extrusionOk="0" h="5215" w="96245">
                    <a:moveTo>
                      <a:pt x="0" y="0"/>
                    </a:moveTo>
                    <a:lnTo>
                      <a:pt x="0" y="5214"/>
                    </a:lnTo>
                    <a:lnTo>
                      <a:pt x="96245" y="5214"/>
                    </a:lnTo>
                    <a:lnTo>
                      <a:pt x="962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3899646" y="3196024"/>
                <a:ext cx="1999958" cy="117220"/>
              </a:xfrm>
              <a:custGeom>
                <a:rect b="b" l="l" r="r" t="t"/>
                <a:pathLst>
                  <a:path extrusionOk="0" h="5215" w="88976">
                    <a:moveTo>
                      <a:pt x="1" y="0"/>
                    </a:moveTo>
                    <a:lnTo>
                      <a:pt x="1" y="5214"/>
                    </a:lnTo>
                    <a:lnTo>
                      <a:pt x="88976" y="5214"/>
                    </a:lnTo>
                    <a:lnTo>
                      <a:pt x="8897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813737" y="3313221"/>
                <a:ext cx="310751" cy="1412261"/>
              </a:xfrm>
              <a:custGeom>
                <a:rect b="b" l="l" r="r" t="t"/>
                <a:pathLst>
                  <a:path extrusionOk="0" h="62830" w="13825">
                    <a:moveTo>
                      <a:pt x="9150" y="0"/>
                    </a:moveTo>
                    <a:lnTo>
                      <a:pt x="0" y="62830"/>
                    </a:lnTo>
                    <a:lnTo>
                      <a:pt x="4675" y="62830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4035455" y="3313221"/>
                <a:ext cx="1744434" cy="121716"/>
              </a:xfrm>
              <a:custGeom>
                <a:rect b="b" l="l" r="r" t="t"/>
                <a:pathLst>
                  <a:path extrusionOk="0" h="5415" w="77608">
                    <a:moveTo>
                      <a:pt x="0" y="0"/>
                    </a:moveTo>
                    <a:lnTo>
                      <a:pt x="0" y="5414"/>
                    </a:lnTo>
                    <a:lnTo>
                      <a:pt x="77607" y="5414"/>
                    </a:lnTo>
                    <a:lnTo>
                      <a:pt x="7760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rect b="b" l="l" r="r" t="t"/>
                <a:pathLst>
                  <a:path extrusionOk="0" h="12659" w="3849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1F5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4509865" y="2781336"/>
                <a:ext cx="201174" cy="201151"/>
              </a:xfrm>
              <a:custGeom>
                <a:rect b="b" l="l" r="r" t="t"/>
                <a:pathLst>
                  <a:path extrusionOk="0" h="8949" w="8950">
                    <a:moveTo>
                      <a:pt x="0" y="0"/>
                    </a:moveTo>
                    <a:lnTo>
                      <a:pt x="0" y="301"/>
                    </a:lnTo>
                    <a:lnTo>
                      <a:pt x="25" y="602"/>
                    </a:lnTo>
                    <a:lnTo>
                      <a:pt x="88" y="928"/>
                    </a:lnTo>
                    <a:lnTo>
                      <a:pt x="176" y="1266"/>
                    </a:lnTo>
                    <a:lnTo>
                      <a:pt x="276" y="1617"/>
                    </a:lnTo>
                    <a:lnTo>
                      <a:pt x="414" y="1980"/>
                    </a:lnTo>
                    <a:lnTo>
                      <a:pt x="577" y="2356"/>
                    </a:lnTo>
                    <a:lnTo>
                      <a:pt x="765" y="2732"/>
                    </a:lnTo>
                    <a:lnTo>
                      <a:pt x="978" y="3108"/>
                    </a:lnTo>
                    <a:lnTo>
                      <a:pt x="1216" y="3497"/>
                    </a:lnTo>
                    <a:lnTo>
                      <a:pt x="1479" y="3898"/>
                    </a:lnTo>
                    <a:lnTo>
                      <a:pt x="1768" y="4286"/>
                    </a:lnTo>
                    <a:lnTo>
                      <a:pt x="2068" y="4675"/>
                    </a:lnTo>
                    <a:lnTo>
                      <a:pt x="2394" y="5064"/>
                    </a:lnTo>
                    <a:lnTo>
                      <a:pt x="2745" y="5452"/>
                    </a:lnTo>
                    <a:lnTo>
                      <a:pt x="3121" y="5841"/>
                    </a:lnTo>
                    <a:lnTo>
                      <a:pt x="3497" y="6204"/>
                    </a:lnTo>
                    <a:lnTo>
                      <a:pt x="3886" y="6555"/>
                    </a:lnTo>
                    <a:lnTo>
                      <a:pt x="4274" y="6881"/>
                    </a:lnTo>
                    <a:lnTo>
                      <a:pt x="4675" y="7194"/>
                    </a:lnTo>
                    <a:lnTo>
                      <a:pt x="5064" y="7470"/>
                    </a:lnTo>
                    <a:lnTo>
                      <a:pt x="5452" y="7733"/>
                    </a:lnTo>
                    <a:lnTo>
                      <a:pt x="5841" y="7971"/>
                    </a:lnTo>
                    <a:lnTo>
                      <a:pt x="6230" y="8184"/>
                    </a:lnTo>
                    <a:lnTo>
                      <a:pt x="6606" y="8372"/>
                    </a:lnTo>
                    <a:lnTo>
                      <a:pt x="6969" y="8535"/>
                    </a:lnTo>
                    <a:lnTo>
                      <a:pt x="7332" y="8673"/>
                    </a:lnTo>
                    <a:lnTo>
                      <a:pt x="7683" y="8786"/>
                    </a:lnTo>
                    <a:lnTo>
                      <a:pt x="8022" y="8874"/>
                    </a:lnTo>
                    <a:lnTo>
                      <a:pt x="8348" y="8924"/>
                    </a:lnTo>
                    <a:lnTo>
                      <a:pt x="8661" y="8949"/>
                    </a:lnTo>
                    <a:lnTo>
                      <a:pt x="8949" y="8949"/>
                    </a:lnTo>
                    <a:lnTo>
                      <a:pt x="8949" y="8661"/>
                    </a:lnTo>
                    <a:lnTo>
                      <a:pt x="8924" y="8347"/>
                    </a:lnTo>
                    <a:lnTo>
                      <a:pt x="8874" y="8021"/>
                    </a:lnTo>
                    <a:lnTo>
                      <a:pt x="8786" y="7683"/>
                    </a:lnTo>
                    <a:lnTo>
                      <a:pt x="8674" y="7332"/>
                    </a:lnTo>
                    <a:lnTo>
                      <a:pt x="8536" y="6969"/>
                    </a:lnTo>
                    <a:lnTo>
                      <a:pt x="8373" y="6605"/>
                    </a:lnTo>
                    <a:lnTo>
                      <a:pt x="8185" y="6229"/>
                    </a:lnTo>
                    <a:lnTo>
                      <a:pt x="7972" y="5841"/>
                    </a:lnTo>
                    <a:lnTo>
                      <a:pt x="7734" y="5452"/>
                    </a:lnTo>
                    <a:lnTo>
                      <a:pt x="7470" y="5064"/>
                    </a:lnTo>
                    <a:lnTo>
                      <a:pt x="7195" y="4675"/>
                    </a:lnTo>
                    <a:lnTo>
                      <a:pt x="6881" y="4274"/>
                    </a:lnTo>
                    <a:lnTo>
                      <a:pt x="6555" y="3885"/>
                    </a:lnTo>
                    <a:lnTo>
                      <a:pt x="6204" y="3497"/>
                    </a:lnTo>
                    <a:lnTo>
                      <a:pt x="5841" y="3121"/>
                    </a:lnTo>
                    <a:lnTo>
                      <a:pt x="5452" y="2745"/>
                    </a:lnTo>
                    <a:lnTo>
                      <a:pt x="5064" y="2394"/>
                    </a:lnTo>
                    <a:lnTo>
                      <a:pt x="4675" y="2068"/>
                    </a:lnTo>
                    <a:lnTo>
                      <a:pt x="4287" y="1767"/>
                    </a:lnTo>
                    <a:lnTo>
                      <a:pt x="3898" y="1479"/>
                    </a:lnTo>
                    <a:lnTo>
                      <a:pt x="3497" y="1216"/>
                    </a:lnTo>
                    <a:lnTo>
                      <a:pt x="3109" y="990"/>
                    </a:lnTo>
                    <a:lnTo>
                      <a:pt x="2733" y="777"/>
                    </a:lnTo>
                    <a:lnTo>
                      <a:pt x="2357" y="577"/>
                    </a:lnTo>
                    <a:lnTo>
                      <a:pt x="1981" y="414"/>
                    </a:lnTo>
                    <a:lnTo>
                      <a:pt x="1617" y="288"/>
                    </a:lnTo>
                    <a:lnTo>
                      <a:pt x="1266" y="176"/>
                    </a:lnTo>
                    <a:lnTo>
                      <a:pt x="928" y="88"/>
                    </a:lnTo>
                    <a:lnTo>
                      <a:pt x="602" y="25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rect b="b" l="l" r="r" t="t"/>
                <a:pathLst>
                  <a:path extrusionOk="0" h="12659" w="3849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4711016" y="2781336"/>
                <a:ext cx="201174" cy="201151"/>
              </a:xfrm>
              <a:custGeom>
                <a:rect b="b" l="l" r="r" t="t"/>
                <a:pathLst>
                  <a:path extrusionOk="0" h="8949" w="8950">
                    <a:moveTo>
                      <a:pt x="8661" y="0"/>
                    </a:moveTo>
                    <a:lnTo>
                      <a:pt x="8348" y="25"/>
                    </a:lnTo>
                    <a:lnTo>
                      <a:pt x="8022" y="88"/>
                    </a:lnTo>
                    <a:lnTo>
                      <a:pt x="7683" y="176"/>
                    </a:lnTo>
                    <a:lnTo>
                      <a:pt x="7332" y="288"/>
                    </a:lnTo>
                    <a:lnTo>
                      <a:pt x="6981" y="414"/>
                    </a:lnTo>
                    <a:lnTo>
                      <a:pt x="6605" y="577"/>
                    </a:lnTo>
                    <a:lnTo>
                      <a:pt x="6229" y="777"/>
                    </a:lnTo>
                    <a:lnTo>
                      <a:pt x="5841" y="990"/>
                    </a:lnTo>
                    <a:lnTo>
                      <a:pt x="5452" y="1216"/>
                    </a:lnTo>
                    <a:lnTo>
                      <a:pt x="5064" y="1479"/>
                    </a:lnTo>
                    <a:lnTo>
                      <a:pt x="4675" y="1767"/>
                    </a:lnTo>
                    <a:lnTo>
                      <a:pt x="4274" y="2068"/>
                    </a:lnTo>
                    <a:lnTo>
                      <a:pt x="3886" y="2394"/>
                    </a:lnTo>
                    <a:lnTo>
                      <a:pt x="3497" y="2745"/>
                    </a:lnTo>
                    <a:lnTo>
                      <a:pt x="3121" y="3121"/>
                    </a:lnTo>
                    <a:lnTo>
                      <a:pt x="2745" y="3497"/>
                    </a:lnTo>
                    <a:lnTo>
                      <a:pt x="2407" y="3885"/>
                    </a:lnTo>
                    <a:lnTo>
                      <a:pt x="2068" y="4274"/>
                    </a:lnTo>
                    <a:lnTo>
                      <a:pt x="1767" y="4675"/>
                    </a:lnTo>
                    <a:lnTo>
                      <a:pt x="1479" y="5064"/>
                    </a:lnTo>
                    <a:lnTo>
                      <a:pt x="1229" y="5452"/>
                    </a:lnTo>
                    <a:lnTo>
                      <a:pt x="990" y="5841"/>
                    </a:lnTo>
                    <a:lnTo>
                      <a:pt x="777" y="6229"/>
                    </a:lnTo>
                    <a:lnTo>
                      <a:pt x="589" y="6605"/>
                    </a:lnTo>
                    <a:lnTo>
                      <a:pt x="426" y="6969"/>
                    </a:lnTo>
                    <a:lnTo>
                      <a:pt x="289" y="7332"/>
                    </a:lnTo>
                    <a:lnTo>
                      <a:pt x="176" y="7683"/>
                    </a:lnTo>
                    <a:lnTo>
                      <a:pt x="88" y="8021"/>
                    </a:lnTo>
                    <a:lnTo>
                      <a:pt x="38" y="8347"/>
                    </a:lnTo>
                    <a:lnTo>
                      <a:pt x="0" y="8661"/>
                    </a:lnTo>
                    <a:lnTo>
                      <a:pt x="0" y="8949"/>
                    </a:lnTo>
                    <a:lnTo>
                      <a:pt x="301" y="8949"/>
                    </a:lnTo>
                    <a:lnTo>
                      <a:pt x="602" y="8924"/>
                    </a:lnTo>
                    <a:lnTo>
                      <a:pt x="928" y="8874"/>
                    </a:lnTo>
                    <a:lnTo>
                      <a:pt x="1266" y="8786"/>
                    </a:lnTo>
                    <a:lnTo>
                      <a:pt x="1617" y="8673"/>
                    </a:lnTo>
                    <a:lnTo>
                      <a:pt x="1981" y="8535"/>
                    </a:lnTo>
                    <a:lnTo>
                      <a:pt x="2357" y="8372"/>
                    </a:lnTo>
                    <a:lnTo>
                      <a:pt x="2733" y="8184"/>
                    </a:lnTo>
                    <a:lnTo>
                      <a:pt x="3121" y="7971"/>
                    </a:lnTo>
                    <a:lnTo>
                      <a:pt x="3510" y="7733"/>
                    </a:lnTo>
                    <a:lnTo>
                      <a:pt x="3898" y="7470"/>
                    </a:lnTo>
                    <a:lnTo>
                      <a:pt x="4287" y="7194"/>
                    </a:lnTo>
                    <a:lnTo>
                      <a:pt x="4675" y="6881"/>
                    </a:lnTo>
                    <a:lnTo>
                      <a:pt x="5076" y="6555"/>
                    </a:lnTo>
                    <a:lnTo>
                      <a:pt x="5452" y="6204"/>
                    </a:lnTo>
                    <a:lnTo>
                      <a:pt x="5841" y="5841"/>
                    </a:lnTo>
                    <a:lnTo>
                      <a:pt x="6204" y="5452"/>
                    </a:lnTo>
                    <a:lnTo>
                      <a:pt x="6555" y="5064"/>
                    </a:lnTo>
                    <a:lnTo>
                      <a:pt x="6881" y="4675"/>
                    </a:lnTo>
                    <a:lnTo>
                      <a:pt x="7194" y="4286"/>
                    </a:lnTo>
                    <a:lnTo>
                      <a:pt x="7470" y="3898"/>
                    </a:lnTo>
                    <a:lnTo>
                      <a:pt x="7733" y="3497"/>
                    </a:lnTo>
                    <a:lnTo>
                      <a:pt x="7972" y="3108"/>
                    </a:lnTo>
                    <a:lnTo>
                      <a:pt x="8185" y="2732"/>
                    </a:lnTo>
                    <a:lnTo>
                      <a:pt x="8373" y="2356"/>
                    </a:lnTo>
                    <a:lnTo>
                      <a:pt x="8536" y="1980"/>
                    </a:lnTo>
                    <a:lnTo>
                      <a:pt x="8673" y="1617"/>
                    </a:lnTo>
                    <a:lnTo>
                      <a:pt x="8786" y="1266"/>
                    </a:lnTo>
                    <a:lnTo>
                      <a:pt x="8874" y="928"/>
                    </a:lnTo>
                    <a:lnTo>
                      <a:pt x="8924" y="602"/>
                    </a:lnTo>
                    <a:lnTo>
                      <a:pt x="8949" y="301"/>
                    </a:lnTo>
                    <a:lnTo>
                      <a:pt x="8949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4553246" y="2944995"/>
                <a:ext cx="315831" cy="75524"/>
              </a:xfrm>
              <a:custGeom>
                <a:rect b="b" l="l" r="r" t="t"/>
                <a:pathLst>
                  <a:path extrusionOk="0" h="3360" w="14051">
                    <a:moveTo>
                      <a:pt x="1" y="1"/>
                    </a:moveTo>
                    <a:lnTo>
                      <a:pt x="276" y="3360"/>
                    </a:lnTo>
                    <a:lnTo>
                      <a:pt x="13787" y="3360"/>
                    </a:lnTo>
                    <a:lnTo>
                      <a:pt x="14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4584805" y="3020497"/>
                <a:ext cx="252715" cy="175549"/>
              </a:xfrm>
              <a:custGeom>
                <a:rect b="b" l="l" r="r" t="t"/>
                <a:pathLst>
                  <a:path extrusionOk="0" h="7810" w="11243">
                    <a:moveTo>
                      <a:pt x="0" y="1"/>
                    </a:moveTo>
                    <a:lnTo>
                      <a:pt x="614" y="7809"/>
                    </a:lnTo>
                    <a:lnTo>
                      <a:pt x="10616" y="7809"/>
                    </a:lnTo>
                    <a:lnTo>
                      <a:pt x="11243" y="1"/>
                    </a:lnTo>
                    <a:close/>
                  </a:path>
                </a:pathLst>
              </a:custGeom>
              <a:solidFill>
                <a:srgbClr val="C37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4584805" y="3017125"/>
                <a:ext cx="252715" cy="6496"/>
              </a:xfrm>
              <a:custGeom>
                <a:rect b="b" l="l" r="r" t="t"/>
                <a:pathLst>
                  <a:path extrusionOk="0" h="289" w="11243">
                    <a:moveTo>
                      <a:pt x="0" y="0"/>
                    </a:moveTo>
                    <a:lnTo>
                      <a:pt x="0" y="289"/>
                    </a:lnTo>
                    <a:lnTo>
                      <a:pt x="11243" y="289"/>
                    </a:lnTo>
                    <a:lnTo>
                      <a:pt x="11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3996276" y="3141089"/>
                <a:ext cx="136955" cy="54957"/>
              </a:xfrm>
              <a:custGeom>
                <a:rect b="b" l="l" r="r" t="t"/>
                <a:pathLst>
                  <a:path extrusionOk="0" h="2445" w="6093">
                    <a:moveTo>
                      <a:pt x="515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3899646" y="3007820"/>
                <a:ext cx="330217" cy="165120"/>
              </a:xfrm>
              <a:custGeom>
                <a:rect b="b" l="l" r="r" t="t"/>
                <a:pathLst>
                  <a:path extrusionOk="0" h="7346" w="14691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201" y="1730"/>
                    </a:lnTo>
                    <a:lnTo>
                      <a:pt x="289" y="2044"/>
                    </a:lnTo>
                    <a:lnTo>
                      <a:pt x="377" y="2345"/>
                    </a:lnTo>
                    <a:lnTo>
                      <a:pt x="490" y="2645"/>
                    </a:lnTo>
                    <a:lnTo>
                      <a:pt x="603" y="2934"/>
                    </a:lnTo>
                    <a:lnTo>
                      <a:pt x="740" y="3222"/>
                    </a:lnTo>
                    <a:lnTo>
                      <a:pt x="878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80" y="4287"/>
                    </a:lnTo>
                    <a:lnTo>
                      <a:pt x="1568" y="4538"/>
                    </a:lnTo>
                    <a:lnTo>
                      <a:pt x="1768" y="4776"/>
                    </a:lnTo>
                    <a:lnTo>
                      <a:pt x="1969" y="5014"/>
                    </a:lnTo>
                    <a:lnTo>
                      <a:pt x="2194" y="5227"/>
                    </a:lnTo>
                    <a:lnTo>
                      <a:pt x="2420" y="5440"/>
                    </a:lnTo>
                    <a:lnTo>
                      <a:pt x="2645" y="5641"/>
                    </a:lnTo>
                    <a:lnTo>
                      <a:pt x="2896" y="5841"/>
                    </a:lnTo>
                    <a:lnTo>
                      <a:pt x="3147" y="6029"/>
                    </a:lnTo>
                    <a:lnTo>
                      <a:pt x="3398" y="6192"/>
                    </a:lnTo>
                    <a:lnTo>
                      <a:pt x="3673" y="6355"/>
                    </a:lnTo>
                    <a:lnTo>
                      <a:pt x="3936" y="6506"/>
                    </a:lnTo>
                    <a:lnTo>
                      <a:pt x="4225" y="6644"/>
                    </a:lnTo>
                    <a:lnTo>
                      <a:pt x="4513" y="6781"/>
                    </a:lnTo>
                    <a:lnTo>
                      <a:pt x="4801" y="6894"/>
                    </a:lnTo>
                    <a:lnTo>
                      <a:pt x="5102" y="6994"/>
                    </a:lnTo>
                    <a:lnTo>
                      <a:pt x="5403" y="7082"/>
                    </a:lnTo>
                    <a:lnTo>
                      <a:pt x="5716" y="7157"/>
                    </a:lnTo>
                    <a:lnTo>
                      <a:pt x="6030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07" y="7333"/>
                    </a:lnTo>
                    <a:lnTo>
                      <a:pt x="7346" y="7345"/>
                    </a:lnTo>
                    <a:lnTo>
                      <a:pt x="7671" y="7333"/>
                    </a:lnTo>
                    <a:lnTo>
                      <a:pt x="8010" y="7308"/>
                    </a:lnTo>
                    <a:lnTo>
                      <a:pt x="8323" y="7270"/>
                    </a:lnTo>
                    <a:lnTo>
                      <a:pt x="8649" y="7220"/>
                    </a:lnTo>
                    <a:lnTo>
                      <a:pt x="8962" y="7157"/>
                    </a:lnTo>
                    <a:lnTo>
                      <a:pt x="9276" y="7082"/>
                    </a:lnTo>
                    <a:lnTo>
                      <a:pt x="9576" y="6994"/>
                    </a:lnTo>
                    <a:lnTo>
                      <a:pt x="9877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8" y="6355"/>
                    </a:lnTo>
                    <a:lnTo>
                      <a:pt x="11281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33" y="5641"/>
                    </a:lnTo>
                    <a:lnTo>
                      <a:pt x="12271" y="5440"/>
                    </a:lnTo>
                    <a:lnTo>
                      <a:pt x="12497" y="5227"/>
                    </a:lnTo>
                    <a:lnTo>
                      <a:pt x="12710" y="5014"/>
                    </a:lnTo>
                    <a:lnTo>
                      <a:pt x="12923" y="4776"/>
                    </a:lnTo>
                    <a:lnTo>
                      <a:pt x="13111" y="4538"/>
                    </a:lnTo>
                    <a:lnTo>
                      <a:pt x="13299" y="4287"/>
                    </a:lnTo>
                    <a:lnTo>
                      <a:pt x="13474" y="4037"/>
                    </a:lnTo>
                    <a:lnTo>
                      <a:pt x="13650" y="3773"/>
                    </a:lnTo>
                    <a:lnTo>
                      <a:pt x="13800" y="3498"/>
                    </a:lnTo>
                    <a:lnTo>
                      <a:pt x="13951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02" y="2345"/>
                    </a:lnTo>
                    <a:lnTo>
                      <a:pt x="14402" y="2044"/>
                    </a:lnTo>
                    <a:lnTo>
                      <a:pt x="14477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3899646" y="3007820"/>
                <a:ext cx="330217" cy="31873"/>
              </a:xfrm>
              <a:custGeom>
                <a:rect b="b" l="l" r="r" t="t"/>
                <a:pathLst>
                  <a:path extrusionOk="0" h="1418" w="14691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5159510" y="3141089"/>
                <a:ext cx="136933" cy="54957"/>
              </a:xfrm>
              <a:custGeom>
                <a:rect b="b" l="l" r="r" t="t"/>
                <a:pathLst>
                  <a:path extrusionOk="0" h="2445" w="6092">
                    <a:moveTo>
                      <a:pt x="514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5062879" y="3007820"/>
                <a:ext cx="330194" cy="165120"/>
              </a:xfrm>
              <a:custGeom>
                <a:rect b="b" l="l" r="r" t="t"/>
                <a:pathLst>
                  <a:path extrusionOk="0" h="7346" w="1469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214" y="1730"/>
                    </a:lnTo>
                    <a:lnTo>
                      <a:pt x="289" y="2044"/>
                    </a:lnTo>
                    <a:lnTo>
                      <a:pt x="389" y="2345"/>
                    </a:lnTo>
                    <a:lnTo>
                      <a:pt x="489" y="2645"/>
                    </a:lnTo>
                    <a:lnTo>
                      <a:pt x="615" y="2934"/>
                    </a:lnTo>
                    <a:lnTo>
                      <a:pt x="740" y="3222"/>
                    </a:lnTo>
                    <a:lnTo>
                      <a:pt x="890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79" y="4287"/>
                    </a:lnTo>
                    <a:lnTo>
                      <a:pt x="1567" y="4538"/>
                    </a:lnTo>
                    <a:lnTo>
                      <a:pt x="1768" y="4776"/>
                    </a:lnTo>
                    <a:lnTo>
                      <a:pt x="1981" y="5014"/>
                    </a:lnTo>
                    <a:lnTo>
                      <a:pt x="2194" y="5227"/>
                    </a:lnTo>
                    <a:lnTo>
                      <a:pt x="2419" y="5440"/>
                    </a:lnTo>
                    <a:lnTo>
                      <a:pt x="2658" y="5641"/>
                    </a:lnTo>
                    <a:lnTo>
                      <a:pt x="2896" y="5841"/>
                    </a:lnTo>
                    <a:lnTo>
                      <a:pt x="3146" y="6029"/>
                    </a:lnTo>
                    <a:lnTo>
                      <a:pt x="3410" y="6192"/>
                    </a:lnTo>
                    <a:lnTo>
                      <a:pt x="3673" y="6355"/>
                    </a:lnTo>
                    <a:lnTo>
                      <a:pt x="3949" y="6506"/>
                    </a:lnTo>
                    <a:lnTo>
                      <a:pt x="4224" y="6644"/>
                    </a:lnTo>
                    <a:lnTo>
                      <a:pt x="4513" y="6781"/>
                    </a:lnTo>
                    <a:lnTo>
                      <a:pt x="4813" y="6894"/>
                    </a:lnTo>
                    <a:lnTo>
                      <a:pt x="5102" y="6994"/>
                    </a:lnTo>
                    <a:lnTo>
                      <a:pt x="5415" y="7082"/>
                    </a:lnTo>
                    <a:lnTo>
                      <a:pt x="5728" y="7157"/>
                    </a:lnTo>
                    <a:lnTo>
                      <a:pt x="6042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19" y="7333"/>
                    </a:lnTo>
                    <a:lnTo>
                      <a:pt x="7345" y="7345"/>
                    </a:lnTo>
                    <a:lnTo>
                      <a:pt x="7684" y="7333"/>
                    </a:lnTo>
                    <a:lnTo>
                      <a:pt x="8009" y="7308"/>
                    </a:lnTo>
                    <a:lnTo>
                      <a:pt x="8335" y="7270"/>
                    </a:lnTo>
                    <a:lnTo>
                      <a:pt x="8649" y="7220"/>
                    </a:lnTo>
                    <a:lnTo>
                      <a:pt x="8974" y="7157"/>
                    </a:lnTo>
                    <a:lnTo>
                      <a:pt x="9275" y="7082"/>
                    </a:lnTo>
                    <a:lnTo>
                      <a:pt x="9589" y="6994"/>
                    </a:lnTo>
                    <a:lnTo>
                      <a:pt x="9889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7" y="6355"/>
                    </a:lnTo>
                    <a:lnTo>
                      <a:pt x="11293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45" y="5641"/>
                    </a:lnTo>
                    <a:lnTo>
                      <a:pt x="12271" y="5440"/>
                    </a:lnTo>
                    <a:lnTo>
                      <a:pt x="12496" y="5227"/>
                    </a:lnTo>
                    <a:lnTo>
                      <a:pt x="12722" y="5014"/>
                    </a:lnTo>
                    <a:lnTo>
                      <a:pt x="12923" y="4776"/>
                    </a:lnTo>
                    <a:lnTo>
                      <a:pt x="13123" y="4538"/>
                    </a:lnTo>
                    <a:lnTo>
                      <a:pt x="13311" y="4287"/>
                    </a:lnTo>
                    <a:lnTo>
                      <a:pt x="13487" y="4037"/>
                    </a:lnTo>
                    <a:lnTo>
                      <a:pt x="13649" y="3773"/>
                    </a:lnTo>
                    <a:lnTo>
                      <a:pt x="13800" y="3498"/>
                    </a:lnTo>
                    <a:lnTo>
                      <a:pt x="13950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14" y="2345"/>
                    </a:lnTo>
                    <a:lnTo>
                      <a:pt x="14401" y="2044"/>
                    </a:lnTo>
                    <a:lnTo>
                      <a:pt x="14489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5062879" y="3007820"/>
                <a:ext cx="330194" cy="31873"/>
              </a:xfrm>
              <a:custGeom>
                <a:rect b="b" l="l" r="r" t="t"/>
                <a:pathLst>
                  <a:path extrusionOk="0" h="1418" w="1469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14"/>
            <p:cNvSpPr/>
            <p:nvPr/>
          </p:nvSpPr>
          <p:spPr>
            <a:xfrm>
              <a:off x="3543200" y="2810025"/>
              <a:ext cx="43725" cy="10000"/>
            </a:xfrm>
            <a:custGeom>
              <a:rect b="b" l="l" r="r" t="t"/>
              <a:pathLst>
                <a:path extrusionOk="0" h="400" w="1749">
                  <a:moveTo>
                    <a:pt x="0" y="57"/>
                  </a:moveTo>
                  <a:cubicBezTo>
                    <a:pt x="169" y="113"/>
                    <a:pt x="724" y="405"/>
                    <a:pt x="1015" y="395"/>
                  </a:cubicBezTo>
                  <a:cubicBezTo>
                    <a:pt x="1307" y="386"/>
                    <a:pt x="1627" y="66"/>
                    <a:pt x="1749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" name="Google Shape;266;p14"/>
            <p:cNvSpPr/>
            <p:nvPr/>
          </p:nvSpPr>
          <p:spPr>
            <a:xfrm>
              <a:off x="5684925" y="2725425"/>
              <a:ext cx="46525" cy="9875"/>
            </a:xfrm>
            <a:custGeom>
              <a:rect b="b" l="l" r="r" t="t"/>
              <a:pathLst>
                <a:path extrusionOk="0" h="395" w="1861">
                  <a:moveTo>
                    <a:pt x="0" y="0"/>
                  </a:moveTo>
                  <a:cubicBezTo>
                    <a:pt x="169" y="66"/>
                    <a:pt x="705" y="395"/>
                    <a:pt x="1015" y="395"/>
                  </a:cubicBezTo>
                  <a:cubicBezTo>
                    <a:pt x="1325" y="395"/>
                    <a:pt x="1720" y="66"/>
                    <a:pt x="186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7" name="Google Shape;267;p14"/>
          <p:cNvSpPr txBox="1"/>
          <p:nvPr/>
        </p:nvSpPr>
        <p:spPr>
          <a:xfrm>
            <a:off x="514426" y="3277350"/>
            <a:ext cx="19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important service dimension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restaurant should focus on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customer feedback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16840" y="2837775"/>
            <a:ext cx="535275" cy="5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400" y="3921675"/>
            <a:ext cx="658175" cy="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5"/>
          <p:cNvGrpSpPr/>
          <p:nvPr/>
        </p:nvGrpSpPr>
        <p:grpSpPr>
          <a:xfrm>
            <a:off x="1658213" y="442825"/>
            <a:ext cx="5582863" cy="3263325"/>
            <a:chOff x="1662713" y="894188"/>
            <a:chExt cx="5582863" cy="3263325"/>
          </a:xfrm>
        </p:grpSpPr>
        <p:sp>
          <p:nvSpPr>
            <p:cNvPr id="275" name="Google Shape;275;p15"/>
            <p:cNvSpPr/>
            <p:nvPr/>
          </p:nvSpPr>
          <p:spPr>
            <a:xfrm>
              <a:off x="3057450" y="1284250"/>
              <a:ext cx="3029100" cy="1725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898413" y="1001250"/>
              <a:ext cx="731400" cy="7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662713" y="3426113"/>
              <a:ext cx="731400" cy="73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514175" y="894188"/>
              <a:ext cx="731400" cy="73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6514175" y="3426113"/>
              <a:ext cx="731400" cy="73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15"/>
            <p:cNvCxnSpPr>
              <a:endCxn id="276" idx="6"/>
            </p:cNvCxnSpPr>
            <p:nvPr/>
          </p:nvCxnSpPr>
          <p:spPr>
            <a:xfrm rot="10800000">
              <a:off x="2629813" y="1366950"/>
              <a:ext cx="6495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5"/>
            <p:cNvCxnSpPr>
              <a:endCxn id="278" idx="2"/>
            </p:cNvCxnSpPr>
            <p:nvPr/>
          </p:nvCxnSpPr>
          <p:spPr>
            <a:xfrm flipH="1" rot="10800000">
              <a:off x="5882675" y="1259888"/>
              <a:ext cx="631500" cy="4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5"/>
            <p:cNvCxnSpPr>
              <a:stCxn id="275" idx="3"/>
              <a:endCxn id="277" idx="7"/>
            </p:cNvCxnSpPr>
            <p:nvPr/>
          </p:nvCxnSpPr>
          <p:spPr>
            <a:xfrm flipH="1">
              <a:off x="2286951" y="2756630"/>
              <a:ext cx="1214100" cy="77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5"/>
            <p:cNvCxnSpPr>
              <a:stCxn id="275" idx="5"/>
              <a:endCxn id="279" idx="1"/>
            </p:cNvCxnSpPr>
            <p:nvPr/>
          </p:nvCxnSpPr>
          <p:spPr>
            <a:xfrm>
              <a:off x="5642949" y="2756630"/>
              <a:ext cx="978300" cy="77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15"/>
          <p:cNvSpPr txBox="1"/>
          <p:nvPr/>
        </p:nvSpPr>
        <p:spPr>
          <a:xfrm>
            <a:off x="3519450" y="1346088"/>
            <a:ext cx="2105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Dimensions of </a:t>
            </a:r>
            <a:endParaRPr b="1" sz="2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 Quality</a:t>
            </a:r>
            <a:endParaRPr b="1" sz="2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5" name="Google Shape;285;p15"/>
          <p:cNvGrpSpPr/>
          <p:nvPr/>
        </p:nvGrpSpPr>
        <p:grpSpPr>
          <a:xfrm>
            <a:off x="193975" y="558815"/>
            <a:ext cx="1792800" cy="648610"/>
            <a:chOff x="457075" y="1056690"/>
            <a:chExt cx="1792800" cy="648610"/>
          </a:xfrm>
        </p:grpSpPr>
        <p:sp>
          <p:nvSpPr>
            <p:cNvPr id="286" name="Google Shape;286;p15"/>
            <p:cNvSpPr txBox="1"/>
            <p:nvPr/>
          </p:nvSpPr>
          <p:spPr>
            <a:xfrm>
              <a:off x="810475" y="1056690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Reliability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457075" y="1333900"/>
              <a:ext cx="1792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Consistency in delivering quality food and service. 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19025" y="3037550"/>
            <a:ext cx="1639200" cy="699950"/>
            <a:chOff x="199075" y="2982900"/>
            <a:chExt cx="1639200" cy="699950"/>
          </a:xfrm>
        </p:grpSpPr>
        <p:sp>
          <p:nvSpPr>
            <p:cNvPr id="289" name="Google Shape;289;p15"/>
            <p:cNvSpPr txBox="1"/>
            <p:nvPr/>
          </p:nvSpPr>
          <p:spPr>
            <a:xfrm>
              <a:off x="457075" y="2982900"/>
              <a:ext cx="1123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Tangibility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199075" y="3311450"/>
              <a:ext cx="163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Physical elements that represent the quality of service.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7252100" y="384328"/>
            <a:ext cx="1792800" cy="1203260"/>
            <a:chOff x="7084775" y="1373428"/>
            <a:chExt cx="1792800" cy="1203260"/>
          </a:xfrm>
        </p:grpSpPr>
        <p:sp>
          <p:nvSpPr>
            <p:cNvPr id="292" name="Google Shape;292;p15"/>
            <p:cNvSpPr txBox="1"/>
            <p:nvPr/>
          </p:nvSpPr>
          <p:spPr>
            <a:xfrm>
              <a:off x="7438175" y="1373428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Assurance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7084775" y="1582788"/>
              <a:ext cx="17928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Trust in restaurant's ability to deliver a safe and enjoyable dining experience.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7198850" y="2997525"/>
            <a:ext cx="1899300" cy="1252675"/>
            <a:chOff x="6741775" y="3812713"/>
            <a:chExt cx="1899300" cy="1252675"/>
          </a:xfrm>
        </p:grpSpPr>
        <p:sp>
          <p:nvSpPr>
            <p:cNvPr id="295" name="Google Shape;295;p15"/>
            <p:cNvSpPr txBox="1"/>
            <p:nvPr/>
          </p:nvSpPr>
          <p:spPr>
            <a:xfrm>
              <a:off x="6795025" y="3812713"/>
              <a:ext cx="1792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Responsiveness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6741775" y="4238888"/>
              <a:ext cx="18993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promptness with which staff attend to customers.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152117" y="405244"/>
            <a:ext cx="860317" cy="955768"/>
            <a:chOff x="4057825" y="1275206"/>
            <a:chExt cx="1028718" cy="1206169"/>
          </a:xfrm>
        </p:grpSpPr>
        <p:sp>
          <p:nvSpPr>
            <p:cNvPr id="298" name="Google Shape;298;p15"/>
            <p:cNvSpPr/>
            <p:nvPr/>
          </p:nvSpPr>
          <p:spPr>
            <a:xfrm>
              <a:off x="4057825" y="2387175"/>
              <a:ext cx="914400" cy="94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4057833" y="1275206"/>
              <a:ext cx="1028710" cy="1144631"/>
              <a:chOff x="4109038" y="3257537"/>
              <a:chExt cx="925932" cy="1030271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4196470" y="3693053"/>
                <a:ext cx="647031" cy="552544"/>
              </a:xfrm>
              <a:custGeom>
                <a:rect b="b" l="l" r="r" t="t"/>
                <a:pathLst>
                  <a:path extrusionOk="0" h="33888" w="39683">
                    <a:moveTo>
                      <a:pt x="57" y="0"/>
                    </a:moveTo>
                    <a:lnTo>
                      <a:pt x="29" y="584"/>
                    </a:lnTo>
                    <a:lnTo>
                      <a:pt x="10" y="1176"/>
                    </a:lnTo>
                    <a:lnTo>
                      <a:pt x="0" y="1769"/>
                    </a:lnTo>
                    <a:lnTo>
                      <a:pt x="0" y="2362"/>
                    </a:lnTo>
                    <a:lnTo>
                      <a:pt x="0" y="3171"/>
                    </a:lnTo>
                    <a:lnTo>
                      <a:pt x="19" y="3980"/>
                    </a:lnTo>
                    <a:lnTo>
                      <a:pt x="57" y="4789"/>
                    </a:lnTo>
                    <a:lnTo>
                      <a:pt x="104" y="5579"/>
                    </a:lnTo>
                    <a:lnTo>
                      <a:pt x="160" y="6379"/>
                    </a:lnTo>
                    <a:lnTo>
                      <a:pt x="226" y="7160"/>
                    </a:lnTo>
                    <a:lnTo>
                      <a:pt x="311" y="7941"/>
                    </a:lnTo>
                    <a:lnTo>
                      <a:pt x="396" y="8712"/>
                    </a:lnTo>
                    <a:lnTo>
                      <a:pt x="508" y="9483"/>
                    </a:lnTo>
                    <a:lnTo>
                      <a:pt x="621" y="10236"/>
                    </a:lnTo>
                    <a:lnTo>
                      <a:pt x="753" y="10989"/>
                    </a:lnTo>
                    <a:lnTo>
                      <a:pt x="885" y="11732"/>
                    </a:lnTo>
                    <a:lnTo>
                      <a:pt x="1035" y="12475"/>
                    </a:lnTo>
                    <a:lnTo>
                      <a:pt x="1205" y="13200"/>
                    </a:lnTo>
                    <a:lnTo>
                      <a:pt x="1374" y="13924"/>
                    </a:lnTo>
                    <a:lnTo>
                      <a:pt x="1553" y="14630"/>
                    </a:lnTo>
                    <a:lnTo>
                      <a:pt x="1750" y="15335"/>
                    </a:lnTo>
                    <a:lnTo>
                      <a:pt x="1957" y="16031"/>
                    </a:lnTo>
                    <a:lnTo>
                      <a:pt x="2164" y="16718"/>
                    </a:lnTo>
                    <a:lnTo>
                      <a:pt x="2390" y="17386"/>
                    </a:lnTo>
                    <a:lnTo>
                      <a:pt x="2625" y="18054"/>
                    </a:lnTo>
                    <a:lnTo>
                      <a:pt x="2870" y="18713"/>
                    </a:lnTo>
                    <a:lnTo>
                      <a:pt x="3124" y="19352"/>
                    </a:lnTo>
                    <a:lnTo>
                      <a:pt x="3387" y="19992"/>
                    </a:lnTo>
                    <a:lnTo>
                      <a:pt x="3660" y="20613"/>
                    </a:lnTo>
                    <a:lnTo>
                      <a:pt x="3942" y="21224"/>
                    </a:lnTo>
                    <a:lnTo>
                      <a:pt x="4225" y="21827"/>
                    </a:lnTo>
                    <a:lnTo>
                      <a:pt x="4526" y="22419"/>
                    </a:lnTo>
                    <a:lnTo>
                      <a:pt x="4836" y="22993"/>
                    </a:lnTo>
                    <a:lnTo>
                      <a:pt x="5156" y="23558"/>
                    </a:lnTo>
                    <a:lnTo>
                      <a:pt x="5476" y="24113"/>
                    </a:lnTo>
                    <a:lnTo>
                      <a:pt x="5805" y="24658"/>
                    </a:lnTo>
                    <a:lnTo>
                      <a:pt x="6153" y="25185"/>
                    </a:lnTo>
                    <a:lnTo>
                      <a:pt x="6501" y="25703"/>
                    </a:lnTo>
                    <a:lnTo>
                      <a:pt x="6849" y="26201"/>
                    </a:lnTo>
                    <a:lnTo>
                      <a:pt x="7216" y="26690"/>
                    </a:lnTo>
                    <a:lnTo>
                      <a:pt x="7593" y="27170"/>
                    </a:lnTo>
                    <a:lnTo>
                      <a:pt x="7969" y="27631"/>
                    </a:lnTo>
                    <a:lnTo>
                      <a:pt x="8355" y="28073"/>
                    </a:lnTo>
                    <a:lnTo>
                      <a:pt x="8740" y="28506"/>
                    </a:lnTo>
                    <a:lnTo>
                      <a:pt x="9145" y="28920"/>
                    </a:lnTo>
                    <a:lnTo>
                      <a:pt x="9549" y="29325"/>
                    </a:lnTo>
                    <a:lnTo>
                      <a:pt x="9963" y="29710"/>
                    </a:lnTo>
                    <a:lnTo>
                      <a:pt x="10377" y="30087"/>
                    </a:lnTo>
                    <a:lnTo>
                      <a:pt x="10801" y="30444"/>
                    </a:lnTo>
                    <a:lnTo>
                      <a:pt x="11233" y="30783"/>
                    </a:lnTo>
                    <a:lnTo>
                      <a:pt x="11676" y="31103"/>
                    </a:lnTo>
                    <a:lnTo>
                      <a:pt x="12118" y="31413"/>
                    </a:lnTo>
                    <a:lnTo>
                      <a:pt x="12560" y="31705"/>
                    </a:lnTo>
                    <a:lnTo>
                      <a:pt x="13011" y="31978"/>
                    </a:lnTo>
                    <a:lnTo>
                      <a:pt x="13472" y="32232"/>
                    </a:lnTo>
                    <a:lnTo>
                      <a:pt x="13933" y="32476"/>
                    </a:lnTo>
                    <a:lnTo>
                      <a:pt x="14404" y="32693"/>
                    </a:lnTo>
                    <a:lnTo>
                      <a:pt x="14884" y="32900"/>
                    </a:lnTo>
                    <a:lnTo>
                      <a:pt x="15354" y="33088"/>
                    </a:lnTo>
                    <a:lnTo>
                      <a:pt x="15843" y="33248"/>
                    </a:lnTo>
                    <a:lnTo>
                      <a:pt x="16323" y="33398"/>
                    </a:lnTo>
                    <a:lnTo>
                      <a:pt x="16812" y="33530"/>
                    </a:lnTo>
                    <a:lnTo>
                      <a:pt x="17311" y="33643"/>
                    </a:lnTo>
                    <a:lnTo>
                      <a:pt x="17809" y="33727"/>
                    </a:lnTo>
                    <a:lnTo>
                      <a:pt x="18308" y="33803"/>
                    </a:lnTo>
                    <a:lnTo>
                      <a:pt x="18816" y="33850"/>
                    </a:lnTo>
                    <a:lnTo>
                      <a:pt x="19324" y="33878"/>
                    </a:lnTo>
                    <a:lnTo>
                      <a:pt x="19842" y="33887"/>
                    </a:lnTo>
                    <a:lnTo>
                      <a:pt x="20350" y="33878"/>
                    </a:lnTo>
                    <a:lnTo>
                      <a:pt x="20858" y="33850"/>
                    </a:lnTo>
                    <a:lnTo>
                      <a:pt x="21366" y="33803"/>
                    </a:lnTo>
                    <a:lnTo>
                      <a:pt x="21864" y="33727"/>
                    </a:lnTo>
                    <a:lnTo>
                      <a:pt x="22363" y="33643"/>
                    </a:lnTo>
                    <a:lnTo>
                      <a:pt x="22861" y="33530"/>
                    </a:lnTo>
                    <a:lnTo>
                      <a:pt x="23351" y="33398"/>
                    </a:lnTo>
                    <a:lnTo>
                      <a:pt x="23840" y="33248"/>
                    </a:lnTo>
                    <a:lnTo>
                      <a:pt x="24320" y="33088"/>
                    </a:lnTo>
                    <a:lnTo>
                      <a:pt x="24799" y="32900"/>
                    </a:lnTo>
                    <a:lnTo>
                      <a:pt x="25270" y="32693"/>
                    </a:lnTo>
                    <a:lnTo>
                      <a:pt x="25740" y="32476"/>
                    </a:lnTo>
                    <a:lnTo>
                      <a:pt x="26201" y="32232"/>
                    </a:lnTo>
                    <a:lnTo>
                      <a:pt x="26662" y="31978"/>
                    </a:lnTo>
                    <a:lnTo>
                      <a:pt x="27114" y="31705"/>
                    </a:lnTo>
                    <a:lnTo>
                      <a:pt x="27556" y="31413"/>
                    </a:lnTo>
                    <a:lnTo>
                      <a:pt x="27998" y="31103"/>
                    </a:lnTo>
                    <a:lnTo>
                      <a:pt x="28440" y="30783"/>
                    </a:lnTo>
                    <a:lnTo>
                      <a:pt x="28873" y="30444"/>
                    </a:lnTo>
                    <a:lnTo>
                      <a:pt x="29296" y="30087"/>
                    </a:lnTo>
                    <a:lnTo>
                      <a:pt x="29710" y="29710"/>
                    </a:lnTo>
                    <a:lnTo>
                      <a:pt x="30124" y="29325"/>
                    </a:lnTo>
                    <a:lnTo>
                      <a:pt x="30529" y="28920"/>
                    </a:lnTo>
                    <a:lnTo>
                      <a:pt x="30933" y="28506"/>
                    </a:lnTo>
                    <a:lnTo>
                      <a:pt x="31319" y="28073"/>
                    </a:lnTo>
                    <a:lnTo>
                      <a:pt x="31705" y="27631"/>
                    </a:lnTo>
                    <a:lnTo>
                      <a:pt x="32090" y="27170"/>
                    </a:lnTo>
                    <a:lnTo>
                      <a:pt x="32457" y="26690"/>
                    </a:lnTo>
                    <a:lnTo>
                      <a:pt x="32824" y="26201"/>
                    </a:lnTo>
                    <a:lnTo>
                      <a:pt x="33182" y="25703"/>
                    </a:lnTo>
                    <a:lnTo>
                      <a:pt x="33530" y="25185"/>
                    </a:lnTo>
                    <a:lnTo>
                      <a:pt x="33869" y="24658"/>
                    </a:lnTo>
                    <a:lnTo>
                      <a:pt x="34198" y="24113"/>
                    </a:lnTo>
                    <a:lnTo>
                      <a:pt x="34527" y="23558"/>
                    </a:lnTo>
                    <a:lnTo>
                      <a:pt x="34838" y="22993"/>
                    </a:lnTo>
                    <a:lnTo>
                      <a:pt x="35148" y="22419"/>
                    </a:lnTo>
                    <a:lnTo>
                      <a:pt x="35449" y="21827"/>
                    </a:lnTo>
                    <a:lnTo>
                      <a:pt x="35741" y="21224"/>
                    </a:lnTo>
                    <a:lnTo>
                      <a:pt x="36014" y="20613"/>
                    </a:lnTo>
                    <a:lnTo>
                      <a:pt x="36286" y="19992"/>
                    </a:lnTo>
                    <a:lnTo>
                      <a:pt x="36550" y="19352"/>
                    </a:lnTo>
                    <a:lnTo>
                      <a:pt x="36804" y="18713"/>
                    </a:lnTo>
                    <a:lnTo>
                      <a:pt x="37048" y="18054"/>
                    </a:lnTo>
                    <a:lnTo>
                      <a:pt x="37284" y="17386"/>
                    </a:lnTo>
                    <a:lnTo>
                      <a:pt x="37509" y="16718"/>
                    </a:lnTo>
                    <a:lnTo>
                      <a:pt x="37726" y="16031"/>
                    </a:lnTo>
                    <a:lnTo>
                      <a:pt x="37923" y="15335"/>
                    </a:lnTo>
                    <a:lnTo>
                      <a:pt x="38121" y="14630"/>
                    </a:lnTo>
                    <a:lnTo>
                      <a:pt x="38300" y="13924"/>
                    </a:lnTo>
                    <a:lnTo>
                      <a:pt x="38478" y="13200"/>
                    </a:lnTo>
                    <a:lnTo>
                      <a:pt x="38638" y="12475"/>
                    </a:lnTo>
                    <a:lnTo>
                      <a:pt x="38789" y="11732"/>
                    </a:lnTo>
                    <a:lnTo>
                      <a:pt x="38930" y="10989"/>
                    </a:lnTo>
                    <a:lnTo>
                      <a:pt x="39052" y="10236"/>
                    </a:lnTo>
                    <a:lnTo>
                      <a:pt x="39175" y="9483"/>
                    </a:lnTo>
                    <a:lnTo>
                      <a:pt x="39278" y="8712"/>
                    </a:lnTo>
                    <a:lnTo>
                      <a:pt x="39372" y="7941"/>
                    </a:lnTo>
                    <a:lnTo>
                      <a:pt x="39447" y="7160"/>
                    </a:lnTo>
                    <a:lnTo>
                      <a:pt x="39523" y="6379"/>
                    </a:lnTo>
                    <a:lnTo>
                      <a:pt x="39579" y="5579"/>
                    </a:lnTo>
                    <a:lnTo>
                      <a:pt x="39617" y="4789"/>
                    </a:lnTo>
                    <a:lnTo>
                      <a:pt x="39654" y="3980"/>
                    </a:lnTo>
                    <a:lnTo>
                      <a:pt x="39673" y="3171"/>
                    </a:lnTo>
                    <a:lnTo>
                      <a:pt x="39683" y="2362"/>
                    </a:lnTo>
                    <a:lnTo>
                      <a:pt x="39673" y="1769"/>
                    </a:lnTo>
                    <a:lnTo>
                      <a:pt x="39664" y="1176"/>
                    </a:lnTo>
                    <a:lnTo>
                      <a:pt x="39645" y="584"/>
                    </a:lnTo>
                    <a:lnTo>
                      <a:pt x="396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4726626" y="3703179"/>
                <a:ext cx="308344" cy="429523"/>
              </a:xfrm>
              <a:custGeom>
                <a:rect b="b" l="l" r="r" t="t"/>
                <a:pathLst>
                  <a:path extrusionOk="0" h="26343" w="18911">
                    <a:moveTo>
                      <a:pt x="7132" y="0"/>
                    </a:moveTo>
                    <a:lnTo>
                      <a:pt x="7151" y="866"/>
                    </a:lnTo>
                    <a:lnTo>
                      <a:pt x="7170" y="1741"/>
                    </a:lnTo>
                    <a:lnTo>
                      <a:pt x="7160" y="2352"/>
                    </a:lnTo>
                    <a:lnTo>
                      <a:pt x="7151" y="2973"/>
                    </a:lnTo>
                    <a:lnTo>
                      <a:pt x="7132" y="3585"/>
                    </a:lnTo>
                    <a:lnTo>
                      <a:pt x="7104" y="4187"/>
                    </a:lnTo>
                    <a:lnTo>
                      <a:pt x="7838" y="4187"/>
                    </a:lnTo>
                    <a:lnTo>
                      <a:pt x="8543" y="4206"/>
                    </a:lnTo>
                    <a:lnTo>
                      <a:pt x="9239" y="4234"/>
                    </a:lnTo>
                    <a:lnTo>
                      <a:pt x="9578" y="4262"/>
                    </a:lnTo>
                    <a:lnTo>
                      <a:pt x="9907" y="4290"/>
                    </a:lnTo>
                    <a:lnTo>
                      <a:pt x="10237" y="4328"/>
                    </a:lnTo>
                    <a:lnTo>
                      <a:pt x="10547" y="4366"/>
                    </a:lnTo>
                    <a:lnTo>
                      <a:pt x="10857" y="4422"/>
                    </a:lnTo>
                    <a:lnTo>
                      <a:pt x="11159" y="4478"/>
                    </a:lnTo>
                    <a:lnTo>
                      <a:pt x="11450" y="4554"/>
                    </a:lnTo>
                    <a:lnTo>
                      <a:pt x="11732" y="4638"/>
                    </a:lnTo>
                    <a:lnTo>
                      <a:pt x="11996" y="4723"/>
                    </a:lnTo>
                    <a:lnTo>
                      <a:pt x="12259" y="4827"/>
                    </a:lnTo>
                    <a:lnTo>
                      <a:pt x="12504" y="4939"/>
                    </a:lnTo>
                    <a:lnTo>
                      <a:pt x="12739" y="5071"/>
                    </a:lnTo>
                    <a:lnTo>
                      <a:pt x="12965" y="5212"/>
                    </a:lnTo>
                    <a:lnTo>
                      <a:pt x="13172" y="5363"/>
                    </a:lnTo>
                    <a:lnTo>
                      <a:pt x="13369" y="5532"/>
                    </a:lnTo>
                    <a:lnTo>
                      <a:pt x="13557" y="5711"/>
                    </a:lnTo>
                    <a:lnTo>
                      <a:pt x="13717" y="5908"/>
                    </a:lnTo>
                    <a:lnTo>
                      <a:pt x="13877" y="6125"/>
                    </a:lnTo>
                    <a:lnTo>
                      <a:pt x="13943" y="6238"/>
                    </a:lnTo>
                    <a:lnTo>
                      <a:pt x="14009" y="6360"/>
                    </a:lnTo>
                    <a:lnTo>
                      <a:pt x="14075" y="6482"/>
                    </a:lnTo>
                    <a:lnTo>
                      <a:pt x="14131" y="6605"/>
                    </a:lnTo>
                    <a:lnTo>
                      <a:pt x="14188" y="6736"/>
                    </a:lnTo>
                    <a:lnTo>
                      <a:pt x="14235" y="6877"/>
                    </a:lnTo>
                    <a:lnTo>
                      <a:pt x="14320" y="7160"/>
                    </a:lnTo>
                    <a:lnTo>
                      <a:pt x="14385" y="7470"/>
                    </a:lnTo>
                    <a:lnTo>
                      <a:pt x="14432" y="7790"/>
                    </a:lnTo>
                    <a:lnTo>
                      <a:pt x="14461" y="8138"/>
                    </a:lnTo>
                    <a:lnTo>
                      <a:pt x="14470" y="8505"/>
                    </a:lnTo>
                    <a:lnTo>
                      <a:pt x="14470" y="8740"/>
                    </a:lnTo>
                    <a:lnTo>
                      <a:pt x="14461" y="8975"/>
                    </a:lnTo>
                    <a:lnTo>
                      <a:pt x="14442" y="9220"/>
                    </a:lnTo>
                    <a:lnTo>
                      <a:pt x="14414" y="9474"/>
                    </a:lnTo>
                    <a:lnTo>
                      <a:pt x="14385" y="9728"/>
                    </a:lnTo>
                    <a:lnTo>
                      <a:pt x="14338" y="9982"/>
                    </a:lnTo>
                    <a:lnTo>
                      <a:pt x="14291" y="10245"/>
                    </a:lnTo>
                    <a:lnTo>
                      <a:pt x="14244" y="10509"/>
                    </a:lnTo>
                    <a:lnTo>
                      <a:pt x="14178" y="10772"/>
                    </a:lnTo>
                    <a:lnTo>
                      <a:pt x="14113" y="11045"/>
                    </a:lnTo>
                    <a:lnTo>
                      <a:pt x="13962" y="11600"/>
                    </a:lnTo>
                    <a:lnTo>
                      <a:pt x="13783" y="12155"/>
                    </a:lnTo>
                    <a:lnTo>
                      <a:pt x="13586" y="12720"/>
                    </a:lnTo>
                    <a:lnTo>
                      <a:pt x="13360" y="13284"/>
                    </a:lnTo>
                    <a:lnTo>
                      <a:pt x="13115" y="13858"/>
                    </a:lnTo>
                    <a:lnTo>
                      <a:pt x="12852" y="14423"/>
                    </a:lnTo>
                    <a:lnTo>
                      <a:pt x="12570" y="14987"/>
                    </a:lnTo>
                    <a:lnTo>
                      <a:pt x="12269" y="15542"/>
                    </a:lnTo>
                    <a:lnTo>
                      <a:pt x="11949" y="16097"/>
                    </a:lnTo>
                    <a:lnTo>
                      <a:pt x="11619" y="16643"/>
                    </a:lnTo>
                    <a:lnTo>
                      <a:pt x="11262" y="17170"/>
                    </a:lnTo>
                    <a:lnTo>
                      <a:pt x="10904" y="17687"/>
                    </a:lnTo>
                    <a:lnTo>
                      <a:pt x="10519" y="18176"/>
                    </a:lnTo>
                    <a:lnTo>
                      <a:pt x="10133" y="18656"/>
                    </a:lnTo>
                    <a:lnTo>
                      <a:pt x="9935" y="18891"/>
                    </a:lnTo>
                    <a:lnTo>
                      <a:pt x="9729" y="19117"/>
                    </a:lnTo>
                    <a:lnTo>
                      <a:pt x="9522" y="19333"/>
                    </a:lnTo>
                    <a:lnTo>
                      <a:pt x="9315" y="19550"/>
                    </a:lnTo>
                    <a:lnTo>
                      <a:pt x="9108" y="19757"/>
                    </a:lnTo>
                    <a:lnTo>
                      <a:pt x="8891" y="19964"/>
                    </a:lnTo>
                    <a:lnTo>
                      <a:pt x="8684" y="20152"/>
                    </a:lnTo>
                    <a:lnTo>
                      <a:pt x="8468" y="20340"/>
                    </a:lnTo>
                    <a:lnTo>
                      <a:pt x="8251" y="20519"/>
                    </a:lnTo>
                    <a:lnTo>
                      <a:pt x="8026" y="20688"/>
                    </a:lnTo>
                    <a:lnTo>
                      <a:pt x="7809" y="20857"/>
                    </a:lnTo>
                    <a:lnTo>
                      <a:pt x="7584" y="21008"/>
                    </a:lnTo>
                    <a:lnTo>
                      <a:pt x="7367" y="21149"/>
                    </a:lnTo>
                    <a:lnTo>
                      <a:pt x="7141" y="21290"/>
                    </a:lnTo>
                    <a:lnTo>
                      <a:pt x="6916" y="21422"/>
                    </a:lnTo>
                    <a:lnTo>
                      <a:pt x="6690" y="21535"/>
                    </a:lnTo>
                    <a:lnTo>
                      <a:pt x="6455" y="21648"/>
                    </a:lnTo>
                    <a:lnTo>
                      <a:pt x="6229" y="21742"/>
                    </a:lnTo>
                    <a:lnTo>
                      <a:pt x="6003" y="21826"/>
                    </a:lnTo>
                    <a:lnTo>
                      <a:pt x="5777" y="21902"/>
                    </a:lnTo>
                    <a:lnTo>
                      <a:pt x="5542" y="21968"/>
                    </a:lnTo>
                    <a:lnTo>
                      <a:pt x="5316" y="22024"/>
                    </a:lnTo>
                    <a:lnTo>
                      <a:pt x="5081" y="22071"/>
                    </a:lnTo>
                    <a:lnTo>
                      <a:pt x="4855" y="22099"/>
                    </a:lnTo>
                    <a:lnTo>
                      <a:pt x="4629" y="22118"/>
                    </a:lnTo>
                    <a:lnTo>
                      <a:pt x="4394" y="22128"/>
                    </a:lnTo>
                    <a:lnTo>
                      <a:pt x="3218" y="22128"/>
                    </a:lnTo>
                    <a:lnTo>
                      <a:pt x="2851" y="22118"/>
                    </a:lnTo>
                    <a:lnTo>
                      <a:pt x="2475" y="22090"/>
                    </a:lnTo>
                    <a:lnTo>
                      <a:pt x="2193" y="22617"/>
                    </a:lnTo>
                    <a:lnTo>
                      <a:pt x="1901" y="23134"/>
                    </a:lnTo>
                    <a:lnTo>
                      <a:pt x="1600" y="23633"/>
                    </a:lnTo>
                    <a:lnTo>
                      <a:pt x="1290" y="24131"/>
                    </a:lnTo>
                    <a:lnTo>
                      <a:pt x="979" y="24611"/>
                    </a:lnTo>
                    <a:lnTo>
                      <a:pt x="659" y="25082"/>
                    </a:lnTo>
                    <a:lnTo>
                      <a:pt x="330" y="25552"/>
                    </a:lnTo>
                    <a:lnTo>
                      <a:pt x="1" y="25994"/>
                    </a:lnTo>
                    <a:lnTo>
                      <a:pt x="358" y="26079"/>
                    </a:lnTo>
                    <a:lnTo>
                      <a:pt x="716" y="26145"/>
                    </a:lnTo>
                    <a:lnTo>
                      <a:pt x="1083" y="26201"/>
                    </a:lnTo>
                    <a:lnTo>
                      <a:pt x="1450" y="26248"/>
                    </a:lnTo>
                    <a:lnTo>
                      <a:pt x="1817" y="26295"/>
                    </a:lnTo>
                    <a:lnTo>
                      <a:pt x="2183" y="26314"/>
                    </a:lnTo>
                    <a:lnTo>
                      <a:pt x="2560" y="26333"/>
                    </a:lnTo>
                    <a:lnTo>
                      <a:pt x="2945" y="26342"/>
                    </a:lnTo>
                    <a:lnTo>
                      <a:pt x="4677" y="26342"/>
                    </a:lnTo>
                    <a:lnTo>
                      <a:pt x="5015" y="26333"/>
                    </a:lnTo>
                    <a:lnTo>
                      <a:pt x="5344" y="26305"/>
                    </a:lnTo>
                    <a:lnTo>
                      <a:pt x="5683" y="26267"/>
                    </a:lnTo>
                    <a:lnTo>
                      <a:pt x="6012" y="26201"/>
                    </a:lnTo>
                    <a:lnTo>
                      <a:pt x="6351" y="26126"/>
                    </a:lnTo>
                    <a:lnTo>
                      <a:pt x="6680" y="26032"/>
                    </a:lnTo>
                    <a:lnTo>
                      <a:pt x="7019" y="25928"/>
                    </a:lnTo>
                    <a:lnTo>
                      <a:pt x="7348" y="25806"/>
                    </a:lnTo>
                    <a:lnTo>
                      <a:pt x="7678" y="25665"/>
                    </a:lnTo>
                    <a:lnTo>
                      <a:pt x="8007" y="25514"/>
                    </a:lnTo>
                    <a:lnTo>
                      <a:pt x="8327" y="25354"/>
                    </a:lnTo>
                    <a:lnTo>
                      <a:pt x="8656" y="25176"/>
                    </a:lnTo>
                    <a:lnTo>
                      <a:pt x="8976" y="24987"/>
                    </a:lnTo>
                    <a:lnTo>
                      <a:pt x="9296" y="24781"/>
                    </a:lnTo>
                    <a:lnTo>
                      <a:pt x="9616" y="24564"/>
                    </a:lnTo>
                    <a:lnTo>
                      <a:pt x="9926" y="24329"/>
                    </a:lnTo>
                    <a:lnTo>
                      <a:pt x="10237" y="24094"/>
                    </a:lnTo>
                    <a:lnTo>
                      <a:pt x="10547" y="23840"/>
                    </a:lnTo>
                    <a:lnTo>
                      <a:pt x="10857" y="23576"/>
                    </a:lnTo>
                    <a:lnTo>
                      <a:pt x="11159" y="23303"/>
                    </a:lnTo>
                    <a:lnTo>
                      <a:pt x="11460" y="23021"/>
                    </a:lnTo>
                    <a:lnTo>
                      <a:pt x="11751" y="22730"/>
                    </a:lnTo>
                    <a:lnTo>
                      <a:pt x="12043" y="22429"/>
                    </a:lnTo>
                    <a:lnTo>
                      <a:pt x="12334" y="22118"/>
                    </a:lnTo>
                    <a:lnTo>
                      <a:pt x="12617" y="21808"/>
                    </a:lnTo>
                    <a:lnTo>
                      <a:pt x="12899" y="21478"/>
                    </a:lnTo>
                    <a:lnTo>
                      <a:pt x="13172" y="21140"/>
                    </a:lnTo>
                    <a:lnTo>
                      <a:pt x="13445" y="20801"/>
                    </a:lnTo>
                    <a:lnTo>
                      <a:pt x="13708" y="20453"/>
                    </a:lnTo>
                    <a:lnTo>
                      <a:pt x="13971" y="20095"/>
                    </a:lnTo>
                    <a:lnTo>
                      <a:pt x="14235" y="19738"/>
                    </a:lnTo>
                    <a:lnTo>
                      <a:pt x="14479" y="19371"/>
                    </a:lnTo>
                    <a:lnTo>
                      <a:pt x="14733" y="19004"/>
                    </a:lnTo>
                    <a:lnTo>
                      <a:pt x="14969" y="18628"/>
                    </a:lnTo>
                    <a:lnTo>
                      <a:pt x="15204" y="18242"/>
                    </a:lnTo>
                    <a:lnTo>
                      <a:pt x="15439" y="17856"/>
                    </a:lnTo>
                    <a:lnTo>
                      <a:pt x="15665" y="17471"/>
                    </a:lnTo>
                    <a:lnTo>
                      <a:pt x="15881" y="17076"/>
                    </a:lnTo>
                    <a:lnTo>
                      <a:pt x="16098" y="16680"/>
                    </a:lnTo>
                    <a:lnTo>
                      <a:pt x="16295" y="16276"/>
                    </a:lnTo>
                    <a:lnTo>
                      <a:pt x="16502" y="15881"/>
                    </a:lnTo>
                    <a:lnTo>
                      <a:pt x="16690" y="15476"/>
                    </a:lnTo>
                    <a:lnTo>
                      <a:pt x="16878" y="15072"/>
                    </a:lnTo>
                    <a:lnTo>
                      <a:pt x="17057" y="14667"/>
                    </a:lnTo>
                    <a:lnTo>
                      <a:pt x="17227" y="14263"/>
                    </a:lnTo>
                    <a:lnTo>
                      <a:pt x="17386" y="13858"/>
                    </a:lnTo>
                    <a:lnTo>
                      <a:pt x="17546" y="13453"/>
                    </a:lnTo>
                    <a:lnTo>
                      <a:pt x="17697" y="13049"/>
                    </a:lnTo>
                    <a:lnTo>
                      <a:pt x="17838" y="12644"/>
                    </a:lnTo>
                    <a:lnTo>
                      <a:pt x="17970" y="12240"/>
                    </a:lnTo>
                    <a:lnTo>
                      <a:pt x="18092" y="11835"/>
                    </a:lnTo>
                    <a:lnTo>
                      <a:pt x="18214" y="11440"/>
                    </a:lnTo>
                    <a:lnTo>
                      <a:pt x="18318" y="11045"/>
                    </a:lnTo>
                    <a:lnTo>
                      <a:pt x="18421" y="10650"/>
                    </a:lnTo>
                    <a:lnTo>
                      <a:pt x="18515" y="10255"/>
                    </a:lnTo>
                    <a:lnTo>
                      <a:pt x="18591" y="9869"/>
                    </a:lnTo>
                    <a:lnTo>
                      <a:pt x="18666" y="9483"/>
                    </a:lnTo>
                    <a:lnTo>
                      <a:pt x="18732" y="9107"/>
                    </a:lnTo>
                    <a:lnTo>
                      <a:pt x="18788" y="8731"/>
                    </a:lnTo>
                    <a:lnTo>
                      <a:pt x="18835" y="8364"/>
                    </a:lnTo>
                    <a:lnTo>
                      <a:pt x="18863" y="7997"/>
                    </a:lnTo>
                    <a:lnTo>
                      <a:pt x="18892" y="7639"/>
                    </a:lnTo>
                    <a:lnTo>
                      <a:pt x="18911" y="7291"/>
                    </a:lnTo>
                    <a:lnTo>
                      <a:pt x="18911" y="6953"/>
                    </a:lnTo>
                    <a:lnTo>
                      <a:pt x="18911" y="6652"/>
                    </a:lnTo>
                    <a:lnTo>
                      <a:pt x="18892" y="6360"/>
                    </a:lnTo>
                    <a:lnTo>
                      <a:pt x="18873" y="6078"/>
                    </a:lnTo>
                    <a:lnTo>
                      <a:pt x="18845" y="5805"/>
                    </a:lnTo>
                    <a:lnTo>
                      <a:pt x="18816" y="5542"/>
                    </a:lnTo>
                    <a:lnTo>
                      <a:pt x="18769" y="5288"/>
                    </a:lnTo>
                    <a:lnTo>
                      <a:pt x="18722" y="5043"/>
                    </a:lnTo>
                    <a:lnTo>
                      <a:pt x="18666" y="4798"/>
                    </a:lnTo>
                    <a:lnTo>
                      <a:pt x="18600" y="4573"/>
                    </a:lnTo>
                    <a:lnTo>
                      <a:pt x="18525" y="4347"/>
                    </a:lnTo>
                    <a:lnTo>
                      <a:pt x="18450" y="4130"/>
                    </a:lnTo>
                    <a:lnTo>
                      <a:pt x="18355" y="3914"/>
                    </a:lnTo>
                    <a:lnTo>
                      <a:pt x="18271" y="3716"/>
                    </a:lnTo>
                    <a:lnTo>
                      <a:pt x="18167" y="3519"/>
                    </a:lnTo>
                    <a:lnTo>
                      <a:pt x="18064" y="3331"/>
                    </a:lnTo>
                    <a:lnTo>
                      <a:pt x="17951" y="3152"/>
                    </a:lnTo>
                    <a:lnTo>
                      <a:pt x="17829" y="2973"/>
                    </a:lnTo>
                    <a:lnTo>
                      <a:pt x="17706" y="2804"/>
                    </a:lnTo>
                    <a:lnTo>
                      <a:pt x="17575" y="2644"/>
                    </a:lnTo>
                    <a:lnTo>
                      <a:pt x="17434" y="2493"/>
                    </a:lnTo>
                    <a:lnTo>
                      <a:pt x="17292" y="2343"/>
                    </a:lnTo>
                    <a:lnTo>
                      <a:pt x="17142" y="2192"/>
                    </a:lnTo>
                    <a:lnTo>
                      <a:pt x="16991" y="2061"/>
                    </a:lnTo>
                    <a:lnTo>
                      <a:pt x="16831" y="1929"/>
                    </a:lnTo>
                    <a:lnTo>
                      <a:pt x="16662" y="1797"/>
                    </a:lnTo>
                    <a:lnTo>
                      <a:pt x="16493" y="1684"/>
                    </a:lnTo>
                    <a:lnTo>
                      <a:pt x="16314" y="1562"/>
                    </a:lnTo>
                    <a:lnTo>
                      <a:pt x="16135" y="1459"/>
                    </a:lnTo>
                    <a:lnTo>
                      <a:pt x="15947" y="1355"/>
                    </a:lnTo>
                    <a:lnTo>
                      <a:pt x="15759" y="1252"/>
                    </a:lnTo>
                    <a:lnTo>
                      <a:pt x="15561" y="1157"/>
                    </a:lnTo>
                    <a:lnTo>
                      <a:pt x="15364" y="1073"/>
                    </a:lnTo>
                    <a:lnTo>
                      <a:pt x="15157" y="988"/>
                    </a:lnTo>
                    <a:lnTo>
                      <a:pt x="14950" y="903"/>
                    </a:lnTo>
                    <a:lnTo>
                      <a:pt x="14517" y="762"/>
                    </a:lnTo>
                    <a:lnTo>
                      <a:pt x="14066" y="631"/>
                    </a:lnTo>
                    <a:lnTo>
                      <a:pt x="13605" y="518"/>
                    </a:lnTo>
                    <a:lnTo>
                      <a:pt x="13125" y="414"/>
                    </a:lnTo>
                    <a:lnTo>
                      <a:pt x="12626" y="330"/>
                    </a:lnTo>
                    <a:lnTo>
                      <a:pt x="12128" y="254"/>
                    </a:lnTo>
                    <a:lnTo>
                      <a:pt x="11601" y="188"/>
                    </a:lnTo>
                    <a:lnTo>
                      <a:pt x="11074" y="141"/>
                    </a:lnTo>
                    <a:lnTo>
                      <a:pt x="10538" y="104"/>
                    </a:lnTo>
                    <a:lnTo>
                      <a:pt x="9983" y="66"/>
                    </a:lnTo>
                    <a:lnTo>
                      <a:pt x="9427" y="47"/>
                    </a:lnTo>
                    <a:lnTo>
                      <a:pt x="8863" y="29"/>
                    </a:lnTo>
                    <a:lnTo>
                      <a:pt x="8289" y="10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109038" y="4183324"/>
                <a:ext cx="821902" cy="86384"/>
              </a:xfrm>
              <a:custGeom>
                <a:rect b="b" l="l" r="r" t="t"/>
                <a:pathLst>
                  <a:path extrusionOk="0" h="5298" w="50408">
                    <a:moveTo>
                      <a:pt x="17705" y="1"/>
                    </a:moveTo>
                    <a:lnTo>
                      <a:pt x="15391" y="10"/>
                    </a:lnTo>
                    <a:lnTo>
                      <a:pt x="13190" y="29"/>
                    </a:lnTo>
                    <a:lnTo>
                      <a:pt x="11111" y="57"/>
                    </a:lnTo>
                    <a:lnTo>
                      <a:pt x="9173" y="104"/>
                    </a:lnTo>
                    <a:lnTo>
                      <a:pt x="7385" y="151"/>
                    </a:lnTo>
                    <a:lnTo>
                      <a:pt x="6548" y="189"/>
                    </a:lnTo>
                    <a:lnTo>
                      <a:pt x="5758" y="227"/>
                    </a:lnTo>
                    <a:lnTo>
                      <a:pt x="5005" y="274"/>
                    </a:lnTo>
                    <a:lnTo>
                      <a:pt x="4299" y="321"/>
                    </a:lnTo>
                    <a:lnTo>
                      <a:pt x="3650" y="368"/>
                    </a:lnTo>
                    <a:lnTo>
                      <a:pt x="3039" y="434"/>
                    </a:lnTo>
                    <a:lnTo>
                      <a:pt x="2484" y="499"/>
                    </a:lnTo>
                    <a:lnTo>
                      <a:pt x="1976" y="565"/>
                    </a:lnTo>
                    <a:lnTo>
                      <a:pt x="1524" y="650"/>
                    </a:lnTo>
                    <a:lnTo>
                      <a:pt x="1129" y="735"/>
                    </a:lnTo>
                    <a:lnTo>
                      <a:pt x="790" y="829"/>
                    </a:lnTo>
                    <a:lnTo>
                      <a:pt x="640" y="876"/>
                    </a:lnTo>
                    <a:lnTo>
                      <a:pt x="508" y="923"/>
                    </a:lnTo>
                    <a:lnTo>
                      <a:pt x="395" y="979"/>
                    </a:lnTo>
                    <a:lnTo>
                      <a:pt x="292" y="1036"/>
                    </a:lnTo>
                    <a:lnTo>
                      <a:pt x="198" y="1092"/>
                    </a:lnTo>
                    <a:lnTo>
                      <a:pt x="132" y="1149"/>
                    </a:lnTo>
                    <a:lnTo>
                      <a:pt x="75" y="1214"/>
                    </a:lnTo>
                    <a:lnTo>
                      <a:pt x="28" y="1271"/>
                    </a:lnTo>
                    <a:lnTo>
                      <a:pt x="9" y="1337"/>
                    </a:lnTo>
                    <a:lnTo>
                      <a:pt x="0" y="1403"/>
                    </a:lnTo>
                    <a:lnTo>
                      <a:pt x="9" y="1478"/>
                    </a:lnTo>
                    <a:lnTo>
                      <a:pt x="28" y="1544"/>
                    </a:lnTo>
                    <a:lnTo>
                      <a:pt x="75" y="1619"/>
                    </a:lnTo>
                    <a:lnTo>
                      <a:pt x="132" y="1694"/>
                    </a:lnTo>
                    <a:lnTo>
                      <a:pt x="198" y="1769"/>
                    </a:lnTo>
                    <a:lnTo>
                      <a:pt x="292" y="1845"/>
                    </a:lnTo>
                    <a:lnTo>
                      <a:pt x="395" y="1920"/>
                    </a:lnTo>
                    <a:lnTo>
                      <a:pt x="508" y="1995"/>
                    </a:lnTo>
                    <a:lnTo>
                      <a:pt x="640" y="2071"/>
                    </a:lnTo>
                    <a:lnTo>
                      <a:pt x="790" y="2146"/>
                    </a:lnTo>
                    <a:lnTo>
                      <a:pt x="1129" y="2306"/>
                    </a:lnTo>
                    <a:lnTo>
                      <a:pt x="1524" y="2466"/>
                    </a:lnTo>
                    <a:lnTo>
                      <a:pt x="1976" y="2635"/>
                    </a:lnTo>
                    <a:lnTo>
                      <a:pt x="2484" y="2795"/>
                    </a:lnTo>
                    <a:lnTo>
                      <a:pt x="3039" y="2955"/>
                    </a:lnTo>
                    <a:lnTo>
                      <a:pt x="3650" y="3124"/>
                    </a:lnTo>
                    <a:lnTo>
                      <a:pt x="4299" y="3284"/>
                    </a:lnTo>
                    <a:lnTo>
                      <a:pt x="5005" y="3444"/>
                    </a:lnTo>
                    <a:lnTo>
                      <a:pt x="5758" y="3595"/>
                    </a:lnTo>
                    <a:lnTo>
                      <a:pt x="6548" y="3755"/>
                    </a:lnTo>
                    <a:lnTo>
                      <a:pt x="7385" y="3905"/>
                    </a:lnTo>
                    <a:lnTo>
                      <a:pt x="8260" y="4046"/>
                    </a:lnTo>
                    <a:lnTo>
                      <a:pt x="9173" y="4187"/>
                    </a:lnTo>
                    <a:lnTo>
                      <a:pt x="10123" y="4328"/>
                    </a:lnTo>
                    <a:lnTo>
                      <a:pt x="11111" y="4451"/>
                    </a:lnTo>
                    <a:lnTo>
                      <a:pt x="12136" y="4573"/>
                    </a:lnTo>
                    <a:lnTo>
                      <a:pt x="13190" y="4695"/>
                    </a:lnTo>
                    <a:lnTo>
                      <a:pt x="14281" y="4799"/>
                    </a:lnTo>
                    <a:lnTo>
                      <a:pt x="15391" y="4902"/>
                    </a:lnTo>
                    <a:lnTo>
                      <a:pt x="16539" y="4987"/>
                    </a:lnTo>
                    <a:lnTo>
                      <a:pt x="17705" y="5062"/>
                    </a:lnTo>
                    <a:lnTo>
                      <a:pt x="18910" y="5137"/>
                    </a:lnTo>
                    <a:lnTo>
                      <a:pt x="20123" y="5194"/>
                    </a:lnTo>
                    <a:lnTo>
                      <a:pt x="21365" y="5241"/>
                    </a:lnTo>
                    <a:lnTo>
                      <a:pt x="22626" y="5269"/>
                    </a:lnTo>
                    <a:lnTo>
                      <a:pt x="23905" y="5297"/>
                    </a:lnTo>
                    <a:lnTo>
                      <a:pt x="26502" y="5297"/>
                    </a:lnTo>
                    <a:lnTo>
                      <a:pt x="27781" y="5269"/>
                    </a:lnTo>
                    <a:lnTo>
                      <a:pt x="29042" y="5241"/>
                    </a:lnTo>
                    <a:lnTo>
                      <a:pt x="30284" y="5194"/>
                    </a:lnTo>
                    <a:lnTo>
                      <a:pt x="31507" y="5137"/>
                    </a:lnTo>
                    <a:lnTo>
                      <a:pt x="32702" y="5062"/>
                    </a:lnTo>
                    <a:lnTo>
                      <a:pt x="33868" y="4987"/>
                    </a:lnTo>
                    <a:lnTo>
                      <a:pt x="35016" y="4902"/>
                    </a:lnTo>
                    <a:lnTo>
                      <a:pt x="36135" y="4799"/>
                    </a:lnTo>
                    <a:lnTo>
                      <a:pt x="37217" y="4695"/>
                    </a:lnTo>
                    <a:lnTo>
                      <a:pt x="38271" y="4573"/>
                    </a:lnTo>
                    <a:lnTo>
                      <a:pt x="39296" y="4451"/>
                    </a:lnTo>
                    <a:lnTo>
                      <a:pt x="40284" y="4328"/>
                    </a:lnTo>
                    <a:lnTo>
                      <a:pt x="41234" y="4187"/>
                    </a:lnTo>
                    <a:lnTo>
                      <a:pt x="42156" y="4046"/>
                    </a:lnTo>
                    <a:lnTo>
                      <a:pt x="43031" y="3905"/>
                    </a:lnTo>
                    <a:lnTo>
                      <a:pt x="43859" y="3755"/>
                    </a:lnTo>
                    <a:lnTo>
                      <a:pt x="44659" y="3595"/>
                    </a:lnTo>
                    <a:lnTo>
                      <a:pt x="45402" y="3444"/>
                    </a:lnTo>
                    <a:lnTo>
                      <a:pt x="46108" y="3284"/>
                    </a:lnTo>
                    <a:lnTo>
                      <a:pt x="46757" y="3124"/>
                    </a:lnTo>
                    <a:lnTo>
                      <a:pt x="47368" y="2955"/>
                    </a:lnTo>
                    <a:lnTo>
                      <a:pt x="47923" y="2795"/>
                    </a:lnTo>
                    <a:lnTo>
                      <a:pt x="48431" y="2635"/>
                    </a:lnTo>
                    <a:lnTo>
                      <a:pt x="48883" y="2466"/>
                    </a:lnTo>
                    <a:lnTo>
                      <a:pt x="49278" y="2306"/>
                    </a:lnTo>
                    <a:lnTo>
                      <a:pt x="49617" y="2146"/>
                    </a:lnTo>
                    <a:lnTo>
                      <a:pt x="49767" y="2071"/>
                    </a:lnTo>
                    <a:lnTo>
                      <a:pt x="49899" y="1995"/>
                    </a:lnTo>
                    <a:lnTo>
                      <a:pt x="50012" y="1920"/>
                    </a:lnTo>
                    <a:lnTo>
                      <a:pt x="50115" y="1845"/>
                    </a:lnTo>
                    <a:lnTo>
                      <a:pt x="50209" y="1769"/>
                    </a:lnTo>
                    <a:lnTo>
                      <a:pt x="50275" y="1694"/>
                    </a:lnTo>
                    <a:lnTo>
                      <a:pt x="50332" y="1619"/>
                    </a:lnTo>
                    <a:lnTo>
                      <a:pt x="50379" y="1544"/>
                    </a:lnTo>
                    <a:lnTo>
                      <a:pt x="50398" y="1478"/>
                    </a:lnTo>
                    <a:lnTo>
                      <a:pt x="50407" y="1403"/>
                    </a:lnTo>
                    <a:lnTo>
                      <a:pt x="50398" y="1337"/>
                    </a:lnTo>
                    <a:lnTo>
                      <a:pt x="50379" y="1271"/>
                    </a:lnTo>
                    <a:lnTo>
                      <a:pt x="50332" y="1214"/>
                    </a:lnTo>
                    <a:lnTo>
                      <a:pt x="50275" y="1149"/>
                    </a:lnTo>
                    <a:lnTo>
                      <a:pt x="50209" y="1092"/>
                    </a:lnTo>
                    <a:lnTo>
                      <a:pt x="50115" y="1036"/>
                    </a:lnTo>
                    <a:lnTo>
                      <a:pt x="50012" y="979"/>
                    </a:lnTo>
                    <a:lnTo>
                      <a:pt x="49899" y="923"/>
                    </a:lnTo>
                    <a:lnTo>
                      <a:pt x="49767" y="876"/>
                    </a:lnTo>
                    <a:lnTo>
                      <a:pt x="49617" y="829"/>
                    </a:lnTo>
                    <a:lnTo>
                      <a:pt x="49278" y="735"/>
                    </a:lnTo>
                    <a:lnTo>
                      <a:pt x="48883" y="650"/>
                    </a:lnTo>
                    <a:lnTo>
                      <a:pt x="48431" y="565"/>
                    </a:lnTo>
                    <a:lnTo>
                      <a:pt x="47923" y="499"/>
                    </a:lnTo>
                    <a:lnTo>
                      <a:pt x="47368" y="434"/>
                    </a:lnTo>
                    <a:lnTo>
                      <a:pt x="46757" y="368"/>
                    </a:lnTo>
                    <a:lnTo>
                      <a:pt x="46108" y="321"/>
                    </a:lnTo>
                    <a:lnTo>
                      <a:pt x="45402" y="274"/>
                    </a:lnTo>
                    <a:lnTo>
                      <a:pt x="44659" y="227"/>
                    </a:lnTo>
                    <a:lnTo>
                      <a:pt x="43859" y="189"/>
                    </a:lnTo>
                    <a:lnTo>
                      <a:pt x="43031" y="151"/>
                    </a:lnTo>
                    <a:lnTo>
                      <a:pt x="41234" y="104"/>
                    </a:lnTo>
                    <a:lnTo>
                      <a:pt x="39296" y="57"/>
                    </a:lnTo>
                    <a:lnTo>
                      <a:pt x="37217" y="29"/>
                    </a:lnTo>
                    <a:lnTo>
                      <a:pt x="35016" y="10"/>
                    </a:lnTo>
                    <a:lnTo>
                      <a:pt x="32702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4228528" y="4212169"/>
                <a:ext cx="582920" cy="75639"/>
              </a:xfrm>
              <a:custGeom>
                <a:rect b="b" l="l" r="r" t="t"/>
                <a:pathLst>
                  <a:path extrusionOk="0" h="4639" w="35751">
                    <a:moveTo>
                      <a:pt x="2202" y="0"/>
                    </a:moveTo>
                    <a:lnTo>
                      <a:pt x="2080" y="10"/>
                    </a:lnTo>
                    <a:lnTo>
                      <a:pt x="1967" y="29"/>
                    </a:lnTo>
                    <a:lnTo>
                      <a:pt x="1854" y="48"/>
                    </a:lnTo>
                    <a:lnTo>
                      <a:pt x="1741" y="66"/>
                    </a:lnTo>
                    <a:lnTo>
                      <a:pt x="1628" y="104"/>
                    </a:lnTo>
                    <a:lnTo>
                      <a:pt x="1421" y="179"/>
                    </a:lnTo>
                    <a:lnTo>
                      <a:pt x="1214" y="273"/>
                    </a:lnTo>
                    <a:lnTo>
                      <a:pt x="1026" y="396"/>
                    </a:lnTo>
                    <a:lnTo>
                      <a:pt x="847" y="527"/>
                    </a:lnTo>
                    <a:lnTo>
                      <a:pt x="678" y="678"/>
                    </a:lnTo>
                    <a:lnTo>
                      <a:pt x="528" y="838"/>
                    </a:lnTo>
                    <a:lnTo>
                      <a:pt x="396" y="1017"/>
                    </a:lnTo>
                    <a:lnTo>
                      <a:pt x="283" y="1214"/>
                    </a:lnTo>
                    <a:lnTo>
                      <a:pt x="179" y="1412"/>
                    </a:lnTo>
                    <a:lnTo>
                      <a:pt x="104" y="1628"/>
                    </a:lnTo>
                    <a:lnTo>
                      <a:pt x="76" y="1741"/>
                    </a:lnTo>
                    <a:lnTo>
                      <a:pt x="48" y="1854"/>
                    </a:lnTo>
                    <a:lnTo>
                      <a:pt x="29" y="1967"/>
                    </a:lnTo>
                    <a:lnTo>
                      <a:pt x="10" y="2080"/>
                    </a:lnTo>
                    <a:lnTo>
                      <a:pt x="1" y="2202"/>
                    </a:lnTo>
                    <a:lnTo>
                      <a:pt x="1" y="2315"/>
                    </a:lnTo>
                    <a:lnTo>
                      <a:pt x="1" y="2437"/>
                    </a:lnTo>
                    <a:lnTo>
                      <a:pt x="10" y="2550"/>
                    </a:lnTo>
                    <a:lnTo>
                      <a:pt x="29" y="2672"/>
                    </a:lnTo>
                    <a:lnTo>
                      <a:pt x="48" y="2785"/>
                    </a:lnTo>
                    <a:lnTo>
                      <a:pt x="76" y="2898"/>
                    </a:lnTo>
                    <a:lnTo>
                      <a:pt x="104" y="3011"/>
                    </a:lnTo>
                    <a:lnTo>
                      <a:pt x="179" y="3218"/>
                    </a:lnTo>
                    <a:lnTo>
                      <a:pt x="283" y="3425"/>
                    </a:lnTo>
                    <a:lnTo>
                      <a:pt x="396" y="3613"/>
                    </a:lnTo>
                    <a:lnTo>
                      <a:pt x="528" y="3792"/>
                    </a:lnTo>
                    <a:lnTo>
                      <a:pt x="678" y="3952"/>
                    </a:lnTo>
                    <a:lnTo>
                      <a:pt x="847" y="4102"/>
                    </a:lnTo>
                    <a:lnTo>
                      <a:pt x="1026" y="4243"/>
                    </a:lnTo>
                    <a:lnTo>
                      <a:pt x="1214" y="4356"/>
                    </a:lnTo>
                    <a:lnTo>
                      <a:pt x="1421" y="4450"/>
                    </a:lnTo>
                    <a:lnTo>
                      <a:pt x="1628" y="4535"/>
                    </a:lnTo>
                    <a:lnTo>
                      <a:pt x="1741" y="4563"/>
                    </a:lnTo>
                    <a:lnTo>
                      <a:pt x="1854" y="4592"/>
                    </a:lnTo>
                    <a:lnTo>
                      <a:pt x="1967" y="4610"/>
                    </a:lnTo>
                    <a:lnTo>
                      <a:pt x="2080" y="4620"/>
                    </a:lnTo>
                    <a:lnTo>
                      <a:pt x="2202" y="4629"/>
                    </a:lnTo>
                    <a:lnTo>
                      <a:pt x="2324" y="4639"/>
                    </a:lnTo>
                    <a:lnTo>
                      <a:pt x="33436" y="4639"/>
                    </a:lnTo>
                    <a:lnTo>
                      <a:pt x="33549" y="4629"/>
                    </a:lnTo>
                    <a:lnTo>
                      <a:pt x="33671" y="4620"/>
                    </a:lnTo>
                    <a:lnTo>
                      <a:pt x="33784" y="4610"/>
                    </a:lnTo>
                    <a:lnTo>
                      <a:pt x="33897" y="4592"/>
                    </a:lnTo>
                    <a:lnTo>
                      <a:pt x="34010" y="4563"/>
                    </a:lnTo>
                    <a:lnTo>
                      <a:pt x="34123" y="4535"/>
                    </a:lnTo>
                    <a:lnTo>
                      <a:pt x="34339" y="4450"/>
                    </a:lnTo>
                    <a:lnTo>
                      <a:pt x="34537" y="4356"/>
                    </a:lnTo>
                    <a:lnTo>
                      <a:pt x="34725" y="4243"/>
                    </a:lnTo>
                    <a:lnTo>
                      <a:pt x="34904" y="4102"/>
                    </a:lnTo>
                    <a:lnTo>
                      <a:pt x="35073" y="3952"/>
                    </a:lnTo>
                    <a:lnTo>
                      <a:pt x="35224" y="3792"/>
                    </a:lnTo>
                    <a:lnTo>
                      <a:pt x="35355" y="3613"/>
                    </a:lnTo>
                    <a:lnTo>
                      <a:pt x="35468" y="3425"/>
                    </a:lnTo>
                    <a:lnTo>
                      <a:pt x="35572" y="3218"/>
                    </a:lnTo>
                    <a:lnTo>
                      <a:pt x="35647" y="3011"/>
                    </a:lnTo>
                    <a:lnTo>
                      <a:pt x="35675" y="2898"/>
                    </a:lnTo>
                    <a:lnTo>
                      <a:pt x="35703" y="2785"/>
                    </a:lnTo>
                    <a:lnTo>
                      <a:pt x="35722" y="2672"/>
                    </a:lnTo>
                    <a:lnTo>
                      <a:pt x="35741" y="2550"/>
                    </a:lnTo>
                    <a:lnTo>
                      <a:pt x="35750" y="2437"/>
                    </a:lnTo>
                    <a:lnTo>
                      <a:pt x="35750" y="2315"/>
                    </a:lnTo>
                    <a:lnTo>
                      <a:pt x="35750" y="2202"/>
                    </a:lnTo>
                    <a:lnTo>
                      <a:pt x="35741" y="2080"/>
                    </a:lnTo>
                    <a:lnTo>
                      <a:pt x="35722" y="1967"/>
                    </a:lnTo>
                    <a:lnTo>
                      <a:pt x="35703" y="1854"/>
                    </a:lnTo>
                    <a:lnTo>
                      <a:pt x="35675" y="1741"/>
                    </a:lnTo>
                    <a:lnTo>
                      <a:pt x="35647" y="1628"/>
                    </a:lnTo>
                    <a:lnTo>
                      <a:pt x="35572" y="1412"/>
                    </a:lnTo>
                    <a:lnTo>
                      <a:pt x="35468" y="1214"/>
                    </a:lnTo>
                    <a:lnTo>
                      <a:pt x="35355" y="1017"/>
                    </a:lnTo>
                    <a:lnTo>
                      <a:pt x="35224" y="838"/>
                    </a:lnTo>
                    <a:lnTo>
                      <a:pt x="35073" y="678"/>
                    </a:lnTo>
                    <a:lnTo>
                      <a:pt x="34904" y="527"/>
                    </a:lnTo>
                    <a:lnTo>
                      <a:pt x="34725" y="396"/>
                    </a:lnTo>
                    <a:lnTo>
                      <a:pt x="34537" y="273"/>
                    </a:lnTo>
                    <a:lnTo>
                      <a:pt x="34339" y="179"/>
                    </a:lnTo>
                    <a:lnTo>
                      <a:pt x="34123" y="104"/>
                    </a:lnTo>
                    <a:lnTo>
                      <a:pt x="34010" y="66"/>
                    </a:lnTo>
                    <a:lnTo>
                      <a:pt x="33897" y="48"/>
                    </a:lnTo>
                    <a:lnTo>
                      <a:pt x="33784" y="29"/>
                    </a:lnTo>
                    <a:lnTo>
                      <a:pt x="33671" y="10"/>
                    </a:lnTo>
                    <a:lnTo>
                      <a:pt x="33549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4266423" y="3811320"/>
                <a:ext cx="506988" cy="337024"/>
              </a:xfrm>
              <a:custGeom>
                <a:rect b="b" l="l" r="r" t="t"/>
                <a:pathLst>
                  <a:path extrusionOk="0" h="20670" w="31094">
                    <a:moveTo>
                      <a:pt x="5909" y="1"/>
                    </a:moveTo>
                    <a:lnTo>
                      <a:pt x="5513" y="10"/>
                    </a:lnTo>
                    <a:lnTo>
                      <a:pt x="5128" y="38"/>
                    </a:lnTo>
                    <a:lnTo>
                      <a:pt x="4761" y="76"/>
                    </a:lnTo>
                    <a:lnTo>
                      <a:pt x="4394" y="123"/>
                    </a:lnTo>
                    <a:lnTo>
                      <a:pt x="4046" y="189"/>
                    </a:lnTo>
                    <a:lnTo>
                      <a:pt x="3707" y="264"/>
                    </a:lnTo>
                    <a:lnTo>
                      <a:pt x="3378" y="349"/>
                    </a:lnTo>
                    <a:lnTo>
                      <a:pt x="3058" y="443"/>
                    </a:lnTo>
                    <a:lnTo>
                      <a:pt x="2757" y="546"/>
                    </a:lnTo>
                    <a:lnTo>
                      <a:pt x="2465" y="650"/>
                    </a:lnTo>
                    <a:lnTo>
                      <a:pt x="2183" y="763"/>
                    </a:lnTo>
                    <a:lnTo>
                      <a:pt x="1920" y="876"/>
                    </a:lnTo>
                    <a:lnTo>
                      <a:pt x="1675" y="989"/>
                    </a:lnTo>
                    <a:lnTo>
                      <a:pt x="1430" y="1111"/>
                    </a:lnTo>
                    <a:lnTo>
                      <a:pt x="1214" y="1224"/>
                    </a:lnTo>
                    <a:lnTo>
                      <a:pt x="809" y="1450"/>
                    </a:lnTo>
                    <a:lnTo>
                      <a:pt x="471" y="1666"/>
                    </a:lnTo>
                    <a:lnTo>
                      <a:pt x="198" y="1845"/>
                    </a:lnTo>
                    <a:lnTo>
                      <a:pt x="0" y="1995"/>
                    </a:lnTo>
                    <a:lnTo>
                      <a:pt x="85" y="2767"/>
                    </a:lnTo>
                    <a:lnTo>
                      <a:pt x="179" y="3529"/>
                    </a:lnTo>
                    <a:lnTo>
                      <a:pt x="292" y="4291"/>
                    </a:lnTo>
                    <a:lnTo>
                      <a:pt x="424" y="5034"/>
                    </a:lnTo>
                    <a:lnTo>
                      <a:pt x="565" y="5768"/>
                    </a:lnTo>
                    <a:lnTo>
                      <a:pt x="725" y="6492"/>
                    </a:lnTo>
                    <a:lnTo>
                      <a:pt x="885" y="7207"/>
                    </a:lnTo>
                    <a:lnTo>
                      <a:pt x="1073" y="7913"/>
                    </a:lnTo>
                    <a:lnTo>
                      <a:pt x="1270" y="8609"/>
                    </a:lnTo>
                    <a:lnTo>
                      <a:pt x="1477" y="9296"/>
                    </a:lnTo>
                    <a:lnTo>
                      <a:pt x="1694" y="9964"/>
                    </a:lnTo>
                    <a:lnTo>
                      <a:pt x="1929" y="10622"/>
                    </a:lnTo>
                    <a:lnTo>
                      <a:pt x="2174" y="11271"/>
                    </a:lnTo>
                    <a:lnTo>
                      <a:pt x="2428" y="11902"/>
                    </a:lnTo>
                    <a:lnTo>
                      <a:pt x="2700" y="12523"/>
                    </a:lnTo>
                    <a:lnTo>
                      <a:pt x="2973" y="13134"/>
                    </a:lnTo>
                    <a:lnTo>
                      <a:pt x="3265" y="13727"/>
                    </a:lnTo>
                    <a:lnTo>
                      <a:pt x="3566" y="14301"/>
                    </a:lnTo>
                    <a:lnTo>
                      <a:pt x="3886" y="14865"/>
                    </a:lnTo>
                    <a:lnTo>
                      <a:pt x="4206" y="15420"/>
                    </a:lnTo>
                    <a:lnTo>
                      <a:pt x="4535" y="15947"/>
                    </a:lnTo>
                    <a:lnTo>
                      <a:pt x="4883" y="16465"/>
                    </a:lnTo>
                    <a:lnTo>
                      <a:pt x="5231" y="16963"/>
                    </a:lnTo>
                    <a:lnTo>
                      <a:pt x="5589" y="17452"/>
                    </a:lnTo>
                    <a:lnTo>
                      <a:pt x="5965" y="17913"/>
                    </a:lnTo>
                    <a:lnTo>
                      <a:pt x="6341" y="18365"/>
                    </a:lnTo>
                    <a:lnTo>
                      <a:pt x="6727" y="18798"/>
                    </a:lnTo>
                    <a:lnTo>
                      <a:pt x="7132" y="19212"/>
                    </a:lnTo>
                    <a:lnTo>
                      <a:pt x="7536" y="19607"/>
                    </a:lnTo>
                    <a:lnTo>
                      <a:pt x="7950" y="19983"/>
                    </a:lnTo>
                    <a:lnTo>
                      <a:pt x="8364" y="20331"/>
                    </a:lnTo>
                    <a:lnTo>
                      <a:pt x="8797" y="20670"/>
                    </a:lnTo>
                    <a:lnTo>
                      <a:pt x="22269" y="20670"/>
                    </a:lnTo>
                    <a:lnTo>
                      <a:pt x="22701" y="20331"/>
                    </a:lnTo>
                    <a:lnTo>
                      <a:pt x="23134" y="19974"/>
                    </a:lnTo>
                    <a:lnTo>
                      <a:pt x="23548" y="19588"/>
                    </a:lnTo>
                    <a:lnTo>
                      <a:pt x="23953" y="19193"/>
                    </a:lnTo>
                    <a:lnTo>
                      <a:pt x="24357" y="18769"/>
                    </a:lnTo>
                    <a:lnTo>
                      <a:pt x="24752" y="18337"/>
                    </a:lnTo>
                    <a:lnTo>
                      <a:pt x="25138" y="17876"/>
                    </a:lnTo>
                    <a:lnTo>
                      <a:pt x="25505" y="17405"/>
                    </a:lnTo>
                    <a:lnTo>
                      <a:pt x="25872" y="16916"/>
                    </a:lnTo>
                    <a:lnTo>
                      <a:pt x="26229" y="16408"/>
                    </a:lnTo>
                    <a:lnTo>
                      <a:pt x="26577" y="15881"/>
                    </a:lnTo>
                    <a:lnTo>
                      <a:pt x="26907" y="15336"/>
                    </a:lnTo>
                    <a:lnTo>
                      <a:pt x="27236" y="14781"/>
                    </a:lnTo>
                    <a:lnTo>
                      <a:pt x="27546" y="14207"/>
                    </a:lnTo>
                    <a:lnTo>
                      <a:pt x="27848" y="13623"/>
                    </a:lnTo>
                    <a:lnTo>
                      <a:pt x="28139" y="13021"/>
                    </a:lnTo>
                    <a:lnTo>
                      <a:pt x="28421" y="12400"/>
                    </a:lnTo>
                    <a:lnTo>
                      <a:pt x="28694" y="11770"/>
                    </a:lnTo>
                    <a:lnTo>
                      <a:pt x="28948" y="11130"/>
                    </a:lnTo>
                    <a:lnTo>
                      <a:pt x="29193" y="10472"/>
                    </a:lnTo>
                    <a:lnTo>
                      <a:pt x="29428" y="9804"/>
                    </a:lnTo>
                    <a:lnTo>
                      <a:pt x="29644" y="9117"/>
                    </a:lnTo>
                    <a:lnTo>
                      <a:pt x="29851" y="8421"/>
                    </a:lnTo>
                    <a:lnTo>
                      <a:pt x="30049" y="7715"/>
                    </a:lnTo>
                    <a:lnTo>
                      <a:pt x="30228" y="7000"/>
                    </a:lnTo>
                    <a:lnTo>
                      <a:pt x="30397" y="6276"/>
                    </a:lnTo>
                    <a:lnTo>
                      <a:pt x="30548" y="5533"/>
                    </a:lnTo>
                    <a:lnTo>
                      <a:pt x="30689" y="4789"/>
                    </a:lnTo>
                    <a:lnTo>
                      <a:pt x="30811" y="4027"/>
                    </a:lnTo>
                    <a:lnTo>
                      <a:pt x="30924" y="3265"/>
                    </a:lnTo>
                    <a:lnTo>
                      <a:pt x="31018" y="2484"/>
                    </a:lnTo>
                    <a:lnTo>
                      <a:pt x="31093" y="1704"/>
                    </a:lnTo>
                    <a:lnTo>
                      <a:pt x="31093" y="1704"/>
                    </a:lnTo>
                    <a:lnTo>
                      <a:pt x="30802" y="1882"/>
                    </a:lnTo>
                    <a:lnTo>
                      <a:pt x="30510" y="2052"/>
                    </a:lnTo>
                    <a:lnTo>
                      <a:pt x="30209" y="2212"/>
                    </a:lnTo>
                    <a:lnTo>
                      <a:pt x="29908" y="2362"/>
                    </a:lnTo>
                    <a:lnTo>
                      <a:pt x="29597" y="2503"/>
                    </a:lnTo>
                    <a:lnTo>
                      <a:pt x="29287" y="2644"/>
                    </a:lnTo>
                    <a:lnTo>
                      <a:pt x="28967" y="2767"/>
                    </a:lnTo>
                    <a:lnTo>
                      <a:pt x="28647" y="2889"/>
                    </a:lnTo>
                    <a:lnTo>
                      <a:pt x="28327" y="3002"/>
                    </a:lnTo>
                    <a:lnTo>
                      <a:pt x="27998" y="3096"/>
                    </a:lnTo>
                    <a:lnTo>
                      <a:pt x="27669" y="3190"/>
                    </a:lnTo>
                    <a:lnTo>
                      <a:pt x="27330" y="3284"/>
                    </a:lnTo>
                    <a:lnTo>
                      <a:pt x="26991" y="3359"/>
                    </a:lnTo>
                    <a:lnTo>
                      <a:pt x="26653" y="3435"/>
                    </a:lnTo>
                    <a:lnTo>
                      <a:pt x="26314" y="3501"/>
                    </a:lnTo>
                    <a:lnTo>
                      <a:pt x="25975" y="3557"/>
                    </a:lnTo>
                    <a:lnTo>
                      <a:pt x="25627" y="3604"/>
                    </a:lnTo>
                    <a:lnTo>
                      <a:pt x="25279" y="3651"/>
                    </a:lnTo>
                    <a:lnTo>
                      <a:pt x="24931" y="3689"/>
                    </a:lnTo>
                    <a:lnTo>
                      <a:pt x="24574" y="3717"/>
                    </a:lnTo>
                    <a:lnTo>
                      <a:pt x="24226" y="3745"/>
                    </a:lnTo>
                    <a:lnTo>
                      <a:pt x="23868" y="3764"/>
                    </a:lnTo>
                    <a:lnTo>
                      <a:pt x="23511" y="3783"/>
                    </a:lnTo>
                    <a:lnTo>
                      <a:pt x="22438" y="3783"/>
                    </a:lnTo>
                    <a:lnTo>
                      <a:pt x="21723" y="3755"/>
                    </a:lnTo>
                    <a:lnTo>
                      <a:pt x="20999" y="3708"/>
                    </a:lnTo>
                    <a:lnTo>
                      <a:pt x="20284" y="3642"/>
                    </a:lnTo>
                    <a:lnTo>
                      <a:pt x="19559" y="3557"/>
                    </a:lnTo>
                    <a:lnTo>
                      <a:pt x="18844" y="3453"/>
                    </a:lnTo>
                    <a:lnTo>
                      <a:pt x="18129" y="3341"/>
                    </a:lnTo>
                    <a:lnTo>
                      <a:pt x="17424" y="3209"/>
                    </a:lnTo>
                    <a:lnTo>
                      <a:pt x="16727" y="3058"/>
                    </a:lnTo>
                    <a:lnTo>
                      <a:pt x="16031" y="2898"/>
                    </a:lnTo>
                    <a:lnTo>
                      <a:pt x="15345" y="2729"/>
                    </a:lnTo>
                    <a:lnTo>
                      <a:pt x="14677" y="2541"/>
                    </a:lnTo>
                    <a:lnTo>
                      <a:pt x="14018" y="2353"/>
                    </a:lnTo>
                    <a:lnTo>
                      <a:pt x="13369" y="2146"/>
                    </a:lnTo>
                    <a:lnTo>
                      <a:pt x="12729" y="1939"/>
                    </a:lnTo>
                    <a:lnTo>
                      <a:pt x="12108" y="1722"/>
                    </a:lnTo>
                    <a:lnTo>
                      <a:pt x="11506" y="1506"/>
                    </a:lnTo>
                    <a:lnTo>
                      <a:pt x="10923" y="1280"/>
                    </a:lnTo>
                    <a:lnTo>
                      <a:pt x="10358" y="1054"/>
                    </a:lnTo>
                    <a:lnTo>
                      <a:pt x="9813" y="829"/>
                    </a:lnTo>
                    <a:lnTo>
                      <a:pt x="9587" y="725"/>
                    </a:lnTo>
                    <a:lnTo>
                      <a:pt x="9352" y="641"/>
                    </a:lnTo>
                    <a:lnTo>
                      <a:pt x="9126" y="556"/>
                    </a:lnTo>
                    <a:lnTo>
                      <a:pt x="8891" y="481"/>
                    </a:lnTo>
                    <a:lnTo>
                      <a:pt x="8449" y="340"/>
                    </a:lnTo>
                    <a:lnTo>
                      <a:pt x="7997" y="236"/>
                    </a:lnTo>
                    <a:lnTo>
                      <a:pt x="7564" y="142"/>
                    </a:lnTo>
                    <a:lnTo>
                      <a:pt x="7141" y="76"/>
                    </a:lnTo>
                    <a:lnTo>
                      <a:pt x="6718" y="29"/>
                    </a:lnTo>
                    <a:lnTo>
                      <a:pt x="6304" y="10"/>
                    </a:lnTo>
                    <a:lnTo>
                      <a:pt x="59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4313824" y="4014737"/>
                <a:ext cx="385336" cy="133619"/>
              </a:xfrm>
              <a:custGeom>
                <a:rect b="b" l="l" r="r" t="t"/>
                <a:pathLst>
                  <a:path extrusionOk="0" h="8195" w="23633">
                    <a:moveTo>
                      <a:pt x="3096" y="1"/>
                    </a:moveTo>
                    <a:lnTo>
                      <a:pt x="2663" y="10"/>
                    </a:lnTo>
                    <a:lnTo>
                      <a:pt x="2249" y="38"/>
                    </a:lnTo>
                    <a:lnTo>
                      <a:pt x="1835" y="76"/>
                    </a:lnTo>
                    <a:lnTo>
                      <a:pt x="1440" y="142"/>
                    </a:lnTo>
                    <a:lnTo>
                      <a:pt x="1064" y="208"/>
                    </a:lnTo>
                    <a:lnTo>
                      <a:pt x="687" y="302"/>
                    </a:lnTo>
                    <a:lnTo>
                      <a:pt x="339" y="396"/>
                    </a:lnTo>
                    <a:lnTo>
                      <a:pt x="0" y="499"/>
                    </a:lnTo>
                    <a:lnTo>
                      <a:pt x="292" y="1101"/>
                    </a:lnTo>
                    <a:lnTo>
                      <a:pt x="593" y="1694"/>
                    </a:lnTo>
                    <a:lnTo>
                      <a:pt x="913" y="2277"/>
                    </a:lnTo>
                    <a:lnTo>
                      <a:pt x="1233" y="2832"/>
                    </a:lnTo>
                    <a:lnTo>
                      <a:pt x="1572" y="3378"/>
                    </a:lnTo>
                    <a:lnTo>
                      <a:pt x="1920" y="3905"/>
                    </a:lnTo>
                    <a:lnTo>
                      <a:pt x="2277" y="4422"/>
                    </a:lnTo>
                    <a:lnTo>
                      <a:pt x="2635" y="4911"/>
                    </a:lnTo>
                    <a:lnTo>
                      <a:pt x="3011" y="5391"/>
                    </a:lnTo>
                    <a:lnTo>
                      <a:pt x="3397" y="5843"/>
                    </a:lnTo>
                    <a:lnTo>
                      <a:pt x="3792" y="6285"/>
                    </a:lnTo>
                    <a:lnTo>
                      <a:pt x="4196" y="6708"/>
                    </a:lnTo>
                    <a:lnTo>
                      <a:pt x="4610" y="7113"/>
                    </a:lnTo>
                    <a:lnTo>
                      <a:pt x="5024" y="7489"/>
                    </a:lnTo>
                    <a:lnTo>
                      <a:pt x="5457" y="7856"/>
                    </a:lnTo>
                    <a:lnTo>
                      <a:pt x="5890" y="8195"/>
                    </a:lnTo>
                    <a:lnTo>
                      <a:pt x="19362" y="8195"/>
                    </a:lnTo>
                    <a:lnTo>
                      <a:pt x="19663" y="7969"/>
                    </a:lnTo>
                    <a:lnTo>
                      <a:pt x="19954" y="7724"/>
                    </a:lnTo>
                    <a:lnTo>
                      <a:pt x="20237" y="7480"/>
                    </a:lnTo>
                    <a:lnTo>
                      <a:pt x="20528" y="7226"/>
                    </a:lnTo>
                    <a:lnTo>
                      <a:pt x="20810" y="6953"/>
                    </a:lnTo>
                    <a:lnTo>
                      <a:pt x="21083" y="6680"/>
                    </a:lnTo>
                    <a:lnTo>
                      <a:pt x="21356" y="6398"/>
                    </a:lnTo>
                    <a:lnTo>
                      <a:pt x="21629" y="6106"/>
                    </a:lnTo>
                    <a:lnTo>
                      <a:pt x="21892" y="5805"/>
                    </a:lnTo>
                    <a:lnTo>
                      <a:pt x="22156" y="5495"/>
                    </a:lnTo>
                    <a:lnTo>
                      <a:pt x="22410" y="5175"/>
                    </a:lnTo>
                    <a:lnTo>
                      <a:pt x="22664" y="4846"/>
                    </a:lnTo>
                    <a:lnTo>
                      <a:pt x="22918" y="4507"/>
                    </a:lnTo>
                    <a:lnTo>
                      <a:pt x="23153" y="4168"/>
                    </a:lnTo>
                    <a:lnTo>
                      <a:pt x="23398" y="3820"/>
                    </a:lnTo>
                    <a:lnTo>
                      <a:pt x="23633" y="3463"/>
                    </a:lnTo>
                    <a:lnTo>
                      <a:pt x="23633" y="3463"/>
                    </a:lnTo>
                    <a:lnTo>
                      <a:pt x="23097" y="3557"/>
                    </a:lnTo>
                    <a:lnTo>
                      <a:pt x="22560" y="3632"/>
                    </a:lnTo>
                    <a:lnTo>
                      <a:pt x="22024" y="3688"/>
                    </a:lnTo>
                    <a:lnTo>
                      <a:pt x="21478" y="3736"/>
                    </a:lnTo>
                    <a:lnTo>
                      <a:pt x="20923" y="3773"/>
                    </a:lnTo>
                    <a:lnTo>
                      <a:pt x="20368" y="3783"/>
                    </a:lnTo>
                    <a:lnTo>
                      <a:pt x="19813" y="3792"/>
                    </a:lnTo>
                    <a:lnTo>
                      <a:pt x="19258" y="3773"/>
                    </a:lnTo>
                    <a:lnTo>
                      <a:pt x="18703" y="3754"/>
                    </a:lnTo>
                    <a:lnTo>
                      <a:pt x="18139" y="3717"/>
                    </a:lnTo>
                    <a:lnTo>
                      <a:pt x="17584" y="3670"/>
                    </a:lnTo>
                    <a:lnTo>
                      <a:pt x="17029" y="3613"/>
                    </a:lnTo>
                    <a:lnTo>
                      <a:pt x="16464" y="3538"/>
                    </a:lnTo>
                    <a:lnTo>
                      <a:pt x="15909" y="3453"/>
                    </a:lnTo>
                    <a:lnTo>
                      <a:pt x="15363" y="3369"/>
                    </a:lnTo>
                    <a:lnTo>
                      <a:pt x="14808" y="3265"/>
                    </a:lnTo>
                    <a:lnTo>
                      <a:pt x="14263" y="3162"/>
                    </a:lnTo>
                    <a:lnTo>
                      <a:pt x="13717" y="3039"/>
                    </a:lnTo>
                    <a:lnTo>
                      <a:pt x="13181" y="2917"/>
                    </a:lnTo>
                    <a:lnTo>
                      <a:pt x="12654" y="2785"/>
                    </a:lnTo>
                    <a:lnTo>
                      <a:pt x="12127" y="2644"/>
                    </a:lnTo>
                    <a:lnTo>
                      <a:pt x="11610" y="2503"/>
                    </a:lnTo>
                    <a:lnTo>
                      <a:pt x="11092" y="2353"/>
                    </a:lnTo>
                    <a:lnTo>
                      <a:pt x="10594" y="2193"/>
                    </a:lnTo>
                    <a:lnTo>
                      <a:pt x="10095" y="2033"/>
                    </a:lnTo>
                    <a:lnTo>
                      <a:pt x="9606" y="1873"/>
                    </a:lnTo>
                    <a:lnTo>
                      <a:pt x="9135" y="1703"/>
                    </a:lnTo>
                    <a:lnTo>
                      <a:pt x="8665" y="1534"/>
                    </a:lnTo>
                    <a:lnTo>
                      <a:pt x="8204" y="1355"/>
                    </a:lnTo>
                    <a:lnTo>
                      <a:pt x="7762" y="1186"/>
                    </a:lnTo>
                    <a:lnTo>
                      <a:pt x="7329" y="1007"/>
                    </a:lnTo>
                    <a:lnTo>
                      <a:pt x="6906" y="828"/>
                    </a:lnTo>
                    <a:lnTo>
                      <a:pt x="6652" y="725"/>
                    </a:lnTo>
                    <a:lnTo>
                      <a:pt x="6398" y="622"/>
                    </a:lnTo>
                    <a:lnTo>
                      <a:pt x="6153" y="537"/>
                    </a:lnTo>
                    <a:lnTo>
                      <a:pt x="5899" y="452"/>
                    </a:lnTo>
                    <a:lnTo>
                      <a:pt x="5655" y="377"/>
                    </a:lnTo>
                    <a:lnTo>
                      <a:pt x="5410" y="311"/>
                    </a:lnTo>
                    <a:lnTo>
                      <a:pt x="5165" y="255"/>
                    </a:lnTo>
                    <a:lnTo>
                      <a:pt x="4930" y="198"/>
                    </a:lnTo>
                    <a:lnTo>
                      <a:pt x="4695" y="151"/>
                    </a:lnTo>
                    <a:lnTo>
                      <a:pt x="4460" y="113"/>
                    </a:lnTo>
                    <a:lnTo>
                      <a:pt x="4225" y="85"/>
                    </a:lnTo>
                    <a:lnTo>
                      <a:pt x="3989" y="57"/>
                    </a:lnTo>
                    <a:lnTo>
                      <a:pt x="3538" y="19"/>
                    </a:lnTo>
                    <a:lnTo>
                      <a:pt x="3096" y="1"/>
                    </a:lnTo>
                    <a:close/>
                  </a:path>
                </a:pathLst>
              </a:custGeom>
              <a:solidFill>
                <a:srgbClr val="884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197383" y="3683693"/>
                <a:ext cx="645205" cy="19501"/>
              </a:xfrm>
              <a:custGeom>
                <a:rect b="b" l="l" r="r" t="t"/>
                <a:pathLst>
                  <a:path extrusionOk="0" h="1196" w="39571">
                    <a:moveTo>
                      <a:pt x="537" y="1"/>
                    </a:moveTo>
                    <a:lnTo>
                      <a:pt x="481" y="10"/>
                    </a:lnTo>
                    <a:lnTo>
                      <a:pt x="424" y="29"/>
                    </a:lnTo>
                    <a:lnTo>
                      <a:pt x="368" y="48"/>
                    </a:lnTo>
                    <a:lnTo>
                      <a:pt x="311" y="76"/>
                    </a:lnTo>
                    <a:lnTo>
                      <a:pt x="264" y="104"/>
                    </a:lnTo>
                    <a:lnTo>
                      <a:pt x="180" y="179"/>
                    </a:lnTo>
                    <a:lnTo>
                      <a:pt x="104" y="264"/>
                    </a:lnTo>
                    <a:lnTo>
                      <a:pt x="48" y="367"/>
                    </a:lnTo>
                    <a:lnTo>
                      <a:pt x="29" y="424"/>
                    </a:lnTo>
                    <a:lnTo>
                      <a:pt x="10" y="480"/>
                    </a:lnTo>
                    <a:lnTo>
                      <a:pt x="1" y="537"/>
                    </a:lnTo>
                    <a:lnTo>
                      <a:pt x="1" y="603"/>
                    </a:lnTo>
                    <a:lnTo>
                      <a:pt x="1" y="659"/>
                    </a:lnTo>
                    <a:lnTo>
                      <a:pt x="10" y="716"/>
                    </a:lnTo>
                    <a:lnTo>
                      <a:pt x="29" y="781"/>
                    </a:lnTo>
                    <a:lnTo>
                      <a:pt x="48" y="828"/>
                    </a:lnTo>
                    <a:lnTo>
                      <a:pt x="76" y="885"/>
                    </a:lnTo>
                    <a:lnTo>
                      <a:pt x="104" y="932"/>
                    </a:lnTo>
                    <a:lnTo>
                      <a:pt x="180" y="1026"/>
                    </a:lnTo>
                    <a:lnTo>
                      <a:pt x="264" y="1092"/>
                    </a:lnTo>
                    <a:lnTo>
                      <a:pt x="311" y="1120"/>
                    </a:lnTo>
                    <a:lnTo>
                      <a:pt x="368" y="1148"/>
                    </a:lnTo>
                    <a:lnTo>
                      <a:pt x="424" y="1167"/>
                    </a:lnTo>
                    <a:lnTo>
                      <a:pt x="481" y="1186"/>
                    </a:lnTo>
                    <a:lnTo>
                      <a:pt x="537" y="1195"/>
                    </a:lnTo>
                    <a:lnTo>
                      <a:pt x="39034" y="1195"/>
                    </a:lnTo>
                    <a:lnTo>
                      <a:pt x="39090" y="1186"/>
                    </a:lnTo>
                    <a:lnTo>
                      <a:pt x="39147" y="1167"/>
                    </a:lnTo>
                    <a:lnTo>
                      <a:pt x="39203" y="1148"/>
                    </a:lnTo>
                    <a:lnTo>
                      <a:pt x="39260" y="1120"/>
                    </a:lnTo>
                    <a:lnTo>
                      <a:pt x="39307" y="1092"/>
                    </a:lnTo>
                    <a:lnTo>
                      <a:pt x="39391" y="1026"/>
                    </a:lnTo>
                    <a:lnTo>
                      <a:pt x="39467" y="932"/>
                    </a:lnTo>
                    <a:lnTo>
                      <a:pt x="39495" y="885"/>
                    </a:lnTo>
                    <a:lnTo>
                      <a:pt x="39523" y="828"/>
                    </a:lnTo>
                    <a:lnTo>
                      <a:pt x="39542" y="781"/>
                    </a:lnTo>
                    <a:lnTo>
                      <a:pt x="39561" y="716"/>
                    </a:lnTo>
                    <a:lnTo>
                      <a:pt x="39570" y="659"/>
                    </a:lnTo>
                    <a:lnTo>
                      <a:pt x="39570" y="603"/>
                    </a:lnTo>
                    <a:lnTo>
                      <a:pt x="39570" y="537"/>
                    </a:lnTo>
                    <a:lnTo>
                      <a:pt x="39561" y="480"/>
                    </a:lnTo>
                    <a:lnTo>
                      <a:pt x="39542" y="424"/>
                    </a:lnTo>
                    <a:lnTo>
                      <a:pt x="39523" y="367"/>
                    </a:lnTo>
                    <a:lnTo>
                      <a:pt x="39467" y="264"/>
                    </a:lnTo>
                    <a:lnTo>
                      <a:pt x="39391" y="179"/>
                    </a:lnTo>
                    <a:lnTo>
                      <a:pt x="39307" y="104"/>
                    </a:lnTo>
                    <a:lnTo>
                      <a:pt x="39260" y="76"/>
                    </a:lnTo>
                    <a:lnTo>
                      <a:pt x="39203" y="48"/>
                    </a:lnTo>
                    <a:lnTo>
                      <a:pt x="39147" y="29"/>
                    </a:lnTo>
                    <a:lnTo>
                      <a:pt x="39090" y="10"/>
                    </a:lnTo>
                    <a:lnTo>
                      <a:pt x="39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4308753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5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3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5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1" y="20604"/>
                    </a:lnTo>
                    <a:lnTo>
                      <a:pt x="3821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9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49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6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6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6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4633356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4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2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4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0" y="20604"/>
                    </a:lnTo>
                    <a:lnTo>
                      <a:pt x="3820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8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58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5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5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5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4458947" y="3257537"/>
                <a:ext cx="115064" cy="395168"/>
              </a:xfrm>
              <a:custGeom>
                <a:rect b="b" l="l" r="r" t="t"/>
                <a:pathLst>
                  <a:path extrusionOk="0" h="24236" w="7057">
                    <a:moveTo>
                      <a:pt x="0" y="1"/>
                    </a:moveTo>
                    <a:lnTo>
                      <a:pt x="66" y="104"/>
                    </a:lnTo>
                    <a:lnTo>
                      <a:pt x="245" y="396"/>
                    </a:lnTo>
                    <a:lnTo>
                      <a:pt x="518" y="866"/>
                    </a:lnTo>
                    <a:lnTo>
                      <a:pt x="847" y="1487"/>
                    </a:lnTo>
                    <a:lnTo>
                      <a:pt x="1035" y="1854"/>
                    </a:lnTo>
                    <a:lnTo>
                      <a:pt x="1233" y="2249"/>
                    </a:lnTo>
                    <a:lnTo>
                      <a:pt x="1430" y="2663"/>
                    </a:lnTo>
                    <a:lnTo>
                      <a:pt x="1628" y="3115"/>
                    </a:lnTo>
                    <a:lnTo>
                      <a:pt x="1825" y="3585"/>
                    </a:lnTo>
                    <a:lnTo>
                      <a:pt x="2023" y="4074"/>
                    </a:lnTo>
                    <a:lnTo>
                      <a:pt x="2211" y="4582"/>
                    </a:lnTo>
                    <a:lnTo>
                      <a:pt x="2390" y="5109"/>
                    </a:lnTo>
                    <a:lnTo>
                      <a:pt x="2550" y="5655"/>
                    </a:lnTo>
                    <a:lnTo>
                      <a:pt x="2700" y="6200"/>
                    </a:lnTo>
                    <a:lnTo>
                      <a:pt x="2823" y="6765"/>
                    </a:lnTo>
                    <a:lnTo>
                      <a:pt x="2879" y="7047"/>
                    </a:lnTo>
                    <a:lnTo>
                      <a:pt x="2935" y="7329"/>
                    </a:lnTo>
                    <a:lnTo>
                      <a:pt x="2973" y="7611"/>
                    </a:lnTo>
                    <a:lnTo>
                      <a:pt x="3011" y="7894"/>
                    </a:lnTo>
                    <a:lnTo>
                      <a:pt x="3048" y="8176"/>
                    </a:lnTo>
                    <a:lnTo>
                      <a:pt x="3067" y="8468"/>
                    </a:lnTo>
                    <a:lnTo>
                      <a:pt x="3086" y="8750"/>
                    </a:lnTo>
                    <a:lnTo>
                      <a:pt x="3095" y="9032"/>
                    </a:lnTo>
                    <a:lnTo>
                      <a:pt x="3095" y="9314"/>
                    </a:lnTo>
                    <a:lnTo>
                      <a:pt x="3086" y="9597"/>
                    </a:lnTo>
                    <a:lnTo>
                      <a:pt x="3058" y="9879"/>
                    </a:lnTo>
                    <a:lnTo>
                      <a:pt x="3030" y="10161"/>
                    </a:lnTo>
                    <a:lnTo>
                      <a:pt x="2992" y="10434"/>
                    </a:lnTo>
                    <a:lnTo>
                      <a:pt x="2945" y="10707"/>
                    </a:lnTo>
                    <a:lnTo>
                      <a:pt x="2888" y="10979"/>
                    </a:lnTo>
                    <a:lnTo>
                      <a:pt x="2813" y="11243"/>
                    </a:lnTo>
                    <a:lnTo>
                      <a:pt x="2738" y="11506"/>
                    </a:lnTo>
                    <a:lnTo>
                      <a:pt x="2644" y="11770"/>
                    </a:lnTo>
                    <a:lnTo>
                      <a:pt x="2531" y="12024"/>
                    </a:lnTo>
                    <a:lnTo>
                      <a:pt x="2418" y="12278"/>
                    </a:lnTo>
                    <a:lnTo>
                      <a:pt x="2286" y="12522"/>
                    </a:lnTo>
                    <a:lnTo>
                      <a:pt x="2136" y="12767"/>
                    </a:lnTo>
                    <a:lnTo>
                      <a:pt x="1976" y="13002"/>
                    </a:lnTo>
                    <a:lnTo>
                      <a:pt x="1807" y="13237"/>
                    </a:lnTo>
                    <a:lnTo>
                      <a:pt x="1618" y="13463"/>
                    </a:lnTo>
                    <a:lnTo>
                      <a:pt x="1421" y="13680"/>
                    </a:lnTo>
                    <a:lnTo>
                      <a:pt x="1214" y="13896"/>
                    </a:lnTo>
                    <a:lnTo>
                      <a:pt x="1035" y="14122"/>
                    </a:lnTo>
                    <a:lnTo>
                      <a:pt x="866" y="14338"/>
                    </a:lnTo>
                    <a:lnTo>
                      <a:pt x="715" y="14564"/>
                    </a:lnTo>
                    <a:lnTo>
                      <a:pt x="583" y="14790"/>
                    </a:lnTo>
                    <a:lnTo>
                      <a:pt x="461" y="15006"/>
                    </a:lnTo>
                    <a:lnTo>
                      <a:pt x="358" y="15232"/>
                    </a:lnTo>
                    <a:lnTo>
                      <a:pt x="264" y="15458"/>
                    </a:lnTo>
                    <a:lnTo>
                      <a:pt x="188" y="15683"/>
                    </a:lnTo>
                    <a:lnTo>
                      <a:pt x="132" y="15919"/>
                    </a:lnTo>
                    <a:lnTo>
                      <a:pt x="75" y="16144"/>
                    </a:lnTo>
                    <a:lnTo>
                      <a:pt x="38" y="16370"/>
                    </a:lnTo>
                    <a:lnTo>
                      <a:pt x="19" y="16596"/>
                    </a:lnTo>
                    <a:lnTo>
                      <a:pt x="0" y="16822"/>
                    </a:lnTo>
                    <a:lnTo>
                      <a:pt x="0" y="17048"/>
                    </a:lnTo>
                    <a:lnTo>
                      <a:pt x="10" y="17283"/>
                    </a:lnTo>
                    <a:lnTo>
                      <a:pt x="28" y="17499"/>
                    </a:lnTo>
                    <a:lnTo>
                      <a:pt x="66" y="17725"/>
                    </a:lnTo>
                    <a:lnTo>
                      <a:pt x="104" y="17951"/>
                    </a:lnTo>
                    <a:lnTo>
                      <a:pt x="151" y="18176"/>
                    </a:lnTo>
                    <a:lnTo>
                      <a:pt x="207" y="18393"/>
                    </a:lnTo>
                    <a:lnTo>
                      <a:pt x="273" y="18619"/>
                    </a:lnTo>
                    <a:lnTo>
                      <a:pt x="348" y="18835"/>
                    </a:lnTo>
                    <a:lnTo>
                      <a:pt x="424" y="19051"/>
                    </a:lnTo>
                    <a:lnTo>
                      <a:pt x="518" y="19258"/>
                    </a:lnTo>
                    <a:lnTo>
                      <a:pt x="612" y="19475"/>
                    </a:lnTo>
                    <a:lnTo>
                      <a:pt x="706" y="19682"/>
                    </a:lnTo>
                    <a:lnTo>
                      <a:pt x="809" y="19889"/>
                    </a:lnTo>
                    <a:lnTo>
                      <a:pt x="1035" y="20293"/>
                    </a:lnTo>
                    <a:lnTo>
                      <a:pt x="1280" y="20688"/>
                    </a:lnTo>
                    <a:lnTo>
                      <a:pt x="1534" y="21065"/>
                    </a:lnTo>
                    <a:lnTo>
                      <a:pt x="1797" y="21432"/>
                    </a:lnTo>
                    <a:lnTo>
                      <a:pt x="2070" y="21780"/>
                    </a:lnTo>
                    <a:lnTo>
                      <a:pt x="2343" y="22109"/>
                    </a:lnTo>
                    <a:lnTo>
                      <a:pt x="2616" y="22419"/>
                    </a:lnTo>
                    <a:lnTo>
                      <a:pt x="2879" y="22711"/>
                    </a:lnTo>
                    <a:lnTo>
                      <a:pt x="3142" y="22984"/>
                    </a:lnTo>
                    <a:lnTo>
                      <a:pt x="3387" y="23228"/>
                    </a:lnTo>
                    <a:lnTo>
                      <a:pt x="3613" y="23454"/>
                    </a:lnTo>
                    <a:lnTo>
                      <a:pt x="3829" y="23652"/>
                    </a:lnTo>
                    <a:lnTo>
                      <a:pt x="4177" y="23972"/>
                    </a:lnTo>
                    <a:lnTo>
                      <a:pt x="4412" y="24160"/>
                    </a:lnTo>
                    <a:lnTo>
                      <a:pt x="4497" y="24235"/>
                    </a:lnTo>
                    <a:lnTo>
                      <a:pt x="4384" y="24056"/>
                    </a:lnTo>
                    <a:lnTo>
                      <a:pt x="4281" y="23878"/>
                    </a:lnTo>
                    <a:lnTo>
                      <a:pt x="4177" y="23708"/>
                    </a:lnTo>
                    <a:lnTo>
                      <a:pt x="4093" y="23539"/>
                    </a:lnTo>
                    <a:lnTo>
                      <a:pt x="4008" y="23370"/>
                    </a:lnTo>
                    <a:lnTo>
                      <a:pt x="3933" y="23191"/>
                    </a:lnTo>
                    <a:lnTo>
                      <a:pt x="3857" y="23022"/>
                    </a:lnTo>
                    <a:lnTo>
                      <a:pt x="3801" y="22862"/>
                    </a:lnTo>
                    <a:lnTo>
                      <a:pt x="3745" y="22692"/>
                    </a:lnTo>
                    <a:lnTo>
                      <a:pt x="3688" y="22523"/>
                    </a:lnTo>
                    <a:lnTo>
                      <a:pt x="3650" y="22354"/>
                    </a:lnTo>
                    <a:lnTo>
                      <a:pt x="3613" y="22194"/>
                    </a:lnTo>
                    <a:lnTo>
                      <a:pt x="3575" y="22024"/>
                    </a:lnTo>
                    <a:lnTo>
                      <a:pt x="3556" y="21855"/>
                    </a:lnTo>
                    <a:lnTo>
                      <a:pt x="3519" y="21526"/>
                    </a:lnTo>
                    <a:lnTo>
                      <a:pt x="3509" y="21196"/>
                    </a:lnTo>
                    <a:lnTo>
                      <a:pt x="3519" y="20867"/>
                    </a:lnTo>
                    <a:lnTo>
                      <a:pt x="3547" y="20538"/>
                    </a:lnTo>
                    <a:lnTo>
                      <a:pt x="3594" y="20199"/>
                    </a:lnTo>
                    <a:lnTo>
                      <a:pt x="3660" y="19860"/>
                    </a:lnTo>
                    <a:lnTo>
                      <a:pt x="3745" y="19522"/>
                    </a:lnTo>
                    <a:lnTo>
                      <a:pt x="3839" y="19183"/>
                    </a:lnTo>
                    <a:lnTo>
                      <a:pt x="3951" y="18835"/>
                    </a:lnTo>
                    <a:lnTo>
                      <a:pt x="4083" y="18478"/>
                    </a:lnTo>
                    <a:lnTo>
                      <a:pt x="4215" y="18120"/>
                    </a:lnTo>
                    <a:lnTo>
                      <a:pt x="4365" y="17753"/>
                    </a:lnTo>
                    <a:lnTo>
                      <a:pt x="4525" y="17386"/>
                    </a:lnTo>
                    <a:lnTo>
                      <a:pt x="4864" y="16615"/>
                    </a:lnTo>
                    <a:lnTo>
                      <a:pt x="5222" y="15806"/>
                    </a:lnTo>
                    <a:lnTo>
                      <a:pt x="5607" y="14959"/>
                    </a:lnTo>
                    <a:lnTo>
                      <a:pt x="6002" y="14065"/>
                    </a:lnTo>
                    <a:lnTo>
                      <a:pt x="6191" y="13604"/>
                    </a:lnTo>
                    <a:lnTo>
                      <a:pt x="6388" y="13124"/>
                    </a:lnTo>
                    <a:lnTo>
                      <a:pt x="6576" y="12626"/>
                    </a:lnTo>
                    <a:lnTo>
                      <a:pt x="6764" y="12118"/>
                    </a:lnTo>
                    <a:lnTo>
                      <a:pt x="6849" y="11854"/>
                    </a:lnTo>
                    <a:lnTo>
                      <a:pt x="6924" y="11591"/>
                    </a:lnTo>
                    <a:lnTo>
                      <a:pt x="6971" y="11337"/>
                    </a:lnTo>
                    <a:lnTo>
                      <a:pt x="7018" y="11074"/>
                    </a:lnTo>
                    <a:lnTo>
                      <a:pt x="7037" y="10801"/>
                    </a:lnTo>
                    <a:lnTo>
                      <a:pt x="7056" y="10537"/>
                    </a:lnTo>
                    <a:lnTo>
                      <a:pt x="7056" y="10274"/>
                    </a:lnTo>
                    <a:lnTo>
                      <a:pt x="7047" y="10010"/>
                    </a:lnTo>
                    <a:lnTo>
                      <a:pt x="7018" y="9747"/>
                    </a:lnTo>
                    <a:lnTo>
                      <a:pt x="6981" y="9474"/>
                    </a:lnTo>
                    <a:lnTo>
                      <a:pt x="6934" y="9211"/>
                    </a:lnTo>
                    <a:lnTo>
                      <a:pt x="6877" y="8947"/>
                    </a:lnTo>
                    <a:lnTo>
                      <a:pt x="6802" y="8684"/>
                    </a:lnTo>
                    <a:lnTo>
                      <a:pt x="6727" y="8421"/>
                    </a:lnTo>
                    <a:lnTo>
                      <a:pt x="6642" y="8157"/>
                    </a:lnTo>
                    <a:lnTo>
                      <a:pt x="6539" y="7894"/>
                    </a:lnTo>
                    <a:lnTo>
                      <a:pt x="6435" y="7630"/>
                    </a:lnTo>
                    <a:lnTo>
                      <a:pt x="6322" y="7376"/>
                    </a:lnTo>
                    <a:lnTo>
                      <a:pt x="6200" y="7113"/>
                    </a:lnTo>
                    <a:lnTo>
                      <a:pt x="6068" y="6859"/>
                    </a:lnTo>
                    <a:lnTo>
                      <a:pt x="5937" y="6605"/>
                    </a:lnTo>
                    <a:lnTo>
                      <a:pt x="5795" y="6351"/>
                    </a:lnTo>
                    <a:lnTo>
                      <a:pt x="5645" y="6106"/>
                    </a:lnTo>
                    <a:lnTo>
                      <a:pt x="5494" y="5852"/>
                    </a:lnTo>
                    <a:lnTo>
                      <a:pt x="5175" y="5372"/>
                    </a:lnTo>
                    <a:lnTo>
                      <a:pt x="4836" y="4893"/>
                    </a:lnTo>
                    <a:lnTo>
                      <a:pt x="4488" y="4432"/>
                    </a:lnTo>
                    <a:lnTo>
                      <a:pt x="4121" y="3989"/>
                    </a:lnTo>
                    <a:lnTo>
                      <a:pt x="3763" y="3557"/>
                    </a:lnTo>
                    <a:lnTo>
                      <a:pt x="3387" y="3143"/>
                    </a:lnTo>
                    <a:lnTo>
                      <a:pt x="3030" y="2748"/>
                    </a:lnTo>
                    <a:lnTo>
                      <a:pt x="2663" y="2381"/>
                    </a:lnTo>
                    <a:lnTo>
                      <a:pt x="2315" y="2023"/>
                    </a:lnTo>
                    <a:lnTo>
                      <a:pt x="1966" y="1694"/>
                    </a:lnTo>
                    <a:lnTo>
                      <a:pt x="1647" y="1393"/>
                    </a:lnTo>
                    <a:lnTo>
                      <a:pt x="1336" y="1120"/>
                    </a:lnTo>
                    <a:lnTo>
                      <a:pt x="800" y="650"/>
                    </a:lnTo>
                    <a:lnTo>
                      <a:pt x="377" y="292"/>
                    </a:lnTo>
                    <a:lnTo>
                      <a:pt x="104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10" name="Google Shape;310;p15"/>
          <p:cNvCxnSpPr>
            <a:stCxn id="275" idx="4"/>
          </p:cNvCxnSpPr>
          <p:nvPr/>
        </p:nvCxnSpPr>
        <p:spPr>
          <a:xfrm flipH="1">
            <a:off x="4562100" y="2557888"/>
            <a:ext cx="54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15"/>
          <p:cNvGrpSpPr/>
          <p:nvPr/>
        </p:nvGrpSpPr>
        <p:grpSpPr>
          <a:xfrm>
            <a:off x="2542325" y="4130190"/>
            <a:ext cx="4189800" cy="886910"/>
            <a:chOff x="5943125" y="1295878"/>
            <a:chExt cx="4189800" cy="886910"/>
          </a:xfrm>
        </p:grpSpPr>
        <p:sp>
          <p:nvSpPr>
            <p:cNvPr id="312" name="Google Shape;312;p15"/>
            <p:cNvSpPr txBox="1"/>
            <p:nvPr/>
          </p:nvSpPr>
          <p:spPr>
            <a:xfrm>
              <a:off x="7429925" y="1295878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Empathy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5943125" y="1417188"/>
              <a:ext cx="41898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Personalized service and attentive interactions with customers.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4" name="Google Shape;314;p15"/>
          <p:cNvSpPr/>
          <p:nvPr/>
        </p:nvSpPr>
        <p:spPr>
          <a:xfrm>
            <a:off x="4199088" y="3358450"/>
            <a:ext cx="731400" cy="731400"/>
          </a:xfrm>
          <a:prstGeom prst="ellipse">
            <a:avLst/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77" y="3486027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757" y="3100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213" y="499700"/>
            <a:ext cx="599325" cy="5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6650" y="684424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9500" y="3039200"/>
            <a:ext cx="599325" cy="5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/>
          <p:nvPr/>
        </p:nvSpPr>
        <p:spPr>
          <a:xfrm>
            <a:off x="7346450" y="1606713"/>
            <a:ext cx="868200" cy="84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4262125" y="1610088"/>
            <a:ext cx="868200" cy="8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123300" y="1606675"/>
            <a:ext cx="6160052" cy="849070"/>
            <a:chOff x="1074961" y="2021568"/>
            <a:chExt cx="6015089" cy="755400"/>
          </a:xfrm>
        </p:grpSpPr>
        <p:sp>
          <p:nvSpPr>
            <p:cNvPr id="327" name="Google Shape;327;p16"/>
            <p:cNvSpPr/>
            <p:nvPr/>
          </p:nvSpPr>
          <p:spPr>
            <a:xfrm>
              <a:off x="1074961" y="2021568"/>
              <a:ext cx="847800" cy="75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16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0" name="Google Shape;330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Overview Of Approach</a:t>
            </a:r>
            <a:endParaRPr sz="2900"/>
          </a:p>
        </p:txBody>
      </p:sp>
      <p:grpSp>
        <p:nvGrpSpPr>
          <p:cNvPr id="331" name="Google Shape;331;p16"/>
          <p:cNvGrpSpPr/>
          <p:nvPr/>
        </p:nvGrpSpPr>
        <p:grpSpPr>
          <a:xfrm>
            <a:off x="1359449" y="1829182"/>
            <a:ext cx="372351" cy="410870"/>
            <a:chOff x="6673175" y="1350800"/>
            <a:chExt cx="708700" cy="708275"/>
          </a:xfrm>
        </p:grpSpPr>
        <p:sp>
          <p:nvSpPr>
            <p:cNvPr id="332" name="Google Shape;332;p16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6"/>
          <p:cNvGrpSpPr/>
          <p:nvPr/>
        </p:nvGrpSpPr>
        <p:grpSpPr>
          <a:xfrm>
            <a:off x="7660641" y="1829046"/>
            <a:ext cx="238794" cy="411131"/>
            <a:chOff x="4002625" y="2622850"/>
            <a:chExt cx="454500" cy="708725"/>
          </a:xfrm>
        </p:grpSpPr>
        <p:sp>
          <p:nvSpPr>
            <p:cNvPr id="352" name="Google Shape;352;p16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6"/>
          <p:cNvGrpSpPr/>
          <p:nvPr/>
        </p:nvGrpSpPr>
        <p:grpSpPr>
          <a:xfrm>
            <a:off x="4518008" y="1829033"/>
            <a:ext cx="372364" cy="411131"/>
            <a:chOff x="5021825" y="2668525"/>
            <a:chExt cx="708725" cy="708725"/>
          </a:xfrm>
        </p:grpSpPr>
        <p:sp>
          <p:nvSpPr>
            <p:cNvPr id="371" name="Google Shape;371;p16"/>
            <p:cNvSpPr/>
            <p:nvPr/>
          </p:nvSpPr>
          <p:spPr>
            <a:xfrm>
              <a:off x="5021825" y="3283575"/>
              <a:ext cx="708725" cy="93675"/>
            </a:xfrm>
            <a:custGeom>
              <a:rect b="b" l="l" r="r" t="t"/>
              <a:pathLst>
                <a:path extrusionOk="0" h="3747" w="28349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h="3139" w="5261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fill="none" h="3139" w="5261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219325" y="2668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h="13086" w="11683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fill="none" h="13086" w="11683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247450" y="321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5076750" y="2784350"/>
              <a:ext cx="257025" cy="92300"/>
            </a:xfrm>
            <a:custGeom>
              <a:rect b="b" l="l" r="r" t="t"/>
              <a:pathLst>
                <a:path extrusionOk="0" h="3692" w="10281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h="5796" w="16685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fill="none" h="5796" w="16685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289900" y="3065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2899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7070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fill="none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5329125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fill="none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607800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h="3785" w="4763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fill="none" h="3785" w="4763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5557975" y="3107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6"/>
          <p:cNvSpPr txBox="1"/>
          <p:nvPr/>
        </p:nvSpPr>
        <p:spPr>
          <a:xfrm>
            <a:off x="6826231" y="2587114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Validation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16"/>
          <p:cNvSpPr txBox="1"/>
          <p:nvPr/>
        </p:nvSpPr>
        <p:spPr>
          <a:xfrm>
            <a:off x="6592075" y="2994963"/>
            <a:ext cx="23769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synthetic expert on GPT labels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Compare synthetic expert label results with validation set labeled by GPT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6"/>
          <p:cNvSpPr txBox="1"/>
          <p:nvPr/>
        </p:nvSpPr>
        <p:spPr>
          <a:xfrm>
            <a:off x="6750050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</a:t>
            </a: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515119" y="2600452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175025" y="3021638"/>
            <a:ext cx="3102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Google Maps Scraper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on Apify to gather ~8000 restaurant reviews across several cities in the United States. Ex: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Cary, NC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Chicago, IL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New York, NY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581450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01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3665729" y="2587114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3257225" y="2995000"/>
            <a:ext cx="3102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Develop script for GPT- 3.5-Turbo classification of restaurant reviews into 5 different service dimensions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Hand-label &gt;500 reviews for amateur labeling referencing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results of GPT-3.5-Turbo labeling with amateur labels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3665748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</a:t>
            </a: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17"/>
          <p:cNvCxnSpPr/>
          <p:nvPr/>
        </p:nvCxnSpPr>
        <p:spPr>
          <a:xfrm flipH="1">
            <a:off x="1855685" y="1994175"/>
            <a:ext cx="2049000" cy="16323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17"/>
          <p:cNvCxnSpPr/>
          <p:nvPr/>
        </p:nvCxnSpPr>
        <p:spPr>
          <a:xfrm>
            <a:off x="5386591" y="2040575"/>
            <a:ext cx="1547400" cy="1547400"/>
          </a:xfrm>
          <a:prstGeom prst="curvedConnector3">
            <a:avLst>
              <a:gd fmla="val 49998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7"/>
          <p:cNvCxnSpPr/>
          <p:nvPr/>
        </p:nvCxnSpPr>
        <p:spPr>
          <a:xfrm flipH="1">
            <a:off x="5157341" y="2009550"/>
            <a:ext cx="2049000" cy="16323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7"/>
          <p:cNvCxnSpPr/>
          <p:nvPr/>
        </p:nvCxnSpPr>
        <p:spPr>
          <a:xfrm>
            <a:off x="2200060" y="2017575"/>
            <a:ext cx="1547400" cy="15192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7"/>
          <p:cNvSpPr/>
          <p:nvPr/>
        </p:nvSpPr>
        <p:spPr>
          <a:xfrm>
            <a:off x="6745336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CC8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3537300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C8E1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329269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457200" y="3352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Assumptions</a:t>
            </a:r>
            <a:endParaRPr/>
          </a:p>
        </p:txBody>
      </p:sp>
      <p:sp>
        <p:nvSpPr>
          <p:cNvPr id="418" name="Google Shape;418;p17"/>
          <p:cNvSpPr txBox="1"/>
          <p:nvPr/>
        </p:nvSpPr>
        <p:spPr>
          <a:xfrm>
            <a:off x="413119" y="28268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sentiment at closed stores are unmeaningful in the context of the post-COVID hospitality space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3621150" y="27506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labelling of samples is unbiased and reviews are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perceived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similarly among group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100" y="1379912"/>
            <a:ext cx="707800" cy="7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7"/>
          <p:cNvSpPr txBox="1"/>
          <p:nvPr/>
        </p:nvSpPr>
        <p:spPr>
          <a:xfrm>
            <a:off x="3621150" y="23143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Labelling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294" y="1313515"/>
            <a:ext cx="914638" cy="91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 txBox="1"/>
          <p:nvPr/>
        </p:nvSpPr>
        <p:spPr>
          <a:xfrm>
            <a:off x="6829186" y="23143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Authenticity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413119" y="23905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Closed Stores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3211" y="1336988"/>
            <a:ext cx="793650" cy="7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7"/>
          <p:cNvSpPr txBox="1"/>
          <p:nvPr/>
        </p:nvSpPr>
        <p:spPr>
          <a:xfrm>
            <a:off x="6829186" y="27506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review accurately reflects the opinion of a real customer (i.e., no spam or paid reviews)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8"/>
          <p:cNvGrpSpPr/>
          <p:nvPr/>
        </p:nvGrpSpPr>
        <p:grpSpPr>
          <a:xfrm>
            <a:off x="319150" y="3079650"/>
            <a:ext cx="2324100" cy="407400"/>
            <a:chOff x="319150" y="3841650"/>
            <a:chExt cx="2324100" cy="407400"/>
          </a:xfrm>
        </p:grpSpPr>
        <p:sp>
          <p:nvSpPr>
            <p:cNvPr id="432" name="Google Shape;432;p18"/>
            <p:cNvSpPr/>
            <p:nvPr/>
          </p:nvSpPr>
          <p:spPr>
            <a:xfrm>
              <a:off x="319150" y="384165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4018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8"/>
          <p:cNvSpPr txBox="1"/>
          <p:nvPr>
            <p:ph type="title"/>
          </p:nvPr>
        </p:nvSpPr>
        <p:spPr>
          <a:xfrm>
            <a:off x="457200" y="4390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Example Reviews</a:t>
            </a:r>
            <a:endParaRPr sz="2900"/>
          </a:p>
        </p:txBody>
      </p:sp>
      <p:grpSp>
        <p:nvGrpSpPr>
          <p:cNvPr id="435" name="Google Shape;435;p18"/>
          <p:cNvGrpSpPr/>
          <p:nvPr/>
        </p:nvGrpSpPr>
        <p:grpSpPr>
          <a:xfrm>
            <a:off x="450012" y="3196909"/>
            <a:ext cx="2060932" cy="162300"/>
            <a:chOff x="450012" y="4083996"/>
            <a:chExt cx="2060932" cy="162300"/>
          </a:xfrm>
        </p:grpSpPr>
        <p:sp>
          <p:nvSpPr>
            <p:cNvPr id="436" name="Google Shape;436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290115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500141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710167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130219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8"/>
          <p:cNvSpPr txBox="1"/>
          <p:nvPr/>
        </p:nvSpPr>
        <p:spPr>
          <a:xfrm>
            <a:off x="453950" y="3594750"/>
            <a:ext cx="206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“It’s always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Great food and drinks.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Been going here since they first opened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Still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great time!”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John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Atlanta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319150" y="1083275"/>
            <a:ext cx="232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Reliability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7" name="Google Shape;447;p18"/>
          <p:cNvGrpSpPr/>
          <p:nvPr/>
        </p:nvGrpSpPr>
        <p:grpSpPr>
          <a:xfrm>
            <a:off x="6346975" y="3085950"/>
            <a:ext cx="2324100" cy="407400"/>
            <a:chOff x="3409950" y="3841650"/>
            <a:chExt cx="2324100" cy="407400"/>
          </a:xfrm>
        </p:grpSpPr>
        <p:sp>
          <p:nvSpPr>
            <p:cNvPr id="448" name="Google Shape;448;p18"/>
            <p:cNvSpPr/>
            <p:nvPr/>
          </p:nvSpPr>
          <p:spPr>
            <a:xfrm>
              <a:off x="3409950" y="384165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4926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8"/>
          <p:cNvGrpSpPr/>
          <p:nvPr/>
        </p:nvGrpSpPr>
        <p:grpSpPr>
          <a:xfrm>
            <a:off x="6477837" y="3203209"/>
            <a:ext cx="2060932" cy="162300"/>
            <a:chOff x="450012" y="4083996"/>
            <a:chExt cx="2060932" cy="162300"/>
          </a:xfrm>
        </p:grpSpPr>
        <p:sp>
          <p:nvSpPr>
            <p:cNvPr id="451" name="Google Shape;451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290115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500141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710167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920193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2130219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8"/>
          <p:cNvSpPr txBox="1"/>
          <p:nvPr/>
        </p:nvSpPr>
        <p:spPr>
          <a:xfrm>
            <a:off x="6405300" y="3601050"/>
            <a:ext cx="2281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menu quotes are funny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good way to pass the time it took to get our food.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Cool 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plenty of seating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Audrey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Chicago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6346975" y="1059450"/>
            <a:ext cx="2339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Tangibility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3" name="Google Shape;463;p18"/>
          <p:cNvGrpSpPr/>
          <p:nvPr/>
        </p:nvGrpSpPr>
        <p:grpSpPr>
          <a:xfrm>
            <a:off x="3333050" y="3078075"/>
            <a:ext cx="2324100" cy="407400"/>
            <a:chOff x="6494250" y="3841600"/>
            <a:chExt cx="2324100" cy="407400"/>
          </a:xfrm>
        </p:grpSpPr>
        <p:sp>
          <p:nvSpPr>
            <p:cNvPr id="464" name="Google Shape;464;p18"/>
            <p:cNvSpPr/>
            <p:nvPr/>
          </p:nvSpPr>
          <p:spPr>
            <a:xfrm>
              <a:off x="6494250" y="384160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65769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8"/>
          <p:cNvGrpSpPr/>
          <p:nvPr/>
        </p:nvGrpSpPr>
        <p:grpSpPr>
          <a:xfrm>
            <a:off x="3463912" y="3195384"/>
            <a:ext cx="2060932" cy="162300"/>
            <a:chOff x="450012" y="4083996"/>
            <a:chExt cx="2060932" cy="162300"/>
          </a:xfrm>
        </p:grpSpPr>
        <p:sp>
          <p:nvSpPr>
            <p:cNvPr id="467" name="Google Shape;467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18"/>
          <p:cNvSpPr txBox="1"/>
          <p:nvPr/>
        </p:nvSpPr>
        <p:spPr>
          <a:xfrm>
            <a:off x="3333075" y="3549250"/>
            <a:ext cx="2324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server was awesome and provided </a:t>
            </a:r>
            <a:r>
              <a:rPr lang="en" sz="13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thoughtful recommendations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requested a change of table twice, and the staff was very </a:t>
            </a:r>
            <a:r>
              <a:rPr lang="en" sz="13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accommodating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.”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Betty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New Orleans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3333075" y="1053125"/>
            <a:ext cx="2324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Empathy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4" name="Google Shape;474;p18"/>
          <p:cNvGrpSpPr/>
          <p:nvPr/>
        </p:nvGrpSpPr>
        <p:grpSpPr>
          <a:xfrm>
            <a:off x="746511" y="1687896"/>
            <a:ext cx="1467951" cy="1310520"/>
            <a:chOff x="2493956" y="3408051"/>
            <a:chExt cx="826037" cy="809762"/>
          </a:xfrm>
        </p:grpSpPr>
        <p:sp>
          <p:nvSpPr>
            <p:cNvPr id="475" name="Google Shape;475;p18"/>
            <p:cNvSpPr/>
            <p:nvPr/>
          </p:nvSpPr>
          <p:spPr>
            <a:xfrm>
              <a:off x="2878362" y="3577866"/>
              <a:ext cx="110131" cy="66949"/>
            </a:xfrm>
            <a:custGeom>
              <a:rect b="b" l="l" r="r" t="t"/>
              <a:pathLst>
                <a:path extrusionOk="0" h="4414" w="7261">
                  <a:moveTo>
                    <a:pt x="1954" y="1"/>
                  </a:moveTo>
                  <a:lnTo>
                    <a:pt x="1581" y="76"/>
                  </a:lnTo>
                  <a:lnTo>
                    <a:pt x="1253" y="180"/>
                  </a:lnTo>
                  <a:lnTo>
                    <a:pt x="1089" y="240"/>
                  </a:lnTo>
                  <a:lnTo>
                    <a:pt x="940" y="299"/>
                  </a:lnTo>
                  <a:lnTo>
                    <a:pt x="806" y="374"/>
                  </a:lnTo>
                  <a:lnTo>
                    <a:pt x="671" y="463"/>
                  </a:lnTo>
                  <a:lnTo>
                    <a:pt x="552" y="553"/>
                  </a:lnTo>
                  <a:lnTo>
                    <a:pt x="448" y="642"/>
                  </a:lnTo>
                  <a:lnTo>
                    <a:pt x="343" y="731"/>
                  </a:lnTo>
                  <a:lnTo>
                    <a:pt x="254" y="836"/>
                  </a:lnTo>
                  <a:lnTo>
                    <a:pt x="179" y="955"/>
                  </a:lnTo>
                  <a:lnTo>
                    <a:pt x="120" y="1074"/>
                  </a:lnTo>
                  <a:lnTo>
                    <a:pt x="75" y="1194"/>
                  </a:lnTo>
                  <a:lnTo>
                    <a:pt x="30" y="1313"/>
                  </a:lnTo>
                  <a:lnTo>
                    <a:pt x="15" y="1432"/>
                  </a:lnTo>
                  <a:lnTo>
                    <a:pt x="1" y="1551"/>
                  </a:lnTo>
                  <a:lnTo>
                    <a:pt x="15" y="1686"/>
                  </a:lnTo>
                  <a:lnTo>
                    <a:pt x="30" y="1805"/>
                  </a:lnTo>
                  <a:lnTo>
                    <a:pt x="45" y="1924"/>
                  </a:lnTo>
                  <a:lnTo>
                    <a:pt x="90" y="2058"/>
                  </a:lnTo>
                  <a:lnTo>
                    <a:pt x="135" y="2178"/>
                  </a:lnTo>
                  <a:lnTo>
                    <a:pt x="194" y="2297"/>
                  </a:lnTo>
                  <a:lnTo>
                    <a:pt x="269" y="2416"/>
                  </a:lnTo>
                  <a:lnTo>
                    <a:pt x="343" y="2535"/>
                  </a:lnTo>
                  <a:lnTo>
                    <a:pt x="537" y="2774"/>
                  </a:lnTo>
                  <a:lnTo>
                    <a:pt x="761" y="3012"/>
                  </a:lnTo>
                  <a:lnTo>
                    <a:pt x="1029" y="3221"/>
                  </a:lnTo>
                  <a:lnTo>
                    <a:pt x="1253" y="3385"/>
                  </a:lnTo>
                  <a:lnTo>
                    <a:pt x="1491" y="3534"/>
                  </a:lnTo>
                  <a:lnTo>
                    <a:pt x="1760" y="3683"/>
                  </a:lnTo>
                  <a:lnTo>
                    <a:pt x="2043" y="3818"/>
                  </a:lnTo>
                  <a:lnTo>
                    <a:pt x="2341" y="3952"/>
                  </a:lnTo>
                  <a:lnTo>
                    <a:pt x="2639" y="4056"/>
                  </a:lnTo>
                  <a:lnTo>
                    <a:pt x="2967" y="4160"/>
                  </a:lnTo>
                  <a:lnTo>
                    <a:pt x="3295" y="4250"/>
                  </a:lnTo>
                  <a:lnTo>
                    <a:pt x="3623" y="4309"/>
                  </a:lnTo>
                  <a:lnTo>
                    <a:pt x="3936" y="4354"/>
                  </a:lnTo>
                  <a:lnTo>
                    <a:pt x="4249" y="4399"/>
                  </a:lnTo>
                  <a:lnTo>
                    <a:pt x="4563" y="4414"/>
                  </a:lnTo>
                  <a:lnTo>
                    <a:pt x="4861" y="4414"/>
                  </a:lnTo>
                  <a:lnTo>
                    <a:pt x="5159" y="4399"/>
                  </a:lnTo>
                  <a:lnTo>
                    <a:pt x="5427" y="4369"/>
                  </a:lnTo>
                  <a:lnTo>
                    <a:pt x="5696" y="4339"/>
                  </a:lnTo>
                  <a:lnTo>
                    <a:pt x="5949" y="4280"/>
                  </a:lnTo>
                  <a:lnTo>
                    <a:pt x="6188" y="4205"/>
                  </a:lnTo>
                  <a:lnTo>
                    <a:pt x="6426" y="4131"/>
                  </a:lnTo>
                  <a:lnTo>
                    <a:pt x="6620" y="4026"/>
                  </a:lnTo>
                  <a:lnTo>
                    <a:pt x="6814" y="3922"/>
                  </a:lnTo>
                  <a:lnTo>
                    <a:pt x="6993" y="3803"/>
                  </a:lnTo>
                  <a:lnTo>
                    <a:pt x="7142" y="3668"/>
                  </a:lnTo>
                  <a:lnTo>
                    <a:pt x="7261" y="351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18"/>
            <p:cNvGrpSpPr/>
            <p:nvPr/>
          </p:nvGrpSpPr>
          <p:grpSpPr>
            <a:xfrm>
              <a:off x="2493956" y="3408051"/>
              <a:ext cx="826037" cy="809762"/>
              <a:chOff x="2493956" y="3408051"/>
              <a:chExt cx="826037" cy="809762"/>
            </a:xfrm>
          </p:grpSpPr>
          <p:sp>
            <p:nvSpPr>
              <p:cNvPr id="477" name="Google Shape;477;p18"/>
              <p:cNvSpPr/>
              <p:nvPr/>
            </p:nvSpPr>
            <p:spPr>
              <a:xfrm>
                <a:off x="2515434" y="3654978"/>
                <a:ext cx="766126" cy="562836"/>
              </a:xfrm>
              <a:custGeom>
                <a:rect b="b" l="l" r="r" t="t"/>
                <a:pathLst>
                  <a:path extrusionOk="0" h="37108" w="50511">
                    <a:moveTo>
                      <a:pt x="17727" y="1"/>
                    </a:moveTo>
                    <a:lnTo>
                      <a:pt x="17056" y="31"/>
                    </a:lnTo>
                    <a:lnTo>
                      <a:pt x="16400" y="60"/>
                    </a:lnTo>
                    <a:lnTo>
                      <a:pt x="15759" y="105"/>
                    </a:lnTo>
                    <a:lnTo>
                      <a:pt x="15103" y="165"/>
                    </a:lnTo>
                    <a:lnTo>
                      <a:pt x="14462" y="224"/>
                    </a:lnTo>
                    <a:lnTo>
                      <a:pt x="13821" y="314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87" y="612"/>
                    </a:lnTo>
                    <a:lnTo>
                      <a:pt x="11391" y="746"/>
                    </a:lnTo>
                    <a:lnTo>
                      <a:pt x="10809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26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8" y="2550"/>
                    </a:lnTo>
                    <a:lnTo>
                      <a:pt x="5502" y="2908"/>
                    </a:lnTo>
                    <a:lnTo>
                      <a:pt x="4876" y="3281"/>
                    </a:lnTo>
                    <a:lnTo>
                      <a:pt x="4279" y="3668"/>
                    </a:lnTo>
                    <a:lnTo>
                      <a:pt x="3996" y="3877"/>
                    </a:lnTo>
                    <a:lnTo>
                      <a:pt x="3713" y="4086"/>
                    </a:lnTo>
                    <a:lnTo>
                      <a:pt x="3444" y="4294"/>
                    </a:lnTo>
                    <a:lnTo>
                      <a:pt x="3191" y="4518"/>
                    </a:lnTo>
                    <a:lnTo>
                      <a:pt x="2937" y="4742"/>
                    </a:lnTo>
                    <a:lnTo>
                      <a:pt x="2699" y="4980"/>
                    </a:lnTo>
                    <a:lnTo>
                      <a:pt x="2460" y="5204"/>
                    </a:lnTo>
                    <a:lnTo>
                      <a:pt x="2237" y="5442"/>
                    </a:lnTo>
                    <a:lnTo>
                      <a:pt x="2028" y="5696"/>
                    </a:lnTo>
                    <a:lnTo>
                      <a:pt x="1834" y="5934"/>
                    </a:lnTo>
                    <a:lnTo>
                      <a:pt x="1640" y="6188"/>
                    </a:lnTo>
                    <a:lnTo>
                      <a:pt x="1462" y="6456"/>
                    </a:lnTo>
                    <a:lnTo>
                      <a:pt x="1283" y="6710"/>
                    </a:lnTo>
                    <a:lnTo>
                      <a:pt x="1119" y="6978"/>
                    </a:lnTo>
                    <a:lnTo>
                      <a:pt x="970" y="7246"/>
                    </a:lnTo>
                    <a:lnTo>
                      <a:pt x="820" y="7529"/>
                    </a:lnTo>
                    <a:lnTo>
                      <a:pt x="701" y="7813"/>
                    </a:lnTo>
                    <a:lnTo>
                      <a:pt x="582" y="8096"/>
                    </a:lnTo>
                    <a:lnTo>
                      <a:pt x="463" y="8379"/>
                    </a:lnTo>
                    <a:lnTo>
                      <a:pt x="373" y="8677"/>
                    </a:lnTo>
                    <a:lnTo>
                      <a:pt x="284" y="8976"/>
                    </a:lnTo>
                    <a:lnTo>
                      <a:pt x="209" y="9274"/>
                    </a:lnTo>
                    <a:lnTo>
                      <a:pt x="135" y="9617"/>
                    </a:lnTo>
                    <a:lnTo>
                      <a:pt x="90" y="9960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1" y="11093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1" y="18114"/>
                    </a:lnTo>
                    <a:lnTo>
                      <a:pt x="15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5" y="19665"/>
                    </a:lnTo>
                    <a:lnTo>
                      <a:pt x="209" y="20053"/>
                    </a:lnTo>
                    <a:lnTo>
                      <a:pt x="299" y="20440"/>
                    </a:lnTo>
                    <a:lnTo>
                      <a:pt x="418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50" y="21991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7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401" y="24674"/>
                    </a:lnTo>
                    <a:lnTo>
                      <a:pt x="2684" y="25047"/>
                    </a:lnTo>
                    <a:lnTo>
                      <a:pt x="2967" y="25420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51" y="26523"/>
                    </a:lnTo>
                    <a:lnTo>
                      <a:pt x="4294" y="26895"/>
                    </a:lnTo>
                    <a:lnTo>
                      <a:pt x="4652" y="27253"/>
                    </a:lnTo>
                    <a:lnTo>
                      <a:pt x="5040" y="27611"/>
                    </a:lnTo>
                    <a:lnTo>
                      <a:pt x="5427" y="27954"/>
                    </a:lnTo>
                    <a:lnTo>
                      <a:pt x="5830" y="28312"/>
                    </a:lnTo>
                    <a:lnTo>
                      <a:pt x="6247" y="28655"/>
                    </a:lnTo>
                    <a:lnTo>
                      <a:pt x="6679" y="28998"/>
                    </a:lnTo>
                    <a:lnTo>
                      <a:pt x="7112" y="29326"/>
                    </a:lnTo>
                    <a:lnTo>
                      <a:pt x="7559" y="29668"/>
                    </a:lnTo>
                    <a:lnTo>
                      <a:pt x="8334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809" y="31726"/>
                    </a:lnTo>
                    <a:lnTo>
                      <a:pt x="11376" y="32039"/>
                    </a:lnTo>
                    <a:lnTo>
                      <a:pt x="11972" y="32352"/>
                    </a:lnTo>
                    <a:lnTo>
                      <a:pt x="12583" y="32650"/>
                    </a:lnTo>
                    <a:lnTo>
                      <a:pt x="13194" y="32948"/>
                    </a:lnTo>
                    <a:lnTo>
                      <a:pt x="13821" y="33232"/>
                    </a:lnTo>
                    <a:lnTo>
                      <a:pt x="14462" y="33500"/>
                    </a:lnTo>
                    <a:lnTo>
                      <a:pt x="15103" y="33783"/>
                    </a:lnTo>
                    <a:lnTo>
                      <a:pt x="15759" y="34037"/>
                    </a:lnTo>
                    <a:lnTo>
                      <a:pt x="16400" y="34290"/>
                    </a:lnTo>
                    <a:lnTo>
                      <a:pt x="17056" y="34514"/>
                    </a:lnTo>
                    <a:lnTo>
                      <a:pt x="17667" y="34722"/>
                    </a:lnTo>
                    <a:lnTo>
                      <a:pt x="18263" y="34931"/>
                    </a:lnTo>
                    <a:lnTo>
                      <a:pt x="18890" y="35125"/>
                    </a:lnTo>
                    <a:lnTo>
                      <a:pt x="19516" y="35304"/>
                    </a:lnTo>
                    <a:lnTo>
                      <a:pt x="20142" y="35483"/>
                    </a:lnTo>
                    <a:lnTo>
                      <a:pt x="20783" y="35647"/>
                    </a:lnTo>
                    <a:lnTo>
                      <a:pt x="21424" y="35811"/>
                    </a:lnTo>
                    <a:lnTo>
                      <a:pt x="22080" y="35975"/>
                    </a:lnTo>
                    <a:lnTo>
                      <a:pt x="23124" y="36198"/>
                    </a:lnTo>
                    <a:lnTo>
                      <a:pt x="24152" y="36392"/>
                    </a:lnTo>
                    <a:lnTo>
                      <a:pt x="25181" y="36571"/>
                    </a:lnTo>
                    <a:lnTo>
                      <a:pt x="26210" y="36720"/>
                    </a:lnTo>
                    <a:lnTo>
                      <a:pt x="27223" y="36854"/>
                    </a:lnTo>
                    <a:lnTo>
                      <a:pt x="28237" y="36944"/>
                    </a:lnTo>
                    <a:lnTo>
                      <a:pt x="29221" y="37018"/>
                    </a:lnTo>
                    <a:lnTo>
                      <a:pt x="30220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7" y="37108"/>
                    </a:lnTo>
                    <a:lnTo>
                      <a:pt x="32218" y="37108"/>
                    </a:lnTo>
                    <a:lnTo>
                      <a:pt x="32903" y="37093"/>
                    </a:lnTo>
                    <a:lnTo>
                      <a:pt x="33559" y="37078"/>
                    </a:lnTo>
                    <a:lnTo>
                      <a:pt x="34215" y="37048"/>
                    </a:lnTo>
                    <a:lnTo>
                      <a:pt x="34871" y="36988"/>
                    </a:lnTo>
                    <a:lnTo>
                      <a:pt x="35512" y="36944"/>
                    </a:lnTo>
                    <a:lnTo>
                      <a:pt x="36139" y="36869"/>
                    </a:lnTo>
                    <a:lnTo>
                      <a:pt x="36765" y="36795"/>
                    </a:lnTo>
                    <a:lnTo>
                      <a:pt x="37376" y="36705"/>
                    </a:lnTo>
                    <a:lnTo>
                      <a:pt x="37972" y="36601"/>
                    </a:lnTo>
                    <a:lnTo>
                      <a:pt x="38569" y="36482"/>
                    </a:lnTo>
                    <a:lnTo>
                      <a:pt x="39150" y="36362"/>
                    </a:lnTo>
                    <a:lnTo>
                      <a:pt x="39732" y="36228"/>
                    </a:lnTo>
                    <a:lnTo>
                      <a:pt x="40298" y="36079"/>
                    </a:lnTo>
                    <a:lnTo>
                      <a:pt x="40850" y="35930"/>
                    </a:lnTo>
                    <a:lnTo>
                      <a:pt x="41416" y="35751"/>
                    </a:lnTo>
                    <a:lnTo>
                      <a:pt x="41968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48" y="34946"/>
                    </a:lnTo>
                    <a:lnTo>
                      <a:pt x="44040" y="34708"/>
                    </a:lnTo>
                    <a:lnTo>
                      <a:pt x="44517" y="34469"/>
                    </a:lnTo>
                    <a:lnTo>
                      <a:pt x="44994" y="34216"/>
                    </a:lnTo>
                    <a:lnTo>
                      <a:pt x="45441" y="33947"/>
                    </a:lnTo>
                    <a:lnTo>
                      <a:pt x="45874" y="33679"/>
                    </a:lnTo>
                    <a:lnTo>
                      <a:pt x="46291" y="33396"/>
                    </a:lnTo>
                    <a:lnTo>
                      <a:pt x="46694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8" y="31383"/>
                    </a:lnTo>
                    <a:lnTo>
                      <a:pt x="48870" y="30921"/>
                    </a:lnTo>
                    <a:lnTo>
                      <a:pt x="49034" y="30682"/>
                    </a:lnTo>
                    <a:lnTo>
                      <a:pt x="49198" y="30444"/>
                    </a:lnTo>
                    <a:lnTo>
                      <a:pt x="49347" y="30205"/>
                    </a:lnTo>
                    <a:lnTo>
                      <a:pt x="49482" y="29952"/>
                    </a:lnTo>
                    <a:lnTo>
                      <a:pt x="49616" y="29698"/>
                    </a:lnTo>
                    <a:lnTo>
                      <a:pt x="49750" y="29445"/>
                    </a:lnTo>
                    <a:lnTo>
                      <a:pt x="49854" y="29191"/>
                    </a:lnTo>
                    <a:lnTo>
                      <a:pt x="49974" y="28923"/>
                    </a:lnTo>
                    <a:lnTo>
                      <a:pt x="50063" y="28655"/>
                    </a:lnTo>
                    <a:lnTo>
                      <a:pt x="50153" y="28386"/>
                    </a:lnTo>
                    <a:lnTo>
                      <a:pt x="50227" y="28118"/>
                    </a:lnTo>
                    <a:lnTo>
                      <a:pt x="50302" y="27835"/>
                    </a:lnTo>
                    <a:lnTo>
                      <a:pt x="50376" y="27417"/>
                    </a:lnTo>
                    <a:lnTo>
                      <a:pt x="50436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510" y="19024"/>
                    </a:lnTo>
                    <a:lnTo>
                      <a:pt x="50495" y="19024"/>
                    </a:lnTo>
                    <a:lnTo>
                      <a:pt x="50495" y="18606"/>
                    </a:lnTo>
                    <a:lnTo>
                      <a:pt x="50466" y="18189"/>
                    </a:lnTo>
                    <a:lnTo>
                      <a:pt x="50421" y="17786"/>
                    </a:lnTo>
                    <a:lnTo>
                      <a:pt x="50346" y="17369"/>
                    </a:lnTo>
                    <a:lnTo>
                      <a:pt x="50272" y="16952"/>
                    </a:lnTo>
                    <a:lnTo>
                      <a:pt x="50153" y="16534"/>
                    </a:lnTo>
                    <a:lnTo>
                      <a:pt x="50033" y="16132"/>
                    </a:lnTo>
                    <a:lnTo>
                      <a:pt x="49899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62" y="14477"/>
                    </a:lnTo>
                    <a:lnTo>
                      <a:pt x="49139" y="14074"/>
                    </a:lnTo>
                    <a:lnTo>
                      <a:pt x="48915" y="13657"/>
                    </a:lnTo>
                    <a:lnTo>
                      <a:pt x="48662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5"/>
                    </a:lnTo>
                    <a:lnTo>
                      <a:pt x="47081" y="11167"/>
                    </a:lnTo>
                    <a:lnTo>
                      <a:pt x="46709" y="10735"/>
                    </a:lnTo>
                    <a:lnTo>
                      <a:pt x="46306" y="10317"/>
                    </a:lnTo>
                    <a:lnTo>
                      <a:pt x="45889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7" y="8692"/>
                    </a:lnTo>
                    <a:lnTo>
                      <a:pt x="44070" y="8305"/>
                    </a:lnTo>
                    <a:lnTo>
                      <a:pt x="43563" y="7902"/>
                    </a:lnTo>
                    <a:lnTo>
                      <a:pt x="43056" y="7529"/>
                    </a:lnTo>
                    <a:lnTo>
                      <a:pt x="42519" y="7157"/>
                    </a:lnTo>
                    <a:lnTo>
                      <a:pt x="41983" y="6784"/>
                    </a:lnTo>
                    <a:lnTo>
                      <a:pt x="41416" y="6411"/>
                    </a:lnTo>
                    <a:lnTo>
                      <a:pt x="40850" y="6054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80" y="5114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6" y="4220"/>
                    </a:lnTo>
                    <a:lnTo>
                      <a:pt x="36809" y="3937"/>
                    </a:lnTo>
                    <a:lnTo>
                      <a:pt x="36183" y="3668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40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62" y="1969"/>
                    </a:lnTo>
                    <a:lnTo>
                      <a:pt x="30861" y="1775"/>
                    </a:lnTo>
                    <a:lnTo>
                      <a:pt x="30220" y="1581"/>
                    </a:lnTo>
                    <a:lnTo>
                      <a:pt x="29325" y="1357"/>
                    </a:lnTo>
                    <a:lnTo>
                      <a:pt x="28431" y="1149"/>
                    </a:lnTo>
                    <a:lnTo>
                      <a:pt x="27685" y="985"/>
                    </a:lnTo>
                    <a:lnTo>
                      <a:pt x="26955" y="821"/>
                    </a:lnTo>
                    <a:lnTo>
                      <a:pt x="26210" y="687"/>
                    </a:lnTo>
                    <a:lnTo>
                      <a:pt x="25479" y="567"/>
                    </a:lnTo>
                    <a:lnTo>
                      <a:pt x="24749" y="448"/>
                    </a:lnTo>
                    <a:lnTo>
                      <a:pt x="24018" y="344"/>
                    </a:lnTo>
                    <a:lnTo>
                      <a:pt x="23302" y="269"/>
                    </a:lnTo>
                    <a:lnTo>
                      <a:pt x="22587" y="195"/>
                    </a:lnTo>
                    <a:lnTo>
                      <a:pt x="21871" y="120"/>
                    </a:lnTo>
                    <a:lnTo>
                      <a:pt x="21170" y="75"/>
                    </a:lnTo>
                    <a:lnTo>
                      <a:pt x="20470" y="45"/>
                    </a:lnTo>
                    <a:lnTo>
                      <a:pt x="19769" y="16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2524034" y="3620836"/>
                <a:ext cx="765883" cy="562836"/>
              </a:xfrm>
              <a:custGeom>
                <a:rect b="b" l="l" r="r" t="t"/>
                <a:pathLst>
                  <a:path extrusionOk="0" h="37108" w="50495">
                    <a:moveTo>
                      <a:pt x="17726" y="1"/>
                    </a:moveTo>
                    <a:lnTo>
                      <a:pt x="17055" y="30"/>
                    </a:lnTo>
                    <a:lnTo>
                      <a:pt x="16399" y="60"/>
                    </a:lnTo>
                    <a:lnTo>
                      <a:pt x="15758" y="105"/>
                    </a:lnTo>
                    <a:lnTo>
                      <a:pt x="15102" y="165"/>
                    </a:lnTo>
                    <a:lnTo>
                      <a:pt x="14461" y="224"/>
                    </a:lnTo>
                    <a:lnTo>
                      <a:pt x="13820" y="299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72" y="612"/>
                    </a:lnTo>
                    <a:lnTo>
                      <a:pt x="11375" y="746"/>
                    </a:lnTo>
                    <a:lnTo>
                      <a:pt x="10794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11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7" y="2550"/>
                    </a:lnTo>
                    <a:lnTo>
                      <a:pt x="5486" y="2908"/>
                    </a:lnTo>
                    <a:lnTo>
                      <a:pt x="4860" y="3280"/>
                    </a:lnTo>
                    <a:lnTo>
                      <a:pt x="4264" y="3668"/>
                    </a:lnTo>
                    <a:lnTo>
                      <a:pt x="3981" y="3877"/>
                    </a:lnTo>
                    <a:lnTo>
                      <a:pt x="3712" y="4085"/>
                    </a:lnTo>
                    <a:lnTo>
                      <a:pt x="3444" y="4294"/>
                    </a:lnTo>
                    <a:lnTo>
                      <a:pt x="3176" y="4518"/>
                    </a:lnTo>
                    <a:lnTo>
                      <a:pt x="2937" y="4741"/>
                    </a:lnTo>
                    <a:lnTo>
                      <a:pt x="2698" y="4965"/>
                    </a:lnTo>
                    <a:lnTo>
                      <a:pt x="2460" y="5204"/>
                    </a:lnTo>
                    <a:lnTo>
                      <a:pt x="2236" y="5442"/>
                    </a:lnTo>
                    <a:lnTo>
                      <a:pt x="2028" y="5696"/>
                    </a:lnTo>
                    <a:lnTo>
                      <a:pt x="1819" y="5934"/>
                    </a:lnTo>
                    <a:lnTo>
                      <a:pt x="1640" y="6188"/>
                    </a:lnTo>
                    <a:lnTo>
                      <a:pt x="1446" y="6456"/>
                    </a:lnTo>
                    <a:lnTo>
                      <a:pt x="1282" y="6709"/>
                    </a:lnTo>
                    <a:lnTo>
                      <a:pt x="1118" y="6978"/>
                    </a:lnTo>
                    <a:lnTo>
                      <a:pt x="969" y="7246"/>
                    </a:lnTo>
                    <a:lnTo>
                      <a:pt x="820" y="7529"/>
                    </a:lnTo>
                    <a:lnTo>
                      <a:pt x="686" y="7813"/>
                    </a:lnTo>
                    <a:lnTo>
                      <a:pt x="567" y="8096"/>
                    </a:lnTo>
                    <a:lnTo>
                      <a:pt x="462" y="8379"/>
                    </a:lnTo>
                    <a:lnTo>
                      <a:pt x="358" y="8677"/>
                    </a:lnTo>
                    <a:lnTo>
                      <a:pt x="283" y="8975"/>
                    </a:lnTo>
                    <a:lnTo>
                      <a:pt x="209" y="9274"/>
                    </a:lnTo>
                    <a:lnTo>
                      <a:pt x="134" y="9616"/>
                    </a:lnTo>
                    <a:lnTo>
                      <a:pt x="75" y="9959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0" y="11092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0" y="18114"/>
                    </a:lnTo>
                    <a:lnTo>
                      <a:pt x="0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4" y="19665"/>
                    </a:lnTo>
                    <a:lnTo>
                      <a:pt x="209" y="20052"/>
                    </a:lnTo>
                    <a:lnTo>
                      <a:pt x="298" y="20440"/>
                    </a:lnTo>
                    <a:lnTo>
                      <a:pt x="417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35" y="21990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6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385" y="24674"/>
                    </a:lnTo>
                    <a:lnTo>
                      <a:pt x="2669" y="25047"/>
                    </a:lnTo>
                    <a:lnTo>
                      <a:pt x="2967" y="25419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36" y="26523"/>
                    </a:lnTo>
                    <a:lnTo>
                      <a:pt x="4294" y="26895"/>
                    </a:lnTo>
                    <a:lnTo>
                      <a:pt x="4651" y="27253"/>
                    </a:lnTo>
                    <a:lnTo>
                      <a:pt x="5039" y="27611"/>
                    </a:lnTo>
                    <a:lnTo>
                      <a:pt x="5427" y="27954"/>
                    </a:lnTo>
                    <a:lnTo>
                      <a:pt x="5829" y="28312"/>
                    </a:lnTo>
                    <a:lnTo>
                      <a:pt x="6247" y="28655"/>
                    </a:lnTo>
                    <a:lnTo>
                      <a:pt x="6664" y="28997"/>
                    </a:lnTo>
                    <a:lnTo>
                      <a:pt x="7111" y="29325"/>
                    </a:lnTo>
                    <a:lnTo>
                      <a:pt x="7559" y="29668"/>
                    </a:lnTo>
                    <a:lnTo>
                      <a:pt x="8319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794" y="31711"/>
                    </a:lnTo>
                    <a:lnTo>
                      <a:pt x="11375" y="32039"/>
                    </a:lnTo>
                    <a:lnTo>
                      <a:pt x="11972" y="32352"/>
                    </a:lnTo>
                    <a:lnTo>
                      <a:pt x="12568" y="32650"/>
                    </a:lnTo>
                    <a:lnTo>
                      <a:pt x="13194" y="32933"/>
                    </a:lnTo>
                    <a:lnTo>
                      <a:pt x="13820" y="33231"/>
                    </a:lnTo>
                    <a:lnTo>
                      <a:pt x="14446" y="33500"/>
                    </a:lnTo>
                    <a:lnTo>
                      <a:pt x="15102" y="33768"/>
                    </a:lnTo>
                    <a:lnTo>
                      <a:pt x="15758" y="34036"/>
                    </a:lnTo>
                    <a:lnTo>
                      <a:pt x="16399" y="34290"/>
                    </a:lnTo>
                    <a:lnTo>
                      <a:pt x="17055" y="34514"/>
                    </a:lnTo>
                    <a:lnTo>
                      <a:pt x="17652" y="34722"/>
                    </a:lnTo>
                    <a:lnTo>
                      <a:pt x="18263" y="34931"/>
                    </a:lnTo>
                    <a:lnTo>
                      <a:pt x="18889" y="35110"/>
                    </a:lnTo>
                    <a:lnTo>
                      <a:pt x="19515" y="35304"/>
                    </a:lnTo>
                    <a:lnTo>
                      <a:pt x="20141" y="35483"/>
                    </a:lnTo>
                    <a:lnTo>
                      <a:pt x="20782" y="35647"/>
                    </a:lnTo>
                    <a:lnTo>
                      <a:pt x="21423" y="35811"/>
                    </a:lnTo>
                    <a:lnTo>
                      <a:pt x="22065" y="35975"/>
                    </a:lnTo>
                    <a:lnTo>
                      <a:pt x="23108" y="36198"/>
                    </a:lnTo>
                    <a:lnTo>
                      <a:pt x="24152" y="36392"/>
                    </a:lnTo>
                    <a:lnTo>
                      <a:pt x="25180" y="36571"/>
                    </a:lnTo>
                    <a:lnTo>
                      <a:pt x="26209" y="36720"/>
                    </a:lnTo>
                    <a:lnTo>
                      <a:pt x="27223" y="36854"/>
                    </a:lnTo>
                    <a:lnTo>
                      <a:pt x="28222" y="36944"/>
                    </a:lnTo>
                    <a:lnTo>
                      <a:pt x="29221" y="37018"/>
                    </a:lnTo>
                    <a:lnTo>
                      <a:pt x="30205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6" y="37108"/>
                    </a:lnTo>
                    <a:lnTo>
                      <a:pt x="32217" y="37108"/>
                    </a:lnTo>
                    <a:lnTo>
                      <a:pt x="32888" y="37093"/>
                    </a:lnTo>
                    <a:lnTo>
                      <a:pt x="33559" y="37078"/>
                    </a:lnTo>
                    <a:lnTo>
                      <a:pt x="34215" y="37033"/>
                    </a:lnTo>
                    <a:lnTo>
                      <a:pt x="34856" y="36988"/>
                    </a:lnTo>
                    <a:lnTo>
                      <a:pt x="35497" y="36944"/>
                    </a:lnTo>
                    <a:lnTo>
                      <a:pt x="36138" y="36869"/>
                    </a:lnTo>
                    <a:lnTo>
                      <a:pt x="36764" y="36795"/>
                    </a:lnTo>
                    <a:lnTo>
                      <a:pt x="37375" y="36705"/>
                    </a:lnTo>
                    <a:lnTo>
                      <a:pt x="37972" y="36601"/>
                    </a:lnTo>
                    <a:lnTo>
                      <a:pt x="38568" y="36481"/>
                    </a:lnTo>
                    <a:lnTo>
                      <a:pt x="39150" y="36362"/>
                    </a:lnTo>
                    <a:lnTo>
                      <a:pt x="39731" y="36228"/>
                    </a:lnTo>
                    <a:lnTo>
                      <a:pt x="40283" y="36079"/>
                    </a:lnTo>
                    <a:lnTo>
                      <a:pt x="40834" y="35930"/>
                    </a:lnTo>
                    <a:lnTo>
                      <a:pt x="41401" y="35751"/>
                    </a:lnTo>
                    <a:lnTo>
                      <a:pt x="41967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33" y="34946"/>
                    </a:lnTo>
                    <a:lnTo>
                      <a:pt x="44040" y="34707"/>
                    </a:lnTo>
                    <a:lnTo>
                      <a:pt x="44517" y="34469"/>
                    </a:lnTo>
                    <a:lnTo>
                      <a:pt x="44979" y="34215"/>
                    </a:lnTo>
                    <a:lnTo>
                      <a:pt x="45441" y="33947"/>
                    </a:lnTo>
                    <a:lnTo>
                      <a:pt x="45873" y="33679"/>
                    </a:lnTo>
                    <a:lnTo>
                      <a:pt x="46291" y="33395"/>
                    </a:lnTo>
                    <a:lnTo>
                      <a:pt x="46693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7" y="31383"/>
                    </a:lnTo>
                    <a:lnTo>
                      <a:pt x="48855" y="30921"/>
                    </a:lnTo>
                    <a:lnTo>
                      <a:pt x="49034" y="30682"/>
                    </a:lnTo>
                    <a:lnTo>
                      <a:pt x="49183" y="30444"/>
                    </a:lnTo>
                    <a:lnTo>
                      <a:pt x="49347" y="30205"/>
                    </a:lnTo>
                    <a:lnTo>
                      <a:pt x="49481" y="29952"/>
                    </a:lnTo>
                    <a:lnTo>
                      <a:pt x="49615" y="29698"/>
                    </a:lnTo>
                    <a:lnTo>
                      <a:pt x="49735" y="29445"/>
                    </a:lnTo>
                    <a:lnTo>
                      <a:pt x="49854" y="29191"/>
                    </a:lnTo>
                    <a:lnTo>
                      <a:pt x="49958" y="28923"/>
                    </a:lnTo>
                    <a:lnTo>
                      <a:pt x="50063" y="28655"/>
                    </a:lnTo>
                    <a:lnTo>
                      <a:pt x="50152" y="28386"/>
                    </a:lnTo>
                    <a:lnTo>
                      <a:pt x="50227" y="28118"/>
                    </a:lnTo>
                    <a:lnTo>
                      <a:pt x="50301" y="27835"/>
                    </a:lnTo>
                    <a:lnTo>
                      <a:pt x="50376" y="27417"/>
                    </a:lnTo>
                    <a:lnTo>
                      <a:pt x="50435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495" y="19024"/>
                    </a:lnTo>
                    <a:lnTo>
                      <a:pt x="50480" y="18606"/>
                    </a:lnTo>
                    <a:lnTo>
                      <a:pt x="50465" y="18189"/>
                    </a:lnTo>
                    <a:lnTo>
                      <a:pt x="50405" y="17786"/>
                    </a:lnTo>
                    <a:lnTo>
                      <a:pt x="50346" y="17369"/>
                    </a:lnTo>
                    <a:lnTo>
                      <a:pt x="50256" y="16951"/>
                    </a:lnTo>
                    <a:lnTo>
                      <a:pt x="50152" y="16534"/>
                    </a:lnTo>
                    <a:lnTo>
                      <a:pt x="50033" y="16131"/>
                    </a:lnTo>
                    <a:lnTo>
                      <a:pt x="49884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47" y="14477"/>
                    </a:lnTo>
                    <a:lnTo>
                      <a:pt x="49138" y="14074"/>
                    </a:lnTo>
                    <a:lnTo>
                      <a:pt x="48900" y="13657"/>
                    </a:lnTo>
                    <a:lnTo>
                      <a:pt x="48661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4"/>
                    </a:lnTo>
                    <a:lnTo>
                      <a:pt x="47081" y="11152"/>
                    </a:lnTo>
                    <a:lnTo>
                      <a:pt x="46708" y="10735"/>
                    </a:lnTo>
                    <a:lnTo>
                      <a:pt x="46306" y="10317"/>
                    </a:lnTo>
                    <a:lnTo>
                      <a:pt x="45888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6" y="8692"/>
                    </a:lnTo>
                    <a:lnTo>
                      <a:pt x="44054" y="8305"/>
                    </a:lnTo>
                    <a:lnTo>
                      <a:pt x="43562" y="7902"/>
                    </a:lnTo>
                    <a:lnTo>
                      <a:pt x="43041" y="7529"/>
                    </a:lnTo>
                    <a:lnTo>
                      <a:pt x="42519" y="7142"/>
                    </a:lnTo>
                    <a:lnTo>
                      <a:pt x="41967" y="6784"/>
                    </a:lnTo>
                    <a:lnTo>
                      <a:pt x="41416" y="6411"/>
                    </a:lnTo>
                    <a:lnTo>
                      <a:pt x="40834" y="6053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79" y="5099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5" y="4220"/>
                    </a:lnTo>
                    <a:lnTo>
                      <a:pt x="36794" y="3936"/>
                    </a:lnTo>
                    <a:lnTo>
                      <a:pt x="36183" y="3653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39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46" y="1968"/>
                    </a:lnTo>
                    <a:lnTo>
                      <a:pt x="30861" y="1760"/>
                    </a:lnTo>
                    <a:lnTo>
                      <a:pt x="30205" y="1581"/>
                    </a:lnTo>
                    <a:lnTo>
                      <a:pt x="29325" y="1357"/>
                    </a:lnTo>
                    <a:lnTo>
                      <a:pt x="28430" y="1149"/>
                    </a:lnTo>
                    <a:lnTo>
                      <a:pt x="27685" y="985"/>
                    </a:lnTo>
                    <a:lnTo>
                      <a:pt x="26954" y="821"/>
                    </a:lnTo>
                    <a:lnTo>
                      <a:pt x="26209" y="686"/>
                    </a:lnTo>
                    <a:lnTo>
                      <a:pt x="25479" y="567"/>
                    </a:lnTo>
                    <a:lnTo>
                      <a:pt x="24748" y="448"/>
                    </a:lnTo>
                    <a:lnTo>
                      <a:pt x="24018" y="343"/>
                    </a:lnTo>
                    <a:lnTo>
                      <a:pt x="23302" y="269"/>
                    </a:lnTo>
                    <a:lnTo>
                      <a:pt x="22586" y="194"/>
                    </a:lnTo>
                    <a:lnTo>
                      <a:pt x="21871" y="120"/>
                    </a:lnTo>
                    <a:lnTo>
                      <a:pt x="21155" y="75"/>
                    </a:lnTo>
                    <a:lnTo>
                      <a:pt x="20454" y="30"/>
                    </a:lnTo>
                    <a:lnTo>
                      <a:pt x="19769" y="15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24034" y="3620836"/>
                <a:ext cx="765883" cy="455647"/>
              </a:xfrm>
              <a:custGeom>
                <a:rect b="b" l="l" r="r" t="t"/>
                <a:pathLst>
                  <a:path extrusionOk="0" h="30041" w="50495">
                    <a:moveTo>
                      <a:pt x="17845" y="1"/>
                    </a:moveTo>
                    <a:lnTo>
                      <a:pt x="17264" y="15"/>
                    </a:lnTo>
                    <a:lnTo>
                      <a:pt x="16683" y="45"/>
                    </a:lnTo>
                    <a:lnTo>
                      <a:pt x="16101" y="75"/>
                    </a:lnTo>
                    <a:lnTo>
                      <a:pt x="15535" y="120"/>
                    </a:lnTo>
                    <a:lnTo>
                      <a:pt x="14983" y="179"/>
                    </a:lnTo>
                    <a:lnTo>
                      <a:pt x="14431" y="239"/>
                    </a:lnTo>
                    <a:lnTo>
                      <a:pt x="13880" y="299"/>
                    </a:lnTo>
                    <a:lnTo>
                      <a:pt x="13343" y="373"/>
                    </a:lnTo>
                    <a:lnTo>
                      <a:pt x="12806" y="463"/>
                    </a:lnTo>
                    <a:lnTo>
                      <a:pt x="12285" y="552"/>
                    </a:lnTo>
                    <a:lnTo>
                      <a:pt x="11778" y="657"/>
                    </a:lnTo>
                    <a:lnTo>
                      <a:pt x="11271" y="761"/>
                    </a:lnTo>
                    <a:lnTo>
                      <a:pt x="10764" y="880"/>
                    </a:lnTo>
                    <a:lnTo>
                      <a:pt x="10272" y="1014"/>
                    </a:lnTo>
                    <a:lnTo>
                      <a:pt x="9795" y="1149"/>
                    </a:lnTo>
                    <a:lnTo>
                      <a:pt x="9318" y="1283"/>
                    </a:lnTo>
                    <a:lnTo>
                      <a:pt x="8841" y="1432"/>
                    </a:lnTo>
                    <a:lnTo>
                      <a:pt x="8393" y="1596"/>
                    </a:lnTo>
                    <a:lnTo>
                      <a:pt x="7946" y="1760"/>
                    </a:lnTo>
                    <a:lnTo>
                      <a:pt x="7514" y="1939"/>
                    </a:lnTo>
                    <a:lnTo>
                      <a:pt x="7082" y="2118"/>
                    </a:lnTo>
                    <a:lnTo>
                      <a:pt x="6664" y="2296"/>
                    </a:lnTo>
                    <a:lnTo>
                      <a:pt x="6262" y="2505"/>
                    </a:lnTo>
                    <a:lnTo>
                      <a:pt x="5859" y="2699"/>
                    </a:lnTo>
                    <a:lnTo>
                      <a:pt x="5471" y="2908"/>
                    </a:lnTo>
                    <a:lnTo>
                      <a:pt x="5099" y="3131"/>
                    </a:lnTo>
                    <a:lnTo>
                      <a:pt x="4741" y="3355"/>
                    </a:lnTo>
                    <a:lnTo>
                      <a:pt x="4398" y="3593"/>
                    </a:lnTo>
                    <a:lnTo>
                      <a:pt x="4055" y="3832"/>
                    </a:lnTo>
                    <a:lnTo>
                      <a:pt x="3727" y="4071"/>
                    </a:lnTo>
                    <a:lnTo>
                      <a:pt x="3414" y="4324"/>
                    </a:lnTo>
                    <a:lnTo>
                      <a:pt x="3101" y="4592"/>
                    </a:lnTo>
                    <a:lnTo>
                      <a:pt x="2818" y="4861"/>
                    </a:lnTo>
                    <a:lnTo>
                      <a:pt x="2534" y="5129"/>
                    </a:lnTo>
                    <a:lnTo>
                      <a:pt x="2281" y="5412"/>
                    </a:lnTo>
                    <a:lnTo>
                      <a:pt x="2028" y="5696"/>
                    </a:lnTo>
                    <a:lnTo>
                      <a:pt x="1789" y="5994"/>
                    </a:lnTo>
                    <a:lnTo>
                      <a:pt x="1565" y="6292"/>
                    </a:lnTo>
                    <a:lnTo>
                      <a:pt x="1357" y="6590"/>
                    </a:lnTo>
                    <a:lnTo>
                      <a:pt x="1163" y="6903"/>
                    </a:lnTo>
                    <a:lnTo>
                      <a:pt x="969" y="7231"/>
                    </a:lnTo>
                    <a:lnTo>
                      <a:pt x="805" y="7559"/>
                    </a:lnTo>
                    <a:lnTo>
                      <a:pt x="656" y="7887"/>
                    </a:lnTo>
                    <a:lnTo>
                      <a:pt x="522" y="8230"/>
                    </a:lnTo>
                    <a:lnTo>
                      <a:pt x="403" y="8573"/>
                    </a:lnTo>
                    <a:lnTo>
                      <a:pt x="298" y="8916"/>
                    </a:lnTo>
                    <a:lnTo>
                      <a:pt x="209" y="9274"/>
                    </a:lnTo>
                    <a:lnTo>
                      <a:pt x="119" y="9676"/>
                    </a:lnTo>
                    <a:lnTo>
                      <a:pt x="60" y="10094"/>
                    </a:lnTo>
                    <a:lnTo>
                      <a:pt x="15" y="10496"/>
                    </a:lnTo>
                    <a:lnTo>
                      <a:pt x="0" y="10914"/>
                    </a:lnTo>
                    <a:lnTo>
                      <a:pt x="0" y="11316"/>
                    </a:lnTo>
                    <a:lnTo>
                      <a:pt x="30" y="11733"/>
                    </a:lnTo>
                    <a:lnTo>
                      <a:pt x="60" y="12136"/>
                    </a:lnTo>
                    <a:lnTo>
                      <a:pt x="119" y="12553"/>
                    </a:lnTo>
                    <a:lnTo>
                      <a:pt x="209" y="12971"/>
                    </a:lnTo>
                    <a:lnTo>
                      <a:pt x="298" y="13388"/>
                    </a:lnTo>
                    <a:lnTo>
                      <a:pt x="417" y="13791"/>
                    </a:lnTo>
                    <a:lnTo>
                      <a:pt x="567" y="14208"/>
                    </a:lnTo>
                    <a:lnTo>
                      <a:pt x="716" y="14626"/>
                    </a:lnTo>
                    <a:lnTo>
                      <a:pt x="895" y="15028"/>
                    </a:lnTo>
                    <a:lnTo>
                      <a:pt x="1088" y="15446"/>
                    </a:lnTo>
                    <a:lnTo>
                      <a:pt x="1297" y="15848"/>
                    </a:lnTo>
                    <a:lnTo>
                      <a:pt x="1521" y="16266"/>
                    </a:lnTo>
                    <a:lnTo>
                      <a:pt x="1759" y="16668"/>
                    </a:lnTo>
                    <a:lnTo>
                      <a:pt x="2028" y="17071"/>
                    </a:lnTo>
                    <a:lnTo>
                      <a:pt x="2296" y="17473"/>
                    </a:lnTo>
                    <a:lnTo>
                      <a:pt x="2594" y="17876"/>
                    </a:lnTo>
                    <a:lnTo>
                      <a:pt x="2907" y="18278"/>
                    </a:lnTo>
                    <a:lnTo>
                      <a:pt x="3235" y="18666"/>
                    </a:lnTo>
                    <a:lnTo>
                      <a:pt x="3578" y="19054"/>
                    </a:lnTo>
                    <a:lnTo>
                      <a:pt x="3936" y="19456"/>
                    </a:lnTo>
                    <a:lnTo>
                      <a:pt x="4309" y="19829"/>
                    </a:lnTo>
                    <a:lnTo>
                      <a:pt x="4696" y="20216"/>
                    </a:lnTo>
                    <a:lnTo>
                      <a:pt x="5099" y="20589"/>
                    </a:lnTo>
                    <a:lnTo>
                      <a:pt x="5516" y="20962"/>
                    </a:lnTo>
                    <a:lnTo>
                      <a:pt x="5934" y="21334"/>
                    </a:lnTo>
                    <a:lnTo>
                      <a:pt x="6381" y="21707"/>
                    </a:lnTo>
                    <a:lnTo>
                      <a:pt x="6843" y="22065"/>
                    </a:lnTo>
                    <a:lnTo>
                      <a:pt x="7588" y="22617"/>
                    </a:lnTo>
                    <a:lnTo>
                      <a:pt x="8364" y="23153"/>
                    </a:lnTo>
                    <a:lnTo>
                      <a:pt x="9169" y="23675"/>
                    </a:lnTo>
                    <a:lnTo>
                      <a:pt x="10004" y="24197"/>
                    </a:lnTo>
                    <a:lnTo>
                      <a:pt x="10868" y="24689"/>
                    </a:lnTo>
                    <a:lnTo>
                      <a:pt x="11763" y="25166"/>
                    </a:lnTo>
                    <a:lnTo>
                      <a:pt x="12687" y="25628"/>
                    </a:lnTo>
                    <a:lnTo>
                      <a:pt x="13641" y="26075"/>
                    </a:lnTo>
                    <a:lnTo>
                      <a:pt x="14610" y="26508"/>
                    </a:lnTo>
                    <a:lnTo>
                      <a:pt x="15609" y="26910"/>
                    </a:lnTo>
                    <a:lnTo>
                      <a:pt x="16638" y="27298"/>
                    </a:lnTo>
                    <a:lnTo>
                      <a:pt x="17681" y="27671"/>
                    </a:lnTo>
                    <a:lnTo>
                      <a:pt x="18740" y="28013"/>
                    </a:lnTo>
                    <a:lnTo>
                      <a:pt x="19828" y="28327"/>
                    </a:lnTo>
                    <a:lnTo>
                      <a:pt x="20946" y="28625"/>
                    </a:lnTo>
                    <a:lnTo>
                      <a:pt x="22065" y="28908"/>
                    </a:lnTo>
                    <a:lnTo>
                      <a:pt x="22720" y="29042"/>
                    </a:lnTo>
                    <a:lnTo>
                      <a:pt x="23362" y="29176"/>
                    </a:lnTo>
                    <a:lnTo>
                      <a:pt x="24003" y="29310"/>
                    </a:lnTo>
                    <a:lnTo>
                      <a:pt x="24644" y="29415"/>
                    </a:lnTo>
                    <a:lnTo>
                      <a:pt x="25285" y="29519"/>
                    </a:lnTo>
                    <a:lnTo>
                      <a:pt x="25926" y="29624"/>
                    </a:lnTo>
                    <a:lnTo>
                      <a:pt x="26552" y="29698"/>
                    </a:lnTo>
                    <a:lnTo>
                      <a:pt x="27178" y="29773"/>
                    </a:lnTo>
                    <a:lnTo>
                      <a:pt x="27804" y="29847"/>
                    </a:lnTo>
                    <a:lnTo>
                      <a:pt x="28430" y="29907"/>
                    </a:lnTo>
                    <a:lnTo>
                      <a:pt x="29042" y="29952"/>
                    </a:lnTo>
                    <a:lnTo>
                      <a:pt x="29653" y="29981"/>
                    </a:lnTo>
                    <a:lnTo>
                      <a:pt x="30264" y="30011"/>
                    </a:lnTo>
                    <a:lnTo>
                      <a:pt x="30875" y="30041"/>
                    </a:lnTo>
                    <a:lnTo>
                      <a:pt x="32664" y="30041"/>
                    </a:lnTo>
                    <a:lnTo>
                      <a:pt x="33246" y="30026"/>
                    </a:lnTo>
                    <a:lnTo>
                      <a:pt x="33812" y="29996"/>
                    </a:lnTo>
                    <a:lnTo>
                      <a:pt x="34394" y="29966"/>
                    </a:lnTo>
                    <a:lnTo>
                      <a:pt x="34960" y="29922"/>
                    </a:lnTo>
                    <a:lnTo>
                      <a:pt x="35512" y="29877"/>
                    </a:lnTo>
                    <a:lnTo>
                      <a:pt x="36064" y="29802"/>
                    </a:lnTo>
                    <a:lnTo>
                      <a:pt x="36615" y="29743"/>
                    </a:lnTo>
                    <a:lnTo>
                      <a:pt x="37152" y="29668"/>
                    </a:lnTo>
                    <a:lnTo>
                      <a:pt x="37689" y="29579"/>
                    </a:lnTo>
                    <a:lnTo>
                      <a:pt x="38210" y="29489"/>
                    </a:lnTo>
                    <a:lnTo>
                      <a:pt x="38732" y="29385"/>
                    </a:lnTo>
                    <a:lnTo>
                      <a:pt x="39239" y="29281"/>
                    </a:lnTo>
                    <a:lnTo>
                      <a:pt x="39731" y="29161"/>
                    </a:lnTo>
                    <a:lnTo>
                      <a:pt x="40223" y="29027"/>
                    </a:lnTo>
                    <a:lnTo>
                      <a:pt x="40715" y="28893"/>
                    </a:lnTo>
                    <a:lnTo>
                      <a:pt x="41192" y="28759"/>
                    </a:lnTo>
                    <a:lnTo>
                      <a:pt x="41654" y="28610"/>
                    </a:lnTo>
                    <a:lnTo>
                      <a:pt x="42101" y="28446"/>
                    </a:lnTo>
                    <a:lnTo>
                      <a:pt x="42549" y="28282"/>
                    </a:lnTo>
                    <a:lnTo>
                      <a:pt x="42996" y="28103"/>
                    </a:lnTo>
                    <a:lnTo>
                      <a:pt x="43413" y="27924"/>
                    </a:lnTo>
                    <a:lnTo>
                      <a:pt x="43831" y="27745"/>
                    </a:lnTo>
                    <a:lnTo>
                      <a:pt x="44233" y="27536"/>
                    </a:lnTo>
                    <a:lnTo>
                      <a:pt x="44636" y="27343"/>
                    </a:lnTo>
                    <a:lnTo>
                      <a:pt x="45024" y="27134"/>
                    </a:lnTo>
                    <a:lnTo>
                      <a:pt x="45396" y="26910"/>
                    </a:lnTo>
                    <a:lnTo>
                      <a:pt x="45754" y="26687"/>
                    </a:lnTo>
                    <a:lnTo>
                      <a:pt x="46112" y="26448"/>
                    </a:lnTo>
                    <a:lnTo>
                      <a:pt x="46455" y="26210"/>
                    </a:lnTo>
                    <a:lnTo>
                      <a:pt x="46768" y="25971"/>
                    </a:lnTo>
                    <a:lnTo>
                      <a:pt x="47096" y="25718"/>
                    </a:lnTo>
                    <a:lnTo>
                      <a:pt x="47394" y="25449"/>
                    </a:lnTo>
                    <a:lnTo>
                      <a:pt x="47677" y="25181"/>
                    </a:lnTo>
                    <a:lnTo>
                      <a:pt x="47960" y="24913"/>
                    </a:lnTo>
                    <a:lnTo>
                      <a:pt x="48229" y="24629"/>
                    </a:lnTo>
                    <a:lnTo>
                      <a:pt x="48482" y="24346"/>
                    </a:lnTo>
                    <a:lnTo>
                      <a:pt x="48706" y="24048"/>
                    </a:lnTo>
                    <a:lnTo>
                      <a:pt x="48944" y="23750"/>
                    </a:lnTo>
                    <a:lnTo>
                      <a:pt x="49153" y="23437"/>
                    </a:lnTo>
                    <a:lnTo>
                      <a:pt x="49347" y="23124"/>
                    </a:lnTo>
                    <a:lnTo>
                      <a:pt x="49526" y="22810"/>
                    </a:lnTo>
                    <a:lnTo>
                      <a:pt x="49690" y="22482"/>
                    </a:lnTo>
                    <a:lnTo>
                      <a:pt x="49839" y="22154"/>
                    </a:lnTo>
                    <a:lnTo>
                      <a:pt x="49973" y="21812"/>
                    </a:lnTo>
                    <a:lnTo>
                      <a:pt x="50107" y="21469"/>
                    </a:lnTo>
                    <a:lnTo>
                      <a:pt x="50212" y="21126"/>
                    </a:lnTo>
                    <a:lnTo>
                      <a:pt x="50301" y="20768"/>
                    </a:lnTo>
                    <a:lnTo>
                      <a:pt x="50361" y="20485"/>
                    </a:lnTo>
                    <a:lnTo>
                      <a:pt x="50405" y="20216"/>
                    </a:lnTo>
                    <a:lnTo>
                      <a:pt x="50435" y="19948"/>
                    </a:lnTo>
                    <a:lnTo>
                      <a:pt x="50465" y="19665"/>
                    </a:lnTo>
                    <a:lnTo>
                      <a:pt x="50495" y="19396"/>
                    </a:lnTo>
                    <a:lnTo>
                      <a:pt x="50495" y="19113"/>
                    </a:lnTo>
                    <a:lnTo>
                      <a:pt x="50495" y="18830"/>
                    </a:lnTo>
                    <a:lnTo>
                      <a:pt x="50495" y="18562"/>
                    </a:lnTo>
                    <a:lnTo>
                      <a:pt x="50480" y="18278"/>
                    </a:lnTo>
                    <a:lnTo>
                      <a:pt x="50450" y="17995"/>
                    </a:lnTo>
                    <a:lnTo>
                      <a:pt x="50361" y="17443"/>
                    </a:lnTo>
                    <a:lnTo>
                      <a:pt x="50256" y="16892"/>
                    </a:lnTo>
                    <a:lnTo>
                      <a:pt x="50107" y="16325"/>
                    </a:lnTo>
                    <a:lnTo>
                      <a:pt x="49913" y="15774"/>
                    </a:lnTo>
                    <a:lnTo>
                      <a:pt x="49705" y="15222"/>
                    </a:lnTo>
                    <a:lnTo>
                      <a:pt x="49451" y="14656"/>
                    </a:lnTo>
                    <a:lnTo>
                      <a:pt x="49168" y="14104"/>
                    </a:lnTo>
                    <a:lnTo>
                      <a:pt x="48855" y="13552"/>
                    </a:lnTo>
                    <a:lnTo>
                      <a:pt x="48512" y="13016"/>
                    </a:lnTo>
                    <a:lnTo>
                      <a:pt x="48124" y="12464"/>
                    </a:lnTo>
                    <a:lnTo>
                      <a:pt x="47722" y="11927"/>
                    </a:lnTo>
                    <a:lnTo>
                      <a:pt x="47290" y="11391"/>
                    </a:lnTo>
                    <a:lnTo>
                      <a:pt x="46827" y="10869"/>
                    </a:lnTo>
                    <a:lnTo>
                      <a:pt x="46335" y="10347"/>
                    </a:lnTo>
                    <a:lnTo>
                      <a:pt x="45814" y="9825"/>
                    </a:lnTo>
                    <a:lnTo>
                      <a:pt x="45262" y="9318"/>
                    </a:lnTo>
                    <a:lnTo>
                      <a:pt x="44696" y="8811"/>
                    </a:lnTo>
                    <a:lnTo>
                      <a:pt x="44099" y="8319"/>
                    </a:lnTo>
                    <a:lnTo>
                      <a:pt x="43473" y="7842"/>
                    </a:lnTo>
                    <a:lnTo>
                      <a:pt x="42817" y="7365"/>
                    </a:lnTo>
                    <a:lnTo>
                      <a:pt x="42146" y="6888"/>
                    </a:lnTo>
                    <a:lnTo>
                      <a:pt x="41445" y="6441"/>
                    </a:lnTo>
                    <a:lnTo>
                      <a:pt x="40730" y="5994"/>
                    </a:lnTo>
                    <a:lnTo>
                      <a:pt x="39984" y="5561"/>
                    </a:lnTo>
                    <a:lnTo>
                      <a:pt x="39224" y="5129"/>
                    </a:lnTo>
                    <a:lnTo>
                      <a:pt x="38449" y="4727"/>
                    </a:lnTo>
                    <a:lnTo>
                      <a:pt x="37644" y="4324"/>
                    </a:lnTo>
                    <a:lnTo>
                      <a:pt x="36585" y="3847"/>
                    </a:lnTo>
                    <a:lnTo>
                      <a:pt x="35512" y="3385"/>
                    </a:lnTo>
                    <a:lnTo>
                      <a:pt x="34394" y="2938"/>
                    </a:lnTo>
                    <a:lnTo>
                      <a:pt x="33246" y="2520"/>
                    </a:lnTo>
                    <a:lnTo>
                      <a:pt x="32083" y="2132"/>
                    </a:lnTo>
                    <a:lnTo>
                      <a:pt x="30890" y="1775"/>
                    </a:lnTo>
                    <a:lnTo>
                      <a:pt x="29668" y="1447"/>
                    </a:lnTo>
                    <a:lnTo>
                      <a:pt x="28430" y="1149"/>
                    </a:lnTo>
                    <a:lnTo>
                      <a:pt x="27789" y="999"/>
                    </a:lnTo>
                    <a:lnTo>
                      <a:pt x="27133" y="865"/>
                    </a:lnTo>
                    <a:lnTo>
                      <a:pt x="26492" y="746"/>
                    </a:lnTo>
                    <a:lnTo>
                      <a:pt x="25851" y="627"/>
                    </a:lnTo>
                    <a:lnTo>
                      <a:pt x="25210" y="522"/>
                    </a:lnTo>
                    <a:lnTo>
                      <a:pt x="24584" y="433"/>
                    </a:lnTo>
                    <a:lnTo>
                      <a:pt x="23943" y="343"/>
                    </a:lnTo>
                    <a:lnTo>
                      <a:pt x="23317" y="269"/>
                    </a:lnTo>
                    <a:lnTo>
                      <a:pt x="22691" y="194"/>
                    </a:lnTo>
                    <a:lnTo>
                      <a:pt x="22065" y="150"/>
                    </a:lnTo>
                    <a:lnTo>
                      <a:pt x="21453" y="90"/>
                    </a:lnTo>
                    <a:lnTo>
                      <a:pt x="20842" y="60"/>
                    </a:lnTo>
                    <a:lnTo>
                      <a:pt x="20231" y="30"/>
                    </a:lnTo>
                    <a:lnTo>
                      <a:pt x="19620" y="15"/>
                    </a:lnTo>
                    <a:lnTo>
                      <a:pt x="19023" y="1"/>
                    </a:lnTo>
                    <a:close/>
                  </a:path>
                </a:pathLst>
              </a:custGeom>
              <a:solidFill>
                <a:srgbClr val="FFF2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2493956" y="3560469"/>
                <a:ext cx="826037" cy="540448"/>
              </a:xfrm>
              <a:custGeom>
                <a:rect b="b" l="l" r="r" t="t"/>
                <a:pathLst>
                  <a:path extrusionOk="0" h="35632" w="54461">
                    <a:moveTo>
                      <a:pt x="26761" y="0"/>
                    </a:moveTo>
                    <a:lnTo>
                      <a:pt x="20872" y="3250"/>
                    </a:lnTo>
                    <a:lnTo>
                      <a:pt x="20976" y="3518"/>
                    </a:lnTo>
                    <a:lnTo>
                      <a:pt x="21051" y="3787"/>
                    </a:lnTo>
                    <a:lnTo>
                      <a:pt x="21111" y="4055"/>
                    </a:lnTo>
                    <a:lnTo>
                      <a:pt x="21155" y="4309"/>
                    </a:lnTo>
                    <a:lnTo>
                      <a:pt x="21170" y="4577"/>
                    </a:lnTo>
                    <a:lnTo>
                      <a:pt x="21155" y="4830"/>
                    </a:lnTo>
                    <a:lnTo>
                      <a:pt x="21111" y="5084"/>
                    </a:lnTo>
                    <a:lnTo>
                      <a:pt x="21051" y="5337"/>
                    </a:lnTo>
                    <a:lnTo>
                      <a:pt x="20976" y="5546"/>
                    </a:lnTo>
                    <a:lnTo>
                      <a:pt x="20902" y="5755"/>
                    </a:lnTo>
                    <a:lnTo>
                      <a:pt x="20797" y="5948"/>
                    </a:lnTo>
                    <a:lnTo>
                      <a:pt x="20678" y="6127"/>
                    </a:lnTo>
                    <a:lnTo>
                      <a:pt x="20544" y="6306"/>
                    </a:lnTo>
                    <a:lnTo>
                      <a:pt x="20380" y="6470"/>
                    </a:lnTo>
                    <a:lnTo>
                      <a:pt x="20216" y="6634"/>
                    </a:lnTo>
                    <a:lnTo>
                      <a:pt x="20052" y="6783"/>
                    </a:lnTo>
                    <a:lnTo>
                      <a:pt x="19858" y="6932"/>
                    </a:lnTo>
                    <a:lnTo>
                      <a:pt x="19650" y="7067"/>
                    </a:lnTo>
                    <a:lnTo>
                      <a:pt x="19426" y="7201"/>
                    </a:lnTo>
                    <a:lnTo>
                      <a:pt x="19202" y="7320"/>
                    </a:lnTo>
                    <a:lnTo>
                      <a:pt x="18964" y="7424"/>
                    </a:lnTo>
                    <a:lnTo>
                      <a:pt x="18710" y="7529"/>
                    </a:lnTo>
                    <a:lnTo>
                      <a:pt x="18442" y="7618"/>
                    </a:lnTo>
                    <a:lnTo>
                      <a:pt x="18174" y="7708"/>
                    </a:lnTo>
                    <a:lnTo>
                      <a:pt x="17890" y="7782"/>
                    </a:lnTo>
                    <a:lnTo>
                      <a:pt x="17607" y="7842"/>
                    </a:lnTo>
                    <a:lnTo>
                      <a:pt x="17294" y="7901"/>
                    </a:lnTo>
                    <a:lnTo>
                      <a:pt x="16996" y="7946"/>
                    </a:lnTo>
                    <a:lnTo>
                      <a:pt x="16668" y="7991"/>
                    </a:lnTo>
                    <a:lnTo>
                      <a:pt x="16340" y="8006"/>
                    </a:lnTo>
                    <a:lnTo>
                      <a:pt x="16012" y="8036"/>
                    </a:lnTo>
                    <a:lnTo>
                      <a:pt x="15326" y="8036"/>
                    </a:lnTo>
                    <a:lnTo>
                      <a:pt x="14983" y="8021"/>
                    </a:lnTo>
                    <a:lnTo>
                      <a:pt x="14625" y="8006"/>
                    </a:lnTo>
                    <a:lnTo>
                      <a:pt x="14268" y="7961"/>
                    </a:lnTo>
                    <a:lnTo>
                      <a:pt x="13895" y="7916"/>
                    </a:lnTo>
                    <a:lnTo>
                      <a:pt x="13522" y="7872"/>
                    </a:lnTo>
                    <a:lnTo>
                      <a:pt x="13149" y="7812"/>
                    </a:lnTo>
                    <a:lnTo>
                      <a:pt x="12777" y="7737"/>
                    </a:lnTo>
                    <a:lnTo>
                      <a:pt x="0" y="14804"/>
                    </a:lnTo>
                    <a:lnTo>
                      <a:pt x="19694" y="29847"/>
                    </a:lnTo>
                    <a:lnTo>
                      <a:pt x="19814" y="29772"/>
                    </a:lnTo>
                    <a:lnTo>
                      <a:pt x="19948" y="29698"/>
                    </a:lnTo>
                    <a:lnTo>
                      <a:pt x="20097" y="29638"/>
                    </a:lnTo>
                    <a:lnTo>
                      <a:pt x="20246" y="29578"/>
                    </a:lnTo>
                    <a:lnTo>
                      <a:pt x="20410" y="29534"/>
                    </a:lnTo>
                    <a:lnTo>
                      <a:pt x="20589" y="29489"/>
                    </a:lnTo>
                    <a:lnTo>
                      <a:pt x="20768" y="29459"/>
                    </a:lnTo>
                    <a:lnTo>
                      <a:pt x="20961" y="29444"/>
                    </a:lnTo>
                    <a:lnTo>
                      <a:pt x="21558" y="29444"/>
                    </a:lnTo>
                    <a:lnTo>
                      <a:pt x="21781" y="29474"/>
                    </a:lnTo>
                    <a:lnTo>
                      <a:pt x="21990" y="29504"/>
                    </a:lnTo>
                    <a:lnTo>
                      <a:pt x="22214" y="29548"/>
                    </a:lnTo>
                    <a:lnTo>
                      <a:pt x="22437" y="29593"/>
                    </a:lnTo>
                    <a:lnTo>
                      <a:pt x="22661" y="29653"/>
                    </a:lnTo>
                    <a:lnTo>
                      <a:pt x="22944" y="29742"/>
                    </a:lnTo>
                    <a:lnTo>
                      <a:pt x="23228" y="29847"/>
                    </a:lnTo>
                    <a:lnTo>
                      <a:pt x="23481" y="29966"/>
                    </a:lnTo>
                    <a:lnTo>
                      <a:pt x="23734" y="30100"/>
                    </a:lnTo>
                    <a:lnTo>
                      <a:pt x="23913" y="30204"/>
                    </a:lnTo>
                    <a:lnTo>
                      <a:pt x="24077" y="30309"/>
                    </a:lnTo>
                    <a:lnTo>
                      <a:pt x="24241" y="30428"/>
                    </a:lnTo>
                    <a:lnTo>
                      <a:pt x="24390" y="30547"/>
                    </a:lnTo>
                    <a:lnTo>
                      <a:pt x="24525" y="30682"/>
                    </a:lnTo>
                    <a:lnTo>
                      <a:pt x="24659" y="30801"/>
                    </a:lnTo>
                    <a:lnTo>
                      <a:pt x="24763" y="30935"/>
                    </a:lnTo>
                    <a:lnTo>
                      <a:pt x="24867" y="31069"/>
                    </a:lnTo>
                    <a:lnTo>
                      <a:pt x="24942" y="31203"/>
                    </a:lnTo>
                    <a:lnTo>
                      <a:pt x="25017" y="31337"/>
                    </a:lnTo>
                    <a:lnTo>
                      <a:pt x="25076" y="31472"/>
                    </a:lnTo>
                    <a:lnTo>
                      <a:pt x="25121" y="31606"/>
                    </a:lnTo>
                    <a:lnTo>
                      <a:pt x="25136" y="31740"/>
                    </a:lnTo>
                    <a:lnTo>
                      <a:pt x="25151" y="31874"/>
                    </a:lnTo>
                    <a:lnTo>
                      <a:pt x="25136" y="31993"/>
                    </a:lnTo>
                    <a:lnTo>
                      <a:pt x="25106" y="32128"/>
                    </a:lnTo>
                    <a:lnTo>
                      <a:pt x="25031" y="32292"/>
                    </a:lnTo>
                    <a:lnTo>
                      <a:pt x="24942" y="32441"/>
                    </a:lnTo>
                    <a:lnTo>
                      <a:pt x="24823" y="32590"/>
                    </a:lnTo>
                    <a:lnTo>
                      <a:pt x="24674" y="32709"/>
                    </a:lnTo>
                    <a:lnTo>
                      <a:pt x="24495" y="32813"/>
                    </a:lnTo>
                    <a:lnTo>
                      <a:pt x="24301" y="32903"/>
                    </a:lnTo>
                    <a:lnTo>
                      <a:pt x="24092" y="32977"/>
                    </a:lnTo>
                    <a:lnTo>
                      <a:pt x="23854" y="33022"/>
                    </a:lnTo>
                    <a:lnTo>
                      <a:pt x="27253" y="35631"/>
                    </a:lnTo>
                    <a:lnTo>
                      <a:pt x="46798" y="25091"/>
                    </a:lnTo>
                    <a:lnTo>
                      <a:pt x="46574" y="24808"/>
                    </a:lnTo>
                    <a:lnTo>
                      <a:pt x="46395" y="24524"/>
                    </a:lnTo>
                    <a:lnTo>
                      <a:pt x="46246" y="24241"/>
                    </a:lnTo>
                    <a:lnTo>
                      <a:pt x="46172" y="24092"/>
                    </a:lnTo>
                    <a:lnTo>
                      <a:pt x="46127" y="23958"/>
                    </a:lnTo>
                    <a:lnTo>
                      <a:pt x="46082" y="23809"/>
                    </a:lnTo>
                    <a:lnTo>
                      <a:pt x="46052" y="23675"/>
                    </a:lnTo>
                    <a:lnTo>
                      <a:pt x="46037" y="23525"/>
                    </a:lnTo>
                    <a:lnTo>
                      <a:pt x="46023" y="23391"/>
                    </a:lnTo>
                    <a:lnTo>
                      <a:pt x="46023" y="23242"/>
                    </a:lnTo>
                    <a:lnTo>
                      <a:pt x="46037" y="23108"/>
                    </a:lnTo>
                    <a:lnTo>
                      <a:pt x="46052" y="22974"/>
                    </a:lnTo>
                    <a:lnTo>
                      <a:pt x="46097" y="22840"/>
                    </a:lnTo>
                    <a:lnTo>
                      <a:pt x="46142" y="22691"/>
                    </a:lnTo>
                    <a:lnTo>
                      <a:pt x="46201" y="22556"/>
                    </a:lnTo>
                    <a:lnTo>
                      <a:pt x="46276" y="22422"/>
                    </a:lnTo>
                    <a:lnTo>
                      <a:pt x="46365" y="22288"/>
                    </a:lnTo>
                    <a:lnTo>
                      <a:pt x="46470" y="22169"/>
                    </a:lnTo>
                    <a:lnTo>
                      <a:pt x="46574" y="22050"/>
                    </a:lnTo>
                    <a:lnTo>
                      <a:pt x="46693" y="21945"/>
                    </a:lnTo>
                    <a:lnTo>
                      <a:pt x="46828" y="21841"/>
                    </a:lnTo>
                    <a:lnTo>
                      <a:pt x="46977" y="21736"/>
                    </a:lnTo>
                    <a:lnTo>
                      <a:pt x="47126" y="21647"/>
                    </a:lnTo>
                    <a:lnTo>
                      <a:pt x="47275" y="21572"/>
                    </a:lnTo>
                    <a:lnTo>
                      <a:pt x="47454" y="21498"/>
                    </a:lnTo>
                    <a:lnTo>
                      <a:pt x="47633" y="21423"/>
                    </a:lnTo>
                    <a:lnTo>
                      <a:pt x="47812" y="21364"/>
                    </a:lnTo>
                    <a:lnTo>
                      <a:pt x="48214" y="21259"/>
                    </a:lnTo>
                    <a:lnTo>
                      <a:pt x="48632" y="21185"/>
                    </a:lnTo>
                    <a:lnTo>
                      <a:pt x="49079" y="21125"/>
                    </a:lnTo>
                    <a:lnTo>
                      <a:pt x="49541" y="21110"/>
                    </a:lnTo>
                    <a:lnTo>
                      <a:pt x="50033" y="21125"/>
                    </a:lnTo>
                    <a:lnTo>
                      <a:pt x="50540" y="21170"/>
                    </a:lnTo>
                    <a:lnTo>
                      <a:pt x="51062" y="21244"/>
                    </a:lnTo>
                    <a:lnTo>
                      <a:pt x="51583" y="21349"/>
                    </a:lnTo>
                    <a:lnTo>
                      <a:pt x="52120" y="21498"/>
                    </a:lnTo>
                    <a:lnTo>
                      <a:pt x="52538" y="21632"/>
                    </a:lnTo>
                    <a:lnTo>
                      <a:pt x="52940" y="21781"/>
                    </a:lnTo>
                    <a:lnTo>
                      <a:pt x="54461" y="20946"/>
                    </a:lnTo>
                    <a:lnTo>
                      <a:pt x="44800" y="13641"/>
                    </a:lnTo>
                    <a:lnTo>
                      <a:pt x="39135" y="9348"/>
                    </a:lnTo>
                    <a:lnTo>
                      <a:pt x="33410" y="5024"/>
                    </a:lnTo>
                    <a:lnTo>
                      <a:pt x="28326" y="1178"/>
                    </a:lnTo>
                    <a:lnTo>
                      <a:pt x="267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2641840" y="3792244"/>
                <a:ext cx="161018" cy="95889"/>
              </a:xfrm>
              <a:custGeom>
                <a:rect b="b" l="l" r="r" t="t"/>
                <a:pathLst>
                  <a:path extrusionOk="0" h="6322" w="10616">
                    <a:moveTo>
                      <a:pt x="3877" y="0"/>
                    </a:moveTo>
                    <a:lnTo>
                      <a:pt x="3385" y="30"/>
                    </a:lnTo>
                    <a:lnTo>
                      <a:pt x="2907" y="75"/>
                    </a:lnTo>
                    <a:lnTo>
                      <a:pt x="2475" y="149"/>
                    </a:lnTo>
                    <a:lnTo>
                      <a:pt x="2058" y="254"/>
                    </a:lnTo>
                    <a:lnTo>
                      <a:pt x="1670" y="373"/>
                    </a:lnTo>
                    <a:lnTo>
                      <a:pt x="1491" y="447"/>
                    </a:lnTo>
                    <a:lnTo>
                      <a:pt x="1312" y="537"/>
                    </a:lnTo>
                    <a:lnTo>
                      <a:pt x="1148" y="626"/>
                    </a:lnTo>
                    <a:lnTo>
                      <a:pt x="999" y="716"/>
                    </a:lnTo>
                    <a:lnTo>
                      <a:pt x="850" y="805"/>
                    </a:lnTo>
                    <a:lnTo>
                      <a:pt x="716" y="910"/>
                    </a:lnTo>
                    <a:lnTo>
                      <a:pt x="582" y="1029"/>
                    </a:lnTo>
                    <a:lnTo>
                      <a:pt x="477" y="1148"/>
                    </a:lnTo>
                    <a:lnTo>
                      <a:pt x="373" y="1267"/>
                    </a:lnTo>
                    <a:lnTo>
                      <a:pt x="284" y="1387"/>
                    </a:lnTo>
                    <a:lnTo>
                      <a:pt x="194" y="1521"/>
                    </a:lnTo>
                    <a:lnTo>
                      <a:pt x="135" y="1670"/>
                    </a:lnTo>
                    <a:lnTo>
                      <a:pt x="75" y="1804"/>
                    </a:lnTo>
                    <a:lnTo>
                      <a:pt x="45" y="1953"/>
                    </a:lnTo>
                    <a:lnTo>
                      <a:pt x="15" y="2132"/>
                    </a:lnTo>
                    <a:lnTo>
                      <a:pt x="0" y="2296"/>
                    </a:lnTo>
                    <a:lnTo>
                      <a:pt x="0" y="2475"/>
                    </a:lnTo>
                    <a:lnTo>
                      <a:pt x="30" y="2639"/>
                    </a:lnTo>
                    <a:lnTo>
                      <a:pt x="60" y="2818"/>
                    </a:lnTo>
                    <a:lnTo>
                      <a:pt x="120" y="2997"/>
                    </a:lnTo>
                    <a:lnTo>
                      <a:pt x="179" y="3161"/>
                    </a:lnTo>
                    <a:lnTo>
                      <a:pt x="269" y="3340"/>
                    </a:lnTo>
                    <a:lnTo>
                      <a:pt x="373" y="3504"/>
                    </a:lnTo>
                    <a:lnTo>
                      <a:pt x="477" y="3683"/>
                    </a:lnTo>
                    <a:lnTo>
                      <a:pt x="612" y="3847"/>
                    </a:lnTo>
                    <a:lnTo>
                      <a:pt x="746" y="4010"/>
                    </a:lnTo>
                    <a:lnTo>
                      <a:pt x="895" y="4174"/>
                    </a:lnTo>
                    <a:lnTo>
                      <a:pt x="1074" y="4338"/>
                    </a:lnTo>
                    <a:lnTo>
                      <a:pt x="1238" y="4488"/>
                    </a:lnTo>
                    <a:lnTo>
                      <a:pt x="1432" y="4652"/>
                    </a:lnTo>
                    <a:lnTo>
                      <a:pt x="1760" y="4875"/>
                    </a:lnTo>
                    <a:lnTo>
                      <a:pt x="2102" y="5099"/>
                    </a:lnTo>
                    <a:lnTo>
                      <a:pt x="2475" y="5293"/>
                    </a:lnTo>
                    <a:lnTo>
                      <a:pt x="2863" y="5486"/>
                    </a:lnTo>
                    <a:lnTo>
                      <a:pt x="3280" y="5665"/>
                    </a:lnTo>
                    <a:lnTo>
                      <a:pt x="3713" y="5829"/>
                    </a:lnTo>
                    <a:lnTo>
                      <a:pt x="4160" y="5963"/>
                    </a:lnTo>
                    <a:lnTo>
                      <a:pt x="4637" y="6083"/>
                    </a:lnTo>
                    <a:lnTo>
                      <a:pt x="5174" y="6187"/>
                    </a:lnTo>
                    <a:lnTo>
                      <a:pt x="5710" y="6262"/>
                    </a:lnTo>
                    <a:lnTo>
                      <a:pt x="6232" y="6306"/>
                    </a:lnTo>
                    <a:lnTo>
                      <a:pt x="6739" y="6321"/>
                    </a:lnTo>
                    <a:lnTo>
                      <a:pt x="7231" y="6306"/>
                    </a:lnTo>
                    <a:lnTo>
                      <a:pt x="7693" y="6262"/>
                    </a:lnTo>
                    <a:lnTo>
                      <a:pt x="8140" y="6187"/>
                    </a:lnTo>
                    <a:lnTo>
                      <a:pt x="8558" y="6083"/>
                    </a:lnTo>
                    <a:lnTo>
                      <a:pt x="8945" y="5949"/>
                    </a:lnTo>
                    <a:lnTo>
                      <a:pt x="9124" y="5874"/>
                    </a:lnTo>
                    <a:lnTo>
                      <a:pt x="9288" y="5800"/>
                    </a:lnTo>
                    <a:lnTo>
                      <a:pt x="9452" y="5710"/>
                    </a:lnTo>
                    <a:lnTo>
                      <a:pt x="9616" y="5621"/>
                    </a:lnTo>
                    <a:lnTo>
                      <a:pt x="9765" y="5516"/>
                    </a:lnTo>
                    <a:lnTo>
                      <a:pt x="9900" y="5412"/>
                    </a:lnTo>
                    <a:lnTo>
                      <a:pt x="10019" y="5308"/>
                    </a:lnTo>
                    <a:lnTo>
                      <a:pt x="10138" y="5188"/>
                    </a:lnTo>
                    <a:lnTo>
                      <a:pt x="10228" y="5069"/>
                    </a:lnTo>
                    <a:lnTo>
                      <a:pt x="10332" y="4935"/>
                    </a:lnTo>
                    <a:lnTo>
                      <a:pt x="10406" y="4801"/>
                    </a:lnTo>
                    <a:lnTo>
                      <a:pt x="10466" y="4666"/>
                    </a:lnTo>
                    <a:lnTo>
                      <a:pt x="10526" y="4517"/>
                    </a:lnTo>
                    <a:lnTo>
                      <a:pt x="10570" y="4368"/>
                    </a:lnTo>
                    <a:lnTo>
                      <a:pt x="10600" y="4145"/>
                    </a:lnTo>
                    <a:lnTo>
                      <a:pt x="10615" y="3906"/>
                    </a:lnTo>
                    <a:lnTo>
                      <a:pt x="10585" y="3668"/>
                    </a:lnTo>
                    <a:lnTo>
                      <a:pt x="10526" y="3444"/>
                    </a:lnTo>
                    <a:lnTo>
                      <a:pt x="10436" y="3205"/>
                    </a:lnTo>
                    <a:lnTo>
                      <a:pt x="10332" y="2967"/>
                    </a:lnTo>
                    <a:lnTo>
                      <a:pt x="10198" y="2743"/>
                    </a:lnTo>
                    <a:lnTo>
                      <a:pt x="10034" y="2520"/>
                    </a:lnTo>
                    <a:lnTo>
                      <a:pt x="9840" y="2296"/>
                    </a:lnTo>
                    <a:lnTo>
                      <a:pt x="9631" y="2072"/>
                    </a:lnTo>
                    <a:lnTo>
                      <a:pt x="9393" y="1864"/>
                    </a:lnTo>
                    <a:lnTo>
                      <a:pt x="9139" y="1655"/>
                    </a:lnTo>
                    <a:lnTo>
                      <a:pt x="8856" y="1461"/>
                    </a:lnTo>
                    <a:lnTo>
                      <a:pt x="8558" y="1267"/>
                    </a:lnTo>
                    <a:lnTo>
                      <a:pt x="8245" y="1088"/>
                    </a:lnTo>
                    <a:lnTo>
                      <a:pt x="7902" y="924"/>
                    </a:lnTo>
                    <a:lnTo>
                      <a:pt x="7455" y="716"/>
                    </a:lnTo>
                    <a:lnTo>
                      <a:pt x="6992" y="537"/>
                    </a:lnTo>
                    <a:lnTo>
                      <a:pt x="6486" y="388"/>
                    </a:lnTo>
                    <a:lnTo>
                      <a:pt x="5979" y="254"/>
                    </a:lnTo>
                    <a:lnTo>
                      <a:pt x="5427" y="134"/>
                    </a:lnTo>
                    <a:lnTo>
                      <a:pt x="4890" y="60"/>
                    </a:lnTo>
                    <a:lnTo>
                      <a:pt x="4383" y="15"/>
                    </a:lnTo>
                    <a:lnTo>
                      <a:pt x="3877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839245" y="3717392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20"/>
                    </a:lnTo>
                    <a:lnTo>
                      <a:pt x="820" y="179"/>
                    </a:lnTo>
                    <a:lnTo>
                      <a:pt x="641" y="254"/>
                    </a:lnTo>
                    <a:lnTo>
                      <a:pt x="492" y="343"/>
                    </a:lnTo>
                    <a:lnTo>
                      <a:pt x="343" y="433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6"/>
                    </a:lnTo>
                    <a:lnTo>
                      <a:pt x="15" y="940"/>
                    </a:lnTo>
                    <a:lnTo>
                      <a:pt x="0" y="1119"/>
                    </a:lnTo>
                    <a:lnTo>
                      <a:pt x="15" y="1283"/>
                    </a:lnTo>
                    <a:lnTo>
                      <a:pt x="60" y="1447"/>
                    </a:lnTo>
                    <a:lnTo>
                      <a:pt x="135" y="1625"/>
                    </a:lnTo>
                    <a:lnTo>
                      <a:pt x="239" y="1789"/>
                    </a:lnTo>
                    <a:lnTo>
                      <a:pt x="373" y="1953"/>
                    </a:lnTo>
                    <a:lnTo>
                      <a:pt x="522" y="2103"/>
                    </a:lnTo>
                    <a:lnTo>
                      <a:pt x="701" y="2252"/>
                    </a:lnTo>
                    <a:lnTo>
                      <a:pt x="850" y="2371"/>
                    </a:lnTo>
                    <a:lnTo>
                      <a:pt x="1029" y="2475"/>
                    </a:lnTo>
                    <a:lnTo>
                      <a:pt x="1208" y="2565"/>
                    </a:lnTo>
                    <a:lnTo>
                      <a:pt x="1402" y="2669"/>
                    </a:lnTo>
                    <a:lnTo>
                      <a:pt x="1596" y="2744"/>
                    </a:lnTo>
                    <a:lnTo>
                      <a:pt x="1804" y="2833"/>
                    </a:lnTo>
                    <a:lnTo>
                      <a:pt x="2028" y="2893"/>
                    </a:lnTo>
                    <a:lnTo>
                      <a:pt x="2266" y="2952"/>
                    </a:lnTo>
                    <a:lnTo>
                      <a:pt x="2520" y="3012"/>
                    </a:lnTo>
                    <a:lnTo>
                      <a:pt x="2788" y="3042"/>
                    </a:lnTo>
                    <a:lnTo>
                      <a:pt x="3042" y="3072"/>
                    </a:lnTo>
                    <a:lnTo>
                      <a:pt x="3280" y="3072"/>
                    </a:lnTo>
                    <a:lnTo>
                      <a:pt x="3519" y="3057"/>
                    </a:lnTo>
                    <a:lnTo>
                      <a:pt x="3742" y="3042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3"/>
                    </a:lnTo>
                    <a:lnTo>
                      <a:pt x="4533" y="2818"/>
                    </a:lnTo>
                    <a:lnTo>
                      <a:pt x="4682" y="2729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401"/>
                    </a:lnTo>
                    <a:lnTo>
                      <a:pt x="5099" y="2267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5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39" y="1447"/>
                    </a:lnTo>
                    <a:lnTo>
                      <a:pt x="4965" y="1327"/>
                    </a:lnTo>
                    <a:lnTo>
                      <a:pt x="4890" y="1223"/>
                    </a:lnTo>
                    <a:lnTo>
                      <a:pt x="4786" y="1104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806"/>
                    </a:lnTo>
                    <a:lnTo>
                      <a:pt x="4175" y="612"/>
                    </a:lnTo>
                    <a:lnTo>
                      <a:pt x="3847" y="433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20"/>
                    </a:lnTo>
                    <a:lnTo>
                      <a:pt x="2654" y="60"/>
                    </a:lnTo>
                    <a:lnTo>
                      <a:pt x="2386" y="30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2927883" y="3969977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05"/>
                    </a:lnTo>
                    <a:lnTo>
                      <a:pt x="820" y="179"/>
                    </a:lnTo>
                    <a:lnTo>
                      <a:pt x="642" y="254"/>
                    </a:lnTo>
                    <a:lnTo>
                      <a:pt x="492" y="343"/>
                    </a:lnTo>
                    <a:lnTo>
                      <a:pt x="343" y="432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5"/>
                    </a:lnTo>
                    <a:lnTo>
                      <a:pt x="15" y="939"/>
                    </a:lnTo>
                    <a:lnTo>
                      <a:pt x="1" y="1103"/>
                    </a:lnTo>
                    <a:lnTo>
                      <a:pt x="15" y="1282"/>
                    </a:lnTo>
                    <a:lnTo>
                      <a:pt x="60" y="1446"/>
                    </a:lnTo>
                    <a:lnTo>
                      <a:pt x="135" y="1610"/>
                    </a:lnTo>
                    <a:lnTo>
                      <a:pt x="239" y="1789"/>
                    </a:lnTo>
                    <a:lnTo>
                      <a:pt x="373" y="1938"/>
                    </a:lnTo>
                    <a:lnTo>
                      <a:pt x="522" y="2102"/>
                    </a:lnTo>
                    <a:lnTo>
                      <a:pt x="701" y="2251"/>
                    </a:lnTo>
                    <a:lnTo>
                      <a:pt x="850" y="2356"/>
                    </a:lnTo>
                    <a:lnTo>
                      <a:pt x="1029" y="2475"/>
                    </a:lnTo>
                    <a:lnTo>
                      <a:pt x="1208" y="2564"/>
                    </a:lnTo>
                    <a:lnTo>
                      <a:pt x="1402" y="2669"/>
                    </a:lnTo>
                    <a:lnTo>
                      <a:pt x="1596" y="2743"/>
                    </a:lnTo>
                    <a:lnTo>
                      <a:pt x="1804" y="2818"/>
                    </a:lnTo>
                    <a:lnTo>
                      <a:pt x="2028" y="2892"/>
                    </a:lnTo>
                    <a:lnTo>
                      <a:pt x="2252" y="2952"/>
                    </a:lnTo>
                    <a:lnTo>
                      <a:pt x="2520" y="2997"/>
                    </a:lnTo>
                    <a:lnTo>
                      <a:pt x="2788" y="3041"/>
                    </a:lnTo>
                    <a:lnTo>
                      <a:pt x="3042" y="3056"/>
                    </a:lnTo>
                    <a:lnTo>
                      <a:pt x="3280" y="3071"/>
                    </a:lnTo>
                    <a:lnTo>
                      <a:pt x="3519" y="3056"/>
                    </a:lnTo>
                    <a:lnTo>
                      <a:pt x="3743" y="3041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2"/>
                    </a:lnTo>
                    <a:lnTo>
                      <a:pt x="4533" y="2818"/>
                    </a:lnTo>
                    <a:lnTo>
                      <a:pt x="4682" y="2728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385"/>
                    </a:lnTo>
                    <a:lnTo>
                      <a:pt x="5099" y="2266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4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25" y="1431"/>
                    </a:lnTo>
                    <a:lnTo>
                      <a:pt x="4965" y="1327"/>
                    </a:lnTo>
                    <a:lnTo>
                      <a:pt x="4890" y="1208"/>
                    </a:lnTo>
                    <a:lnTo>
                      <a:pt x="4786" y="1103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790"/>
                    </a:lnTo>
                    <a:lnTo>
                      <a:pt x="4175" y="611"/>
                    </a:lnTo>
                    <a:lnTo>
                      <a:pt x="3847" y="432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05"/>
                    </a:lnTo>
                    <a:lnTo>
                      <a:pt x="2639" y="60"/>
                    </a:lnTo>
                    <a:lnTo>
                      <a:pt x="2386" y="15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3068304" y="3691380"/>
                <a:ext cx="100636" cy="63339"/>
              </a:xfrm>
              <a:custGeom>
                <a:rect b="b" l="l" r="r" t="t"/>
                <a:pathLst>
                  <a:path extrusionOk="0" h="4176" w="6635">
                    <a:moveTo>
                      <a:pt x="716" y="1"/>
                    </a:moveTo>
                    <a:lnTo>
                      <a:pt x="597" y="90"/>
                    </a:lnTo>
                    <a:lnTo>
                      <a:pt x="478" y="195"/>
                    </a:lnTo>
                    <a:lnTo>
                      <a:pt x="358" y="299"/>
                    </a:lnTo>
                    <a:lnTo>
                      <a:pt x="269" y="404"/>
                    </a:lnTo>
                    <a:lnTo>
                      <a:pt x="194" y="523"/>
                    </a:lnTo>
                    <a:lnTo>
                      <a:pt x="120" y="657"/>
                    </a:lnTo>
                    <a:lnTo>
                      <a:pt x="60" y="776"/>
                    </a:lnTo>
                    <a:lnTo>
                      <a:pt x="30" y="910"/>
                    </a:lnTo>
                    <a:lnTo>
                      <a:pt x="1" y="1045"/>
                    </a:lnTo>
                    <a:lnTo>
                      <a:pt x="1" y="1179"/>
                    </a:lnTo>
                    <a:lnTo>
                      <a:pt x="1" y="1298"/>
                    </a:lnTo>
                    <a:lnTo>
                      <a:pt x="16" y="1432"/>
                    </a:lnTo>
                    <a:lnTo>
                      <a:pt x="45" y="1566"/>
                    </a:lnTo>
                    <a:lnTo>
                      <a:pt x="90" y="1686"/>
                    </a:lnTo>
                    <a:lnTo>
                      <a:pt x="135" y="1820"/>
                    </a:lnTo>
                    <a:lnTo>
                      <a:pt x="194" y="1954"/>
                    </a:lnTo>
                    <a:lnTo>
                      <a:pt x="269" y="2073"/>
                    </a:lnTo>
                    <a:lnTo>
                      <a:pt x="358" y="2207"/>
                    </a:lnTo>
                    <a:lnTo>
                      <a:pt x="552" y="2461"/>
                    </a:lnTo>
                    <a:lnTo>
                      <a:pt x="791" y="2699"/>
                    </a:lnTo>
                    <a:lnTo>
                      <a:pt x="1074" y="2923"/>
                    </a:lnTo>
                    <a:lnTo>
                      <a:pt x="1313" y="3102"/>
                    </a:lnTo>
                    <a:lnTo>
                      <a:pt x="1566" y="3266"/>
                    </a:lnTo>
                    <a:lnTo>
                      <a:pt x="1849" y="3415"/>
                    </a:lnTo>
                    <a:lnTo>
                      <a:pt x="2147" y="3564"/>
                    </a:lnTo>
                    <a:lnTo>
                      <a:pt x="2446" y="3698"/>
                    </a:lnTo>
                    <a:lnTo>
                      <a:pt x="2774" y="3803"/>
                    </a:lnTo>
                    <a:lnTo>
                      <a:pt x="3117" y="3922"/>
                    </a:lnTo>
                    <a:lnTo>
                      <a:pt x="3459" y="4011"/>
                    </a:lnTo>
                    <a:lnTo>
                      <a:pt x="3907" y="4086"/>
                    </a:lnTo>
                    <a:lnTo>
                      <a:pt x="4354" y="4146"/>
                    </a:lnTo>
                    <a:lnTo>
                      <a:pt x="4771" y="4175"/>
                    </a:lnTo>
                    <a:lnTo>
                      <a:pt x="5189" y="4175"/>
                    </a:lnTo>
                    <a:lnTo>
                      <a:pt x="5591" y="4160"/>
                    </a:lnTo>
                    <a:lnTo>
                      <a:pt x="5964" y="4101"/>
                    </a:lnTo>
                    <a:lnTo>
                      <a:pt x="6307" y="4026"/>
                    </a:lnTo>
                    <a:lnTo>
                      <a:pt x="6635" y="3922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925851" y="3854415"/>
                <a:ext cx="126649" cy="75322"/>
              </a:xfrm>
              <a:custGeom>
                <a:rect b="b" l="l" r="r" t="t"/>
                <a:pathLst>
                  <a:path extrusionOk="0" h="4966" w="8350">
                    <a:moveTo>
                      <a:pt x="2669" y="1"/>
                    </a:moveTo>
                    <a:lnTo>
                      <a:pt x="2296" y="46"/>
                    </a:lnTo>
                    <a:lnTo>
                      <a:pt x="1953" y="105"/>
                    </a:lnTo>
                    <a:lnTo>
                      <a:pt x="1625" y="180"/>
                    </a:lnTo>
                    <a:lnTo>
                      <a:pt x="1312" y="284"/>
                    </a:lnTo>
                    <a:lnTo>
                      <a:pt x="1029" y="403"/>
                    </a:lnTo>
                    <a:lnTo>
                      <a:pt x="790" y="553"/>
                    </a:lnTo>
                    <a:lnTo>
                      <a:pt x="567" y="717"/>
                    </a:lnTo>
                    <a:lnTo>
                      <a:pt x="462" y="791"/>
                    </a:lnTo>
                    <a:lnTo>
                      <a:pt x="373" y="895"/>
                    </a:lnTo>
                    <a:lnTo>
                      <a:pt x="298" y="985"/>
                    </a:lnTo>
                    <a:lnTo>
                      <a:pt x="224" y="1089"/>
                    </a:lnTo>
                    <a:lnTo>
                      <a:pt x="164" y="1194"/>
                    </a:lnTo>
                    <a:lnTo>
                      <a:pt x="105" y="1298"/>
                    </a:lnTo>
                    <a:lnTo>
                      <a:pt x="60" y="1417"/>
                    </a:lnTo>
                    <a:lnTo>
                      <a:pt x="30" y="1522"/>
                    </a:lnTo>
                    <a:lnTo>
                      <a:pt x="15" y="1656"/>
                    </a:lnTo>
                    <a:lnTo>
                      <a:pt x="0" y="1805"/>
                    </a:lnTo>
                    <a:lnTo>
                      <a:pt x="0" y="1939"/>
                    </a:lnTo>
                    <a:lnTo>
                      <a:pt x="15" y="2073"/>
                    </a:lnTo>
                    <a:lnTo>
                      <a:pt x="45" y="2207"/>
                    </a:lnTo>
                    <a:lnTo>
                      <a:pt x="90" y="2342"/>
                    </a:lnTo>
                    <a:lnTo>
                      <a:pt x="149" y="2476"/>
                    </a:lnTo>
                    <a:lnTo>
                      <a:pt x="209" y="2610"/>
                    </a:lnTo>
                    <a:lnTo>
                      <a:pt x="298" y="2744"/>
                    </a:lnTo>
                    <a:lnTo>
                      <a:pt x="388" y="2878"/>
                    </a:lnTo>
                    <a:lnTo>
                      <a:pt x="477" y="3012"/>
                    </a:lnTo>
                    <a:lnTo>
                      <a:pt x="597" y="3147"/>
                    </a:lnTo>
                    <a:lnTo>
                      <a:pt x="850" y="3400"/>
                    </a:lnTo>
                    <a:lnTo>
                      <a:pt x="1133" y="3639"/>
                    </a:lnTo>
                    <a:lnTo>
                      <a:pt x="1387" y="3817"/>
                    </a:lnTo>
                    <a:lnTo>
                      <a:pt x="1655" y="3996"/>
                    </a:lnTo>
                    <a:lnTo>
                      <a:pt x="1953" y="4160"/>
                    </a:lnTo>
                    <a:lnTo>
                      <a:pt x="2252" y="4309"/>
                    </a:lnTo>
                    <a:lnTo>
                      <a:pt x="2579" y="4444"/>
                    </a:lnTo>
                    <a:lnTo>
                      <a:pt x="2922" y="4563"/>
                    </a:lnTo>
                    <a:lnTo>
                      <a:pt x="3280" y="4682"/>
                    </a:lnTo>
                    <a:lnTo>
                      <a:pt x="3653" y="4772"/>
                    </a:lnTo>
                    <a:lnTo>
                      <a:pt x="4070" y="4861"/>
                    </a:lnTo>
                    <a:lnTo>
                      <a:pt x="4488" y="4921"/>
                    </a:lnTo>
                    <a:lnTo>
                      <a:pt x="4905" y="4951"/>
                    </a:lnTo>
                    <a:lnTo>
                      <a:pt x="5308" y="4965"/>
                    </a:lnTo>
                    <a:lnTo>
                      <a:pt x="5680" y="4951"/>
                    </a:lnTo>
                    <a:lnTo>
                      <a:pt x="6053" y="4906"/>
                    </a:lnTo>
                    <a:lnTo>
                      <a:pt x="6411" y="4846"/>
                    </a:lnTo>
                    <a:lnTo>
                      <a:pt x="6739" y="4772"/>
                    </a:lnTo>
                    <a:lnTo>
                      <a:pt x="7037" y="4667"/>
                    </a:lnTo>
                    <a:lnTo>
                      <a:pt x="7320" y="4548"/>
                    </a:lnTo>
                    <a:lnTo>
                      <a:pt x="7559" y="4414"/>
                    </a:lnTo>
                    <a:lnTo>
                      <a:pt x="7783" y="4250"/>
                    </a:lnTo>
                    <a:lnTo>
                      <a:pt x="7887" y="4160"/>
                    </a:lnTo>
                    <a:lnTo>
                      <a:pt x="7976" y="4071"/>
                    </a:lnTo>
                    <a:lnTo>
                      <a:pt x="8051" y="3967"/>
                    </a:lnTo>
                    <a:lnTo>
                      <a:pt x="8125" y="3877"/>
                    </a:lnTo>
                    <a:lnTo>
                      <a:pt x="8185" y="3773"/>
                    </a:lnTo>
                    <a:lnTo>
                      <a:pt x="8245" y="3654"/>
                    </a:lnTo>
                    <a:lnTo>
                      <a:pt x="8289" y="3549"/>
                    </a:lnTo>
                    <a:lnTo>
                      <a:pt x="8319" y="3430"/>
                    </a:lnTo>
                    <a:lnTo>
                      <a:pt x="8349" y="3251"/>
                    </a:lnTo>
                    <a:lnTo>
                      <a:pt x="8349" y="3057"/>
                    </a:lnTo>
                    <a:lnTo>
                      <a:pt x="8334" y="2878"/>
                    </a:lnTo>
                    <a:lnTo>
                      <a:pt x="8289" y="2699"/>
                    </a:lnTo>
                    <a:lnTo>
                      <a:pt x="8215" y="2506"/>
                    </a:lnTo>
                    <a:lnTo>
                      <a:pt x="8125" y="2327"/>
                    </a:lnTo>
                    <a:lnTo>
                      <a:pt x="8021" y="2148"/>
                    </a:lnTo>
                    <a:lnTo>
                      <a:pt x="7887" y="1969"/>
                    </a:lnTo>
                    <a:lnTo>
                      <a:pt x="7738" y="1790"/>
                    </a:lnTo>
                    <a:lnTo>
                      <a:pt x="7574" y="1626"/>
                    </a:lnTo>
                    <a:lnTo>
                      <a:pt x="7395" y="1447"/>
                    </a:lnTo>
                    <a:lnTo>
                      <a:pt x="7186" y="1283"/>
                    </a:lnTo>
                    <a:lnTo>
                      <a:pt x="6963" y="1134"/>
                    </a:lnTo>
                    <a:lnTo>
                      <a:pt x="6739" y="985"/>
                    </a:lnTo>
                    <a:lnTo>
                      <a:pt x="6486" y="851"/>
                    </a:lnTo>
                    <a:lnTo>
                      <a:pt x="6217" y="717"/>
                    </a:lnTo>
                    <a:lnTo>
                      <a:pt x="5874" y="553"/>
                    </a:lnTo>
                    <a:lnTo>
                      <a:pt x="5502" y="418"/>
                    </a:lnTo>
                    <a:lnTo>
                      <a:pt x="5114" y="284"/>
                    </a:lnTo>
                    <a:lnTo>
                      <a:pt x="4696" y="180"/>
                    </a:lnTo>
                    <a:lnTo>
                      <a:pt x="4279" y="105"/>
                    </a:lnTo>
                    <a:lnTo>
                      <a:pt x="3862" y="46"/>
                    </a:lnTo>
                    <a:lnTo>
                      <a:pt x="3444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2813687" y="3818696"/>
                <a:ext cx="138403" cy="138403"/>
              </a:xfrm>
              <a:custGeom>
                <a:rect b="b" l="l" r="r" t="t"/>
                <a:pathLst>
                  <a:path extrusionOk="0" h="9125" w="9125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283" y="7723"/>
                    </a:lnTo>
                    <a:lnTo>
                      <a:pt x="1462" y="7887"/>
                    </a:lnTo>
                    <a:lnTo>
                      <a:pt x="1641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22" y="8468"/>
                    </a:lnTo>
                    <a:lnTo>
                      <a:pt x="2431" y="8588"/>
                    </a:lnTo>
                    <a:lnTo>
                      <a:pt x="2640" y="8692"/>
                    </a:lnTo>
                    <a:lnTo>
                      <a:pt x="2863" y="8796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5"/>
                    </a:lnTo>
                    <a:lnTo>
                      <a:pt x="4309" y="9109"/>
                    </a:lnTo>
                    <a:lnTo>
                      <a:pt x="4563" y="9124"/>
                    </a:lnTo>
                    <a:lnTo>
                      <a:pt x="4801" y="9109"/>
                    </a:lnTo>
                    <a:lnTo>
                      <a:pt x="5025" y="9095"/>
                    </a:lnTo>
                    <a:lnTo>
                      <a:pt x="5263" y="9065"/>
                    </a:lnTo>
                    <a:lnTo>
                      <a:pt x="5487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67"/>
                    </a:lnTo>
                    <a:lnTo>
                      <a:pt x="6546" y="8662"/>
                    </a:lnTo>
                    <a:lnTo>
                      <a:pt x="6739" y="8573"/>
                    </a:lnTo>
                    <a:lnTo>
                      <a:pt x="6933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34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73" y="6739"/>
                    </a:lnTo>
                    <a:lnTo>
                      <a:pt x="8677" y="6545"/>
                    </a:lnTo>
                    <a:lnTo>
                      <a:pt x="8767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5"/>
                    </a:lnTo>
                    <a:lnTo>
                      <a:pt x="9020" y="5487"/>
                    </a:lnTo>
                    <a:lnTo>
                      <a:pt x="9065" y="5263"/>
                    </a:lnTo>
                    <a:lnTo>
                      <a:pt x="9095" y="5025"/>
                    </a:lnTo>
                    <a:lnTo>
                      <a:pt x="9110" y="4801"/>
                    </a:lnTo>
                    <a:lnTo>
                      <a:pt x="9125" y="4562"/>
                    </a:lnTo>
                    <a:lnTo>
                      <a:pt x="9110" y="4354"/>
                    </a:lnTo>
                    <a:lnTo>
                      <a:pt x="9095" y="4145"/>
                    </a:lnTo>
                    <a:lnTo>
                      <a:pt x="9080" y="3936"/>
                    </a:lnTo>
                    <a:lnTo>
                      <a:pt x="9050" y="3728"/>
                    </a:lnTo>
                    <a:lnTo>
                      <a:pt x="9005" y="3534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58"/>
                    </a:lnTo>
                    <a:lnTo>
                      <a:pt x="8663" y="2580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7" y="1581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47" y="328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2813687" y="3818696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477" y="7589"/>
                    </a:lnTo>
                    <a:lnTo>
                      <a:pt x="1820" y="7604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20" y="7544"/>
                    </a:lnTo>
                    <a:lnTo>
                      <a:pt x="2744" y="7514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4" y="7246"/>
                    </a:lnTo>
                    <a:lnTo>
                      <a:pt x="3802" y="7156"/>
                    </a:lnTo>
                    <a:lnTo>
                      <a:pt x="3996" y="7052"/>
                    </a:lnTo>
                    <a:lnTo>
                      <a:pt x="4190" y="6948"/>
                    </a:lnTo>
                    <a:lnTo>
                      <a:pt x="4369" y="6828"/>
                    </a:lnTo>
                    <a:lnTo>
                      <a:pt x="4548" y="6694"/>
                    </a:lnTo>
                    <a:lnTo>
                      <a:pt x="4727" y="6560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113"/>
                    </a:lnTo>
                    <a:lnTo>
                      <a:pt x="5338" y="5949"/>
                    </a:lnTo>
                    <a:lnTo>
                      <a:pt x="5472" y="5770"/>
                    </a:lnTo>
                    <a:lnTo>
                      <a:pt x="5606" y="5591"/>
                    </a:lnTo>
                    <a:lnTo>
                      <a:pt x="5726" y="5412"/>
                    </a:lnTo>
                    <a:lnTo>
                      <a:pt x="5830" y="5218"/>
                    </a:lnTo>
                    <a:lnTo>
                      <a:pt x="5934" y="5025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90"/>
                    </a:lnTo>
                    <a:lnTo>
                      <a:pt x="6292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82" y="3042"/>
                    </a:lnTo>
                    <a:lnTo>
                      <a:pt x="6367" y="2833"/>
                    </a:lnTo>
                    <a:lnTo>
                      <a:pt x="6367" y="2624"/>
                    </a:lnTo>
                    <a:lnTo>
                      <a:pt x="6337" y="2416"/>
                    </a:lnTo>
                    <a:lnTo>
                      <a:pt x="6307" y="2207"/>
                    </a:lnTo>
                    <a:lnTo>
                      <a:pt x="6262" y="2013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83" y="1417"/>
                    </a:lnTo>
                    <a:lnTo>
                      <a:pt x="6009" y="1238"/>
                    </a:lnTo>
                    <a:lnTo>
                      <a:pt x="5919" y="1059"/>
                    </a:lnTo>
                    <a:lnTo>
                      <a:pt x="5726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919966" y="3825931"/>
                <a:ext cx="138403" cy="138176"/>
              </a:xfrm>
              <a:custGeom>
                <a:rect b="b" l="l" r="r" t="t"/>
                <a:pathLst>
                  <a:path extrusionOk="0" h="9110" w="9125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08"/>
                    </a:lnTo>
                    <a:lnTo>
                      <a:pt x="1462" y="7887"/>
                    </a:lnTo>
                    <a:lnTo>
                      <a:pt x="1641" y="8036"/>
                    </a:lnTo>
                    <a:lnTo>
                      <a:pt x="1820" y="8185"/>
                    </a:lnTo>
                    <a:lnTo>
                      <a:pt x="2013" y="8334"/>
                    </a:lnTo>
                    <a:lnTo>
                      <a:pt x="2222" y="8454"/>
                    </a:lnTo>
                    <a:lnTo>
                      <a:pt x="2431" y="8573"/>
                    </a:lnTo>
                    <a:lnTo>
                      <a:pt x="2640" y="8677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31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095"/>
                    </a:lnTo>
                    <a:lnTo>
                      <a:pt x="4563" y="9110"/>
                    </a:lnTo>
                    <a:lnTo>
                      <a:pt x="4801" y="9095"/>
                    </a:lnTo>
                    <a:lnTo>
                      <a:pt x="5025" y="9080"/>
                    </a:lnTo>
                    <a:lnTo>
                      <a:pt x="5263" y="9050"/>
                    </a:lnTo>
                    <a:lnTo>
                      <a:pt x="5487" y="9020"/>
                    </a:lnTo>
                    <a:lnTo>
                      <a:pt x="5696" y="8960"/>
                    </a:lnTo>
                    <a:lnTo>
                      <a:pt x="5919" y="8901"/>
                    </a:lnTo>
                    <a:lnTo>
                      <a:pt x="6128" y="8826"/>
                    </a:lnTo>
                    <a:lnTo>
                      <a:pt x="6337" y="8752"/>
                    </a:lnTo>
                    <a:lnTo>
                      <a:pt x="6546" y="8662"/>
                    </a:lnTo>
                    <a:lnTo>
                      <a:pt x="6739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00"/>
                    </a:lnTo>
                    <a:lnTo>
                      <a:pt x="7455" y="8066"/>
                    </a:lnTo>
                    <a:lnTo>
                      <a:pt x="7634" y="7932"/>
                    </a:lnTo>
                    <a:lnTo>
                      <a:pt x="7783" y="7768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3" y="6530"/>
                    </a:lnTo>
                    <a:lnTo>
                      <a:pt x="8767" y="6322"/>
                    </a:lnTo>
                    <a:lnTo>
                      <a:pt x="8841" y="6113"/>
                    </a:lnTo>
                    <a:lnTo>
                      <a:pt x="8916" y="5904"/>
                    </a:lnTo>
                    <a:lnTo>
                      <a:pt x="8976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25" y="4548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80" y="3921"/>
                    </a:lnTo>
                    <a:lnTo>
                      <a:pt x="9035" y="3713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44"/>
                    </a:lnTo>
                    <a:lnTo>
                      <a:pt x="8663" y="2565"/>
                    </a:lnTo>
                    <a:lnTo>
                      <a:pt x="8469" y="2207"/>
                    </a:lnTo>
                    <a:lnTo>
                      <a:pt x="8260" y="1879"/>
                    </a:lnTo>
                    <a:lnTo>
                      <a:pt x="8007" y="1566"/>
                    </a:lnTo>
                    <a:lnTo>
                      <a:pt x="7738" y="1283"/>
                    </a:lnTo>
                    <a:lnTo>
                      <a:pt x="7440" y="1014"/>
                    </a:lnTo>
                    <a:lnTo>
                      <a:pt x="7127" y="776"/>
                    </a:lnTo>
                    <a:lnTo>
                      <a:pt x="6784" y="567"/>
                    </a:lnTo>
                    <a:lnTo>
                      <a:pt x="6426" y="388"/>
                    </a:lnTo>
                    <a:lnTo>
                      <a:pt x="6247" y="314"/>
                    </a:lnTo>
                    <a:lnTo>
                      <a:pt x="6054" y="239"/>
                    </a:lnTo>
                    <a:lnTo>
                      <a:pt x="5860" y="179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2919966" y="3825931"/>
                <a:ext cx="96799" cy="115106"/>
              </a:xfrm>
              <a:custGeom>
                <a:rect b="b" l="l" r="r" t="t"/>
                <a:pathLst>
                  <a:path extrusionOk="0" h="7589" w="6382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20" y="7589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44" y="7499"/>
                    </a:lnTo>
                    <a:lnTo>
                      <a:pt x="2953" y="7440"/>
                    </a:lnTo>
                    <a:lnTo>
                      <a:pt x="3176" y="7380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96" y="7037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79"/>
                    </a:lnTo>
                    <a:lnTo>
                      <a:pt x="4712" y="6545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55"/>
                    </a:lnTo>
                    <a:lnTo>
                      <a:pt x="5606" y="5576"/>
                    </a:lnTo>
                    <a:lnTo>
                      <a:pt x="5711" y="5397"/>
                    </a:lnTo>
                    <a:lnTo>
                      <a:pt x="5830" y="5204"/>
                    </a:lnTo>
                    <a:lnTo>
                      <a:pt x="5934" y="5010"/>
                    </a:lnTo>
                    <a:lnTo>
                      <a:pt x="6024" y="4801"/>
                    </a:lnTo>
                    <a:lnTo>
                      <a:pt x="6098" y="4607"/>
                    </a:lnTo>
                    <a:lnTo>
                      <a:pt x="6173" y="4384"/>
                    </a:lnTo>
                    <a:lnTo>
                      <a:pt x="6232" y="4175"/>
                    </a:lnTo>
                    <a:lnTo>
                      <a:pt x="6292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82" y="3027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37" y="2401"/>
                    </a:lnTo>
                    <a:lnTo>
                      <a:pt x="6307" y="2192"/>
                    </a:lnTo>
                    <a:lnTo>
                      <a:pt x="6262" y="1998"/>
                    </a:lnTo>
                    <a:lnTo>
                      <a:pt x="6203" y="1804"/>
                    </a:lnTo>
                    <a:lnTo>
                      <a:pt x="6143" y="1596"/>
                    </a:lnTo>
                    <a:lnTo>
                      <a:pt x="6083" y="1417"/>
                    </a:lnTo>
                    <a:lnTo>
                      <a:pt x="6009" y="1223"/>
                    </a:lnTo>
                    <a:lnTo>
                      <a:pt x="5919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3020587" y="3848318"/>
                <a:ext cx="138191" cy="138176"/>
              </a:xfrm>
              <a:custGeom>
                <a:rect b="b" l="l" r="r" t="t"/>
                <a:pathLst>
                  <a:path extrusionOk="0" h="9110" w="9111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36"/>
                    </a:lnTo>
                    <a:lnTo>
                      <a:pt x="1805" y="8185"/>
                    </a:lnTo>
                    <a:lnTo>
                      <a:pt x="1999" y="8334"/>
                    </a:lnTo>
                    <a:lnTo>
                      <a:pt x="2207" y="8453"/>
                    </a:lnTo>
                    <a:lnTo>
                      <a:pt x="2416" y="8573"/>
                    </a:lnTo>
                    <a:lnTo>
                      <a:pt x="2640" y="8692"/>
                    </a:lnTo>
                    <a:lnTo>
                      <a:pt x="2848" y="8781"/>
                    </a:lnTo>
                    <a:lnTo>
                      <a:pt x="3087" y="8871"/>
                    </a:lnTo>
                    <a:lnTo>
                      <a:pt x="3311" y="8945"/>
                    </a:lnTo>
                    <a:lnTo>
                      <a:pt x="3549" y="9005"/>
                    </a:lnTo>
                    <a:lnTo>
                      <a:pt x="3803" y="9050"/>
                    </a:lnTo>
                    <a:lnTo>
                      <a:pt x="4041" y="9080"/>
                    </a:lnTo>
                    <a:lnTo>
                      <a:pt x="4295" y="9109"/>
                    </a:lnTo>
                    <a:lnTo>
                      <a:pt x="4787" y="9109"/>
                    </a:lnTo>
                    <a:lnTo>
                      <a:pt x="5025" y="9080"/>
                    </a:lnTo>
                    <a:lnTo>
                      <a:pt x="5249" y="9065"/>
                    </a:lnTo>
                    <a:lnTo>
                      <a:pt x="5472" y="9020"/>
                    </a:lnTo>
                    <a:lnTo>
                      <a:pt x="5696" y="8960"/>
                    </a:lnTo>
                    <a:lnTo>
                      <a:pt x="5905" y="8901"/>
                    </a:lnTo>
                    <a:lnTo>
                      <a:pt x="6128" y="8841"/>
                    </a:lnTo>
                    <a:lnTo>
                      <a:pt x="6322" y="8752"/>
                    </a:lnTo>
                    <a:lnTo>
                      <a:pt x="6531" y="8662"/>
                    </a:lnTo>
                    <a:lnTo>
                      <a:pt x="6725" y="8558"/>
                    </a:lnTo>
                    <a:lnTo>
                      <a:pt x="6918" y="8453"/>
                    </a:lnTo>
                    <a:lnTo>
                      <a:pt x="7097" y="8334"/>
                    </a:lnTo>
                    <a:lnTo>
                      <a:pt x="7276" y="8200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1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22"/>
                    </a:lnTo>
                    <a:lnTo>
                      <a:pt x="8827" y="6128"/>
                    </a:lnTo>
                    <a:lnTo>
                      <a:pt x="8901" y="5904"/>
                    </a:lnTo>
                    <a:lnTo>
                      <a:pt x="8961" y="5695"/>
                    </a:lnTo>
                    <a:lnTo>
                      <a:pt x="9021" y="5472"/>
                    </a:lnTo>
                    <a:lnTo>
                      <a:pt x="9065" y="5248"/>
                    </a:lnTo>
                    <a:lnTo>
                      <a:pt x="9080" y="5025"/>
                    </a:lnTo>
                    <a:lnTo>
                      <a:pt x="9110" y="4786"/>
                    </a:lnTo>
                    <a:lnTo>
                      <a:pt x="9110" y="4547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44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79"/>
                    </a:lnTo>
                    <a:lnTo>
                      <a:pt x="8007" y="1566"/>
                    </a:lnTo>
                    <a:lnTo>
                      <a:pt x="7724" y="1283"/>
                    </a:lnTo>
                    <a:lnTo>
                      <a:pt x="7425" y="1014"/>
                    </a:lnTo>
                    <a:lnTo>
                      <a:pt x="7112" y="791"/>
                    </a:lnTo>
                    <a:lnTo>
                      <a:pt x="6769" y="582"/>
                    </a:lnTo>
                    <a:lnTo>
                      <a:pt x="6412" y="388"/>
                    </a:lnTo>
                    <a:lnTo>
                      <a:pt x="6233" y="313"/>
                    </a:lnTo>
                    <a:lnTo>
                      <a:pt x="6039" y="239"/>
                    </a:lnTo>
                    <a:lnTo>
                      <a:pt x="5845" y="179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3020587" y="3848318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05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6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62" y="7395"/>
                    </a:lnTo>
                    <a:lnTo>
                      <a:pt x="3370" y="7320"/>
                    </a:lnTo>
                    <a:lnTo>
                      <a:pt x="3579" y="7231"/>
                    </a:lnTo>
                    <a:lnTo>
                      <a:pt x="3788" y="7142"/>
                    </a:lnTo>
                    <a:lnTo>
                      <a:pt x="3982" y="7037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4"/>
                    </a:lnTo>
                    <a:lnTo>
                      <a:pt x="4712" y="6545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23" y="5934"/>
                    </a:lnTo>
                    <a:lnTo>
                      <a:pt x="5457" y="5770"/>
                    </a:lnTo>
                    <a:lnTo>
                      <a:pt x="5592" y="5591"/>
                    </a:lnTo>
                    <a:lnTo>
                      <a:pt x="5711" y="5397"/>
                    </a:lnTo>
                    <a:lnTo>
                      <a:pt x="5815" y="5203"/>
                    </a:lnTo>
                    <a:lnTo>
                      <a:pt x="5920" y="5010"/>
                    </a:lnTo>
                    <a:lnTo>
                      <a:pt x="6009" y="4816"/>
                    </a:lnTo>
                    <a:lnTo>
                      <a:pt x="6099" y="4607"/>
                    </a:lnTo>
                    <a:lnTo>
                      <a:pt x="6158" y="4398"/>
                    </a:lnTo>
                    <a:lnTo>
                      <a:pt x="6233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67" y="3042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22" y="2401"/>
                    </a:lnTo>
                    <a:lnTo>
                      <a:pt x="6292" y="2207"/>
                    </a:lnTo>
                    <a:lnTo>
                      <a:pt x="6248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9" y="1417"/>
                    </a:lnTo>
                    <a:lnTo>
                      <a:pt x="5994" y="1223"/>
                    </a:lnTo>
                    <a:lnTo>
                      <a:pt x="5905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2882882" y="3756737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8"/>
                    </a:lnTo>
                    <a:lnTo>
                      <a:pt x="2640" y="8692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46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110"/>
                    </a:lnTo>
                    <a:lnTo>
                      <a:pt x="4786" y="9110"/>
                    </a:lnTo>
                    <a:lnTo>
                      <a:pt x="5025" y="9095"/>
                    </a:lnTo>
                    <a:lnTo>
                      <a:pt x="5248" y="9065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52"/>
                    </a:lnTo>
                    <a:lnTo>
                      <a:pt x="6531" y="8662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37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6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10" y="4562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59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94"/>
                    </a:lnTo>
                    <a:lnTo>
                      <a:pt x="8007" y="1581"/>
                    </a:lnTo>
                    <a:lnTo>
                      <a:pt x="7738" y="1283"/>
                    </a:lnTo>
                    <a:lnTo>
                      <a:pt x="7440" y="1029"/>
                    </a:lnTo>
                    <a:lnTo>
                      <a:pt x="7112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14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2882882" y="3756737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81" y="7052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1" y="5397"/>
                    </a:lnTo>
                    <a:lnTo>
                      <a:pt x="5815" y="5218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67" y="3042"/>
                    </a:lnTo>
                    <a:lnTo>
                      <a:pt x="6367" y="2833"/>
                    </a:lnTo>
                    <a:lnTo>
                      <a:pt x="6352" y="2609"/>
                    </a:lnTo>
                    <a:lnTo>
                      <a:pt x="6322" y="2416"/>
                    </a:lnTo>
                    <a:lnTo>
                      <a:pt x="6292" y="2207"/>
                    </a:lnTo>
                    <a:lnTo>
                      <a:pt x="6247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6" y="701"/>
                    </a:lnTo>
                    <a:lnTo>
                      <a:pt x="5502" y="358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2564956" y="3728465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283" y="7724"/>
                    </a:lnTo>
                    <a:lnTo>
                      <a:pt x="1447" y="7888"/>
                    </a:lnTo>
                    <a:lnTo>
                      <a:pt x="1625" y="8037"/>
                    </a:lnTo>
                    <a:lnTo>
                      <a:pt x="1804" y="8186"/>
                    </a:lnTo>
                    <a:lnTo>
                      <a:pt x="1998" y="8335"/>
                    </a:lnTo>
                    <a:lnTo>
                      <a:pt x="2207" y="8454"/>
                    </a:lnTo>
                    <a:lnTo>
                      <a:pt x="2416" y="8573"/>
                    </a:lnTo>
                    <a:lnTo>
                      <a:pt x="2624" y="8693"/>
                    </a:lnTo>
                    <a:lnTo>
                      <a:pt x="2848" y="8782"/>
                    </a:lnTo>
                    <a:lnTo>
                      <a:pt x="3087" y="8871"/>
                    </a:lnTo>
                    <a:lnTo>
                      <a:pt x="3310" y="8946"/>
                    </a:lnTo>
                    <a:lnTo>
                      <a:pt x="3549" y="9006"/>
                    </a:lnTo>
                    <a:lnTo>
                      <a:pt x="3802" y="9050"/>
                    </a:lnTo>
                    <a:lnTo>
                      <a:pt x="4041" y="9080"/>
                    </a:lnTo>
                    <a:lnTo>
                      <a:pt x="4294" y="9110"/>
                    </a:lnTo>
                    <a:lnTo>
                      <a:pt x="4786" y="9110"/>
                    </a:lnTo>
                    <a:lnTo>
                      <a:pt x="5025" y="9080"/>
                    </a:lnTo>
                    <a:lnTo>
                      <a:pt x="5248" y="9050"/>
                    </a:lnTo>
                    <a:lnTo>
                      <a:pt x="5472" y="9021"/>
                    </a:lnTo>
                    <a:lnTo>
                      <a:pt x="5695" y="8961"/>
                    </a:lnTo>
                    <a:lnTo>
                      <a:pt x="5904" y="8901"/>
                    </a:lnTo>
                    <a:lnTo>
                      <a:pt x="6128" y="8827"/>
                    </a:lnTo>
                    <a:lnTo>
                      <a:pt x="6322" y="8752"/>
                    </a:lnTo>
                    <a:lnTo>
                      <a:pt x="6530" y="8663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097" y="8335"/>
                    </a:lnTo>
                    <a:lnTo>
                      <a:pt x="7276" y="8201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0" y="7276"/>
                    </a:lnTo>
                    <a:lnTo>
                      <a:pt x="8334" y="7097"/>
                    </a:lnTo>
                    <a:lnTo>
                      <a:pt x="8454" y="6918"/>
                    </a:lnTo>
                    <a:lnTo>
                      <a:pt x="8558" y="6725"/>
                    </a:lnTo>
                    <a:lnTo>
                      <a:pt x="8662" y="6531"/>
                    </a:lnTo>
                    <a:lnTo>
                      <a:pt x="8752" y="6322"/>
                    </a:lnTo>
                    <a:lnTo>
                      <a:pt x="8826" y="6128"/>
                    </a:lnTo>
                    <a:lnTo>
                      <a:pt x="8901" y="5905"/>
                    </a:lnTo>
                    <a:lnTo>
                      <a:pt x="8960" y="5696"/>
                    </a:lnTo>
                    <a:lnTo>
                      <a:pt x="9020" y="5472"/>
                    </a:lnTo>
                    <a:lnTo>
                      <a:pt x="9050" y="5249"/>
                    </a:lnTo>
                    <a:lnTo>
                      <a:pt x="9080" y="5025"/>
                    </a:lnTo>
                    <a:lnTo>
                      <a:pt x="9110" y="4787"/>
                    </a:lnTo>
                    <a:lnTo>
                      <a:pt x="9110" y="4548"/>
                    </a:lnTo>
                    <a:lnTo>
                      <a:pt x="9110" y="4339"/>
                    </a:lnTo>
                    <a:lnTo>
                      <a:pt x="9095" y="4131"/>
                    </a:lnTo>
                    <a:lnTo>
                      <a:pt x="9065" y="3922"/>
                    </a:lnTo>
                    <a:lnTo>
                      <a:pt x="9035" y="3713"/>
                    </a:lnTo>
                    <a:lnTo>
                      <a:pt x="8990" y="3519"/>
                    </a:lnTo>
                    <a:lnTo>
                      <a:pt x="8946" y="3326"/>
                    </a:lnTo>
                    <a:lnTo>
                      <a:pt x="8886" y="3132"/>
                    </a:lnTo>
                    <a:lnTo>
                      <a:pt x="8811" y="2938"/>
                    </a:lnTo>
                    <a:lnTo>
                      <a:pt x="8647" y="2565"/>
                    </a:lnTo>
                    <a:lnTo>
                      <a:pt x="8468" y="2222"/>
                    </a:lnTo>
                    <a:lnTo>
                      <a:pt x="8245" y="1879"/>
                    </a:lnTo>
                    <a:lnTo>
                      <a:pt x="8006" y="1566"/>
                    </a:lnTo>
                    <a:lnTo>
                      <a:pt x="7723" y="1283"/>
                    </a:lnTo>
                    <a:lnTo>
                      <a:pt x="7425" y="1015"/>
                    </a:lnTo>
                    <a:lnTo>
                      <a:pt x="7112" y="791"/>
                    </a:lnTo>
                    <a:lnTo>
                      <a:pt x="6769" y="567"/>
                    </a:lnTo>
                    <a:lnTo>
                      <a:pt x="6411" y="389"/>
                    </a:lnTo>
                    <a:lnTo>
                      <a:pt x="6232" y="314"/>
                    </a:lnTo>
                    <a:lnTo>
                      <a:pt x="6038" y="240"/>
                    </a:lnTo>
                    <a:lnTo>
                      <a:pt x="5845" y="180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2564956" y="3728465"/>
                <a:ext cx="96571" cy="115121"/>
              </a:xfrm>
              <a:custGeom>
                <a:rect b="b" l="l" r="r" t="t"/>
                <a:pathLst>
                  <a:path extrusionOk="0" h="7590" w="6367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461" y="7574"/>
                    </a:lnTo>
                    <a:lnTo>
                      <a:pt x="1804" y="7589"/>
                    </a:lnTo>
                    <a:lnTo>
                      <a:pt x="2043" y="7589"/>
                    </a:lnTo>
                    <a:lnTo>
                      <a:pt x="2281" y="7574"/>
                    </a:lnTo>
                    <a:lnTo>
                      <a:pt x="2505" y="7545"/>
                    </a:lnTo>
                    <a:lnTo>
                      <a:pt x="2729" y="7500"/>
                    </a:lnTo>
                    <a:lnTo>
                      <a:pt x="2952" y="7455"/>
                    </a:lnTo>
                    <a:lnTo>
                      <a:pt x="3161" y="7381"/>
                    </a:lnTo>
                    <a:lnTo>
                      <a:pt x="3370" y="7321"/>
                    </a:lnTo>
                    <a:lnTo>
                      <a:pt x="3578" y="7232"/>
                    </a:lnTo>
                    <a:lnTo>
                      <a:pt x="3787" y="7142"/>
                    </a:lnTo>
                    <a:lnTo>
                      <a:pt x="3981" y="7038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5"/>
                    </a:lnTo>
                    <a:lnTo>
                      <a:pt x="4712" y="6546"/>
                    </a:lnTo>
                    <a:lnTo>
                      <a:pt x="4876" y="6412"/>
                    </a:lnTo>
                    <a:lnTo>
                      <a:pt x="5040" y="6262"/>
                    </a:lnTo>
                    <a:lnTo>
                      <a:pt x="5189" y="6099"/>
                    </a:lnTo>
                    <a:lnTo>
                      <a:pt x="5323" y="5935"/>
                    </a:lnTo>
                    <a:lnTo>
                      <a:pt x="5457" y="5756"/>
                    </a:lnTo>
                    <a:lnTo>
                      <a:pt x="5591" y="5577"/>
                    </a:lnTo>
                    <a:lnTo>
                      <a:pt x="5710" y="5398"/>
                    </a:lnTo>
                    <a:lnTo>
                      <a:pt x="5815" y="5204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8"/>
                    </a:lnTo>
                    <a:lnTo>
                      <a:pt x="6158" y="4384"/>
                    </a:lnTo>
                    <a:lnTo>
                      <a:pt x="6232" y="4175"/>
                    </a:lnTo>
                    <a:lnTo>
                      <a:pt x="6277" y="3952"/>
                    </a:lnTo>
                    <a:lnTo>
                      <a:pt x="6322" y="3728"/>
                    </a:lnTo>
                    <a:lnTo>
                      <a:pt x="6351" y="3504"/>
                    </a:lnTo>
                    <a:lnTo>
                      <a:pt x="6366" y="3266"/>
                    </a:lnTo>
                    <a:lnTo>
                      <a:pt x="6366" y="3042"/>
                    </a:lnTo>
                    <a:lnTo>
                      <a:pt x="6366" y="2819"/>
                    </a:lnTo>
                    <a:lnTo>
                      <a:pt x="6351" y="2610"/>
                    </a:lnTo>
                    <a:lnTo>
                      <a:pt x="6322" y="2401"/>
                    </a:lnTo>
                    <a:lnTo>
                      <a:pt x="6292" y="2193"/>
                    </a:lnTo>
                    <a:lnTo>
                      <a:pt x="6247" y="1999"/>
                    </a:lnTo>
                    <a:lnTo>
                      <a:pt x="6202" y="1805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23"/>
                    </a:lnTo>
                    <a:lnTo>
                      <a:pt x="5904" y="1045"/>
                    </a:lnTo>
                    <a:lnTo>
                      <a:pt x="5725" y="687"/>
                    </a:lnTo>
                    <a:lnTo>
                      <a:pt x="5502" y="359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2787008" y="3745209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19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7"/>
                    </a:lnTo>
                    <a:lnTo>
                      <a:pt x="2639" y="8692"/>
                    </a:lnTo>
                    <a:lnTo>
                      <a:pt x="2863" y="8781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4"/>
                    </a:lnTo>
                    <a:lnTo>
                      <a:pt x="4309" y="9109"/>
                    </a:lnTo>
                    <a:lnTo>
                      <a:pt x="4801" y="9109"/>
                    </a:lnTo>
                    <a:lnTo>
                      <a:pt x="5025" y="9094"/>
                    </a:lnTo>
                    <a:lnTo>
                      <a:pt x="5248" y="9064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5"/>
                    </a:lnTo>
                    <a:lnTo>
                      <a:pt x="6128" y="8841"/>
                    </a:lnTo>
                    <a:lnTo>
                      <a:pt x="6337" y="8751"/>
                    </a:lnTo>
                    <a:lnTo>
                      <a:pt x="6530" y="8662"/>
                    </a:lnTo>
                    <a:lnTo>
                      <a:pt x="6739" y="8573"/>
                    </a:lnTo>
                    <a:lnTo>
                      <a:pt x="6918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1"/>
                    </a:lnTo>
                    <a:lnTo>
                      <a:pt x="7783" y="7782"/>
                    </a:lnTo>
                    <a:lnTo>
                      <a:pt x="7932" y="7618"/>
                    </a:lnTo>
                    <a:lnTo>
                      <a:pt x="8081" y="7454"/>
                    </a:lnTo>
                    <a:lnTo>
                      <a:pt x="8215" y="7290"/>
                    </a:lnTo>
                    <a:lnTo>
                      <a:pt x="8334" y="7111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2" y="6530"/>
                    </a:lnTo>
                    <a:lnTo>
                      <a:pt x="8752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5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4"/>
                    </a:lnTo>
                    <a:lnTo>
                      <a:pt x="9110" y="4801"/>
                    </a:lnTo>
                    <a:lnTo>
                      <a:pt x="9110" y="4562"/>
                    </a:lnTo>
                    <a:lnTo>
                      <a:pt x="9110" y="4353"/>
                    </a:lnTo>
                    <a:lnTo>
                      <a:pt x="9095" y="4130"/>
                    </a:lnTo>
                    <a:lnTo>
                      <a:pt x="9080" y="3936"/>
                    </a:lnTo>
                    <a:lnTo>
                      <a:pt x="9035" y="3727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6" y="2937"/>
                    </a:lnTo>
                    <a:lnTo>
                      <a:pt x="8752" y="2758"/>
                    </a:lnTo>
                    <a:lnTo>
                      <a:pt x="8662" y="2579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6" y="1580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0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28"/>
                    </a:lnTo>
                    <a:lnTo>
                      <a:pt x="6053" y="254"/>
                    </a:lnTo>
                    <a:lnTo>
                      <a:pt x="5860" y="194"/>
                    </a:lnTo>
                    <a:lnTo>
                      <a:pt x="5666" y="134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2787008" y="3745209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1819" y="7603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2" y="7454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3" y="7246"/>
                    </a:lnTo>
                    <a:lnTo>
                      <a:pt x="3787" y="7141"/>
                    </a:lnTo>
                    <a:lnTo>
                      <a:pt x="3996" y="7052"/>
                    </a:lnTo>
                    <a:lnTo>
                      <a:pt x="4175" y="6933"/>
                    </a:lnTo>
                    <a:lnTo>
                      <a:pt x="4369" y="6813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0" y="5397"/>
                    </a:lnTo>
                    <a:lnTo>
                      <a:pt x="5830" y="5218"/>
                    </a:lnTo>
                    <a:lnTo>
                      <a:pt x="5919" y="5024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6" y="3280"/>
                    </a:lnTo>
                    <a:lnTo>
                      <a:pt x="6381" y="3042"/>
                    </a:lnTo>
                    <a:lnTo>
                      <a:pt x="6366" y="2833"/>
                    </a:lnTo>
                    <a:lnTo>
                      <a:pt x="6352" y="2624"/>
                    </a:lnTo>
                    <a:lnTo>
                      <a:pt x="6337" y="2415"/>
                    </a:lnTo>
                    <a:lnTo>
                      <a:pt x="6292" y="2207"/>
                    </a:lnTo>
                    <a:lnTo>
                      <a:pt x="6262" y="1998"/>
                    </a:lnTo>
                    <a:lnTo>
                      <a:pt x="6202" y="1804"/>
                    </a:lnTo>
                    <a:lnTo>
                      <a:pt x="6143" y="1610"/>
                    </a:lnTo>
                    <a:lnTo>
                      <a:pt x="6083" y="1416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5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737258" y="3792684"/>
                <a:ext cx="106749" cy="106521"/>
              </a:xfrm>
              <a:custGeom>
                <a:rect b="b" l="l" r="r" t="t"/>
                <a:pathLst>
                  <a:path extrusionOk="0" h="7023" w="7038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000" y="5949"/>
                    </a:lnTo>
                    <a:lnTo>
                      <a:pt x="1119" y="6084"/>
                    </a:lnTo>
                    <a:lnTo>
                      <a:pt x="1268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79" y="6620"/>
                    </a:lnTo>
                    <a:lnTo>
                      <a:pt x="2043" y="6695"/>
                    </a:lnTo>
                    <a:lnTo>
                      <a:pt x="2207" y="6769"/>
                    </a:lnTo>
                    <a:lnTo>
                      <a:pt x="2386" y="6844"/>
                    </a:lnTo>
                    <a:lnTo>
                      <a:pt x="2565" y="6904"/>
                    </a:lnTo>
                    <a:lnTo>
                      <a:pt x="2759" y="6948"/>
                    </a:lnTo>
                    <a:lnTo>
                      <a:pt x="2938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8" y="7023"/>
                    </a:lnTo>
                    <a:lnTo>
                      <a:pt x="3877" y="7008"/>
                    </a:lnTo>
                    <a:lnTo>
                      <a:pt x="4056" y="6993"/>
                    </a:lnTo>
                    <a:lnTo>
                      <a:pt x="4235" y="6963"/>
                    </a:lnTo>
                    <a:lnTo>
                      <a:pt x="4563" y="6874"/>
                    </a:lnTo>
                    <a:lnTo>
                      <a:pt x="4891" y="6754"/>
                    </a:lnTo>
                    <a:lnTo>
                      <a:pt x="5204" y="6605"/>
                    </a:lnTo>
                    <a:lnTo>
                      <a:pt x="5487" y="6426"/>
                    </a:lnTo>
                    <a:lnTo>
                      <a:pt x="5755" y="6233"/>
                    </a:lnTo>
                    <a:lnTo>
                      <a:pt x="6009" y="5994"/>
                    </a:lnTo>
                    <a:lnTo>
                      <a:pt x="6232" y="5756"/>
                    </a:lnTo>
                    <a:lnTo>
                      <a:pt x="6441" y="5472"/>
                    </a:lnTo>
                    <a:lnTo>
                      <a:pt x="6620" y="5189"/>
                    </a:lnTo>
                    <a:lnTo>
                      <a:pt x="6769" y="4876"/>
                    </a:lnTo>
                    <a:lnTo>
                      <a:pt x="6873" y="4563"/>
                    </a:lnTo>
                    <a:lnTo>
                      <a:pt x="6963" y="4220"/>
                    </a:lnTo>
                    <a:lnTo>
                      <a:pt x="7023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3" y="3191"/>
                    </a:lnTo>
                    <a:lnTo>
                      <a:pt x="6978" y="2863"/>
                    </a:lnTo>
                    <a:lnTo>
                      <a:pt x="6903" y="2565"/>
                    </a:lnTo>
                    <a:lnTo>
                      <a:pt x="6814" y="2267"/>
                    </a:lnTo>
                    <a:lnTo>
                      <a:pt x="6695" y="1984"/>
                    </a:lnTo>
                    <a:lnTo>
                      <a:pt x="6545" y="1715"/>
                    </a:lnTo>
                    <a:lnTo>
                      <a:pt x="6367" y="1447"/>
                    </a:lnTo>
                    <a:lnTo>
                      <a:pt x="6188" y="1209"/>
                    </a:lnTo>
                    <a:lnTo>
                      <a:pt x="5979" y="985"/>
                    </a:lnTo>
                    <a:lnTo>
                      <a:pt x="5740" y="791"/>
                    </a:lnTo>
                    <a:lnTo>
                      <a:pt x="5502" y="597"/>
                    </a:lnTo>
                    <a:lnTo>
                      <a:pt x="5234" y="448"/>
                    </a:lnTo>
                    <a:lnTo>
                      <a:pt x="4965" y="299"/>
                    </a:lnTo>
                    <a:lnTo>
                      <a:pt x="4667" y="195"/>
                    </a:lnTo>
                    <a:lnTo>
                      <a:pt x="4369" y="105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737258" y="3792684"/>
                <a:ext cx="74639" cy="88882"/>
              </a:xfrm>
              <a:custGeom>
                <a:rect b="b" l="l" r="r" t="t"/>
                <a:pathLst>
                  <a:path extrusionOk="0" h="5860" w="4921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134" y="5845"/>
                    </a:lnTo>
                    <a:lnTo>
                      <a:pt x="1402" y="5860"/>
                    </a:lnTo>
                    <a:lnTo>
                      <a:pt x="1581" y="5860"/>
                    </a:lnTo>
                    <a:lnTo>
                      <a:pt x="1760" y="5845"/>
                    </a:lnTo>
                    <a:lnTo>
                      <a:pt x="1939" y="5815"/>
                    </a:lnTo>
                    <a:lnTo>
                      <a:pt x="2118" y="5785"/>
                    </a:lnTo>
                    <a:lnTo>
                      <a:pt x="2446" y="5696"/>
                    </a:lnTo>
                    <a:lnTo>
                      <a:pt x="2774" y="5577"/>
                    </a:lnTo>
                    <a:lnTo>
                      <a:pt x="3087" y="5428"/>
                    </a:lnTo>
                    <a:lnTo>
                      <a:pt x="3370" y="5264"/>
                    </a:lnTo>
                    <a:lnTo>
                      <a:pt x="3638" y="5055"/>
                    </a:lnTo>
                    <a:lnTo>
                      <a:pt x="3892" y="4831"/>
                    </a:lnTo>
                    <a:lnTo>
                      <a:pt x="4115" y="4578"/>
                    </a:lnTo>
                    <a:lnTo>
                      <a:pt x="4324" y="4309"/>
                    </a:lnTo>
                    <a:lnTo>
                      <a:pt x="4503" y="4011"/>
                    </a:lnTo>
                    <a:lnTo>
                      <a:pt x="4652" y="3713"/>
                    </a:lnTo>
                    <a:lnTo>
                      <a:pt x="4771" y="3385"/>
                    </a:lnTo>
                    <a:lnTo>
                      <a:pt x="4846" y="3057"/>
                    </a:lnTo>
                    <a:lnTo>
                      <a:pt x="4876" y="2878"/>
                    </a:lnTo>
                    <a:lnTo>
                      <a:pt x="4906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6" y="2014"/>
                    </a:lnTo>
                    <a:lnTo>
                      <a:pt x="4861" y="1701"/>
                    </a:lnTo>
                    <a:lnTo>
                      <a:pt x="4786" y="1387"/>
                    </a:lnTo>
                    <a:lnTo>
                      <a:pt x="4697" y="1089"/>
                    </a:lnTo>
                    <a:lnTo>
                      <a:pt x="4563" y="806"/>
                    </a:lnTo>
                    <a:lnTo>
                      <a:pt x="4428" y="538"/>
                    </a:lnTo>
                    <a:lnTo>
                      <a:pt x="4250" y="284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2733648" y="3703150"/>
                <a:ext cx="106734" cy="106734"/>
              </a:xfrm>
              <a:custGeom>
                <a:rect b="b" l="l" r="r" t="t"/>
                <a:pathLst>
                  <a:path extrusionOk="0" h="7037" w="7037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999" y="5964"/>
                    </a:lnTo>
                    <a:lnTo>
                      <a:pt x="1118" y="6083"/>
                    </a:lnTo>
                    <a:lnTo>
                      <a:pt x="1267" y="6202"/>
                    </a:lnTo>
                    <a:lnTo>
                      <a:pt x="1402" y="6321"/>
                    </a:lnTo>
                    <a:lnTo>
                      <a:pt x="1551" y="6426"/>
                    </a:lnTo>
                    <a:lnTo>
                      <a:pt x="1715" y="6530"/>
                    </a:lnTo>
                    <a:lnTo>
                      <a:pt x="1879" y="6620"/>
                    </a:lnTo>
                    <a:lnTo>
                      <a:pt x="2043" y="6709"/>
                    </a:lnTo>
                    <a:lnTo>
                      <a:pt x="2207" y="6784"/>
                    </a:lnTo>
                    <a:lnTo>
                      <a:pt x="2386" y="6843"/>
                    </a:lnTo>
                    <a:lnTo>
                      <a:pt x="2564" y="6903"/>
                    </a:lnTo>
                    <a:lnTo>
                      <a:pt x="2758" y="6948"/>
                    </a:lnTo>
                    <a:lnTo>
                      <a:pt x="2937" y="6977"/>
                    </a:lnTo>
                    <a:lnTo>
                      <a:pt x="3131" y="7007"/>
                    </a:lnTo>
                    <a:lnTo>
                      <a:pt x="3325" y="7022"/>
                    </a:lnTo>
                    <a:lnTo>
                      <a:pt x="3519" y="7037"/>
                    </a:lnTo>
                    <a:lnTo>
                      <a:pt x="3697" y="7022"/>
                    </a:lnTo>
                    <a:lnTo>
                      <a:pt x="3876" y="7007"/>
                    </a:lnTo>
                    <a:lnTo>
                      <a:pt x="4055" y="6992"/>
                    </a:lnTo>
                    <a:lnTo>
                      <a:pt x="4234" y="6962"/>
                    </a:lnTo>
                    <a:lnTo>
                      <a:pt x="4562" y="6873"/>
                    </a:lnTo>
                    <a:lnTo>
                      <a:pt x="4890" y="6754"/>
                    </a:lnTo>
                    <a:lnTo>
                      <a:pt x="5203" y="6605"/>
                    </a:lnTo>
                    <a:lnTo>
                      <a:pt x="5486" y="6426"/>
                    </a:lnTo>
                    <a:lnTo>
                      <a:pt x="5755" y="6232"/>
                    </a:lnTo>
                    <a:lnTo>
                      <a:pt x="6008" y="6008"/>
                    </a:lnTo>
                    <a:lnTo>
                      <a:pt x="6232" y="5755"/>
                    </a:lnTo>
                    <a:lnTo>
                      <a:pt x="6441" y="5487"/>
                    </a:lnTo>
                    <a:lnTo>
                      <a:pt x="6620" y="5188"/>
                    </a:lnTo>
                    <a:lnTo>
                      <a:pt x="6769" y="4890"/>
                    </a:lnTo>
                    <a:lnTo>
                      <a:pt x="6873" y="4562"/>
                    </a:lnTo>
                    <a:lnTo>
                      <a:pt x="6962" y="4219"/>
                    </a:lnTo>
                    <a:lnTo>
                      <a:pt x="6992" y="4055"/>
                    </a:lnTo>
                    <a:lnTo>
                      <a:pt x="7022" y="3876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4"/>
                    </a:lnTo>
                    <a:lnTo>
                      <a:pt x="6813" y="2266"/>
                    </a:lnTo>
                    <a:lnTo>
                      <a:pt x="6694" y="1983"/>
                    </a:lnTo>
                    <a:lnTo>
                      <a:pt x="6545" y="1715"/>
                    </a:lnTo>
                    <a:lnTo>
                      <a:pt x="6366" y="1461"/>
                    </a:lnTo>
                    <a:lnTo>
                      <a:pt x="6187" y="1223"/>
                    </a:lnTo>
                    <a:lnTo>
                      <a:pt x="5978" y="999"/>
                    </a:lnTo>
                    <a:lnTo>
                      <a:pt x="5740" y="790"/>
                    </a:lnTo>
                    <a:lnTo>
                      <a:pt x="5501" y="611"/>
                    </a:lnTo>
                    <a:lnTo>
                      <a:pt x="5233" y="447"/>
                    </a:lnTo>
                    <a:lnTo>
                      <a:pt x="4965" y="298"/>
                    </a:lnTo>
                    <a:lnTo>
                      <a:pt x="4666" y="194"/>
                    </a:lnTo>
                    <a:lnTo>
                      <a:pt x="4368" y="105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2733648" y="3703150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1133" y="5844"/>
                    </a:lnTo>
                    <a:lnTo>
                      <a:pt x="1402" y="5859"/>
                    </a:lnTo>
                    <a:lnTo>
                      <a:pt x="1580" y="5859"/>
                    </a:lnTo>
                    <a:lnTo>
                      <a:pt x="1759" y="5844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5"/>
                    </a:lnTo>
                    <a:lnTo>
                      <a:pt x="2773" y="5591"/>
                    </a:lnTo>
                    <a:lnTo>
                      <a:pt x="3086" y="5442"/>
                    </a:lnTo>
                    <a:lnTo>
                      <a:pt x="3369" y="5263"/>
                    </a:lnTo>
                    <a:lnTo>
                      <a:pt x="3638" y="5054"/>
                    </a:lnTo>
                    <a:lnTo>
                      <a:pt x="3891" y="4831"/>
                    </a:lnTo>
                    <a:lnTo>
                      <a:pt x="4115" y="4577"/>
                    </a:lnTo>
                    <a:lnTo>
                      <a:pt x="4324" y="4309"/>
                    </a:lnTo>
                    <a:lnTo>
                      <a:pt x="4503" y="4025"/>
                    </a:lnTo>
                    <a:lnTo>
                      <a:pt x="4652" y="3712"/>
                    </a:lnTo>
                    <a:lnTo>
                      <a:pt x="4771" y="3384"/>
                    </a:lnTo>
                    <a:lnTo>
                      <a:pt x="4845" y="3056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1"/>
                    </a:lnTo>
                    <a:lnTo>
                      <a:pt x="4905" y="2013"/>
                    </a:lnTo>
                    <a:lnTo>
                      <a:pt x="4860" y="1700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5"/>
                    </a:lnTo>
                    <a:lnTo>
                      <a:pt x="4428" y="537"/>
                    </a:lnTo>
                    <a:lnTo>
                      <a:pt x="4249" y="283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2649757" y="3666733"/>
                <a:ext cx="106734" cy="106521"/>
              </a:xfrm>
              <a:custGeom>
                <a:rect b="b" l="l" r="r" t="t"/>
                <a:pathLst>
                  <a:path extrusionOk="0" h="7023" w="7037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984" y="5949"/>
                    </a:lnTo>
                    <a:lnTo>
                      <a:pt x="1118" y="6084"/>
                    </a:lnTo>
                    <a:lnTo>
                      <a:pt x="1252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64" y="6620"/>
                    </a:lnTo>
                    <a:lnTo>
                      <a:pt x="2043" y="6710"/>
                    </a:lnTo>
                    <a:lnTo>
                      <a:pt x="2207" y="6784"/>
                    </a:lnTo>
                    <a:lnTo>
                      <a:pt x="2385" y="6844"/>
                    </a:lnTo>
                    <a:lnTo>
                      <a:pt x="2564" y="6904"/>
                    </a:lnTo>
                    <a:lnTo>
                      <a:pt x="2743" y="6948"/>
                    </a:lnTo>
                    <a:lnTo>
                      <a:pt x="2937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7" y="7023"/>
                    </a:lnTo>
                    <a:lnTo>
                      <a:pt x="3876" y="7008"/>
                    </a:lnTo>
                    <a:lnTo>
                      <a:pt x="4055" y="6993"/>
                    </a:lnTo>
                    <a:lnTo>
                      <a:pt x="4234" y="6963"/>
                    </a:lnTo>
                    <a:lnTo>
                      <a:pt x="4562" y="6874"/>
                    </a:lnTo>
                    <a:lnTo>
                      <a:pt x="4890" y="6754"/>
                    </a:lnTo>
                    <a:lnTo>
                      <a:pt x="5188" y="6605"/>
                    </a:lnTo>
                    <a:lnTo>
                      <a:pt x="5486" y="6426"/>
                    </a:lnTo>
                    <a:lnTo>
                      <a:pt x="5755" y="6233"/>
                    </a:lnTo>
                    <a:lnTo>
                      <a:pt x="6008" y="5994"/>
                    </a:lnTo>
                    <a:lnTo>
                      <a:pt x="6232" y="5756"/>
                    </a:lnTo>
                    <a:lnTo>
                      <a:pt x="6441" y="5487"/>
                    </a:lnTo>
                    <a:lnTo>
                      <a:pt x="6605" y="5189"/>
                    </a:lnTo>
                    <a:lnTo>
                      <a:pt x="6754" y="4876"/>
                    </a:lnTo>
                    <a:lnTo>
                      <a:pt x="6873" y="4563"/>
                    </a:lnTo>
                    <a:lnTo>
                      <a:pt x="6962" y="4220"/>
                    </a:lnTo>
                    <a:lnTo>
                      <a:pt x="6992" y="4056"/>
                    </a:lnTo>
                    <a:lnTo>
                      <a:pt x="7022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5"/>
                    </a:lnTo>
                    <a:lnTo>
                      <a:pt x="6813" y="2267"/>
                    </a:lnTo>
                    <a:lnTo>
                      <a:pt x="6679" y="1984"/>
                    </a:lnTo>
                    <a:lnTo>
                      <a:pt x="6530" y="1715"/>
                    </a:lnTo>
                    <a:lnTo>
                      <a:pt x="6366" y="1447"/>
                    </a:lnTo>
                    <a:lnTo>
                      <a:pt x="6172" y="1209"/>
                    </a:lnTo>
                    <a:lnTo>
                      <a:pt x="5964" y="985"/>
                    </a:lnTo>
                    <a:lnTo>
                      <a:pt x="5740" y="791"/>
                    </a:lnTo>
                    <a:lnTo>
                      <a:pt x="5501" y="612"/>
                    </a:lnTo>
                    <a:lnTo>
                      <a:pt x="5233" y="448"/>
                    </a:lnTo>
                    <a:lnTo>
                      <a:pt x="4950" y="299"/>
                    </a:lnTo>
                    <a:lnTo>
                      <a:pt x="4666" y="195"/>
                    </a:lnTo>
                    <a:lnTo>
                      <a:pt x="4368" y="105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2649757" y="3666733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1133" y="5845"/>
                    </a:lnTo>
                    <a:lnTo>
                      <a:pt x="1402" y="5860"/>
                    </a:lnTo>
                    <a:lnTo>
                      <a:pt x="1580" y="5860"/>
                    </a:lnTo>
                    <a:lnTo>
                      <a:pt x="1759" y="5845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6"/>
                    </a:lnTo>
                    <a:lnTo>
                      <a:pt x="2773" y="5577"/>
                    </a:lnTo>
                    <a:lnTo>
                      <a:pt x="3071" y="5428"/>
                    </a:lnTo>
                    <a:lnTo>
                      <a:pt x="3369" y="5264"/>
                    </a:lnTo>
                    <a:lnTo>
                      <a:pt x="3638" y="5055"/>
                    </a:lnTo>
                    <a:lnTo>
                      <a:pt x="3891" y="4831"/>
                    </a:lnTo>
                    <a:lnTo>
                      <a:pt x="4115" y="4578"/>
                    </a:lnTo>
                    <a:lnTo>
                      <a:pt x="4324" y="4310"/>
                    </a:lnTo>
                    <a:lnTo>
                      <a:pt x="4488" y="4026"/>
                    </a:lnTo>
                    <a:lnTo>
                      <a:pt x="4637" y="3713"/>
                    </a:lnTo>
                    <a:lnTo>
                      <a:pt x="4756" y="3385"/>
                    </a:lnTo>
                    <a:lnTo>
                      <a:pt x="4845" y="3057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5" y="2014"/>
                    </a:lnTo>
                    <a:lnTo>
                      <a:pt x="4860" y="1701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6"/>
                    </a:lnTo>
                    <a:lnTo>
                      <a:pt x="4413" y="538"/>
                    </a:lnTo>
                    <a:lnTo>
                      <a:pt x="4249" y="284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2680274" y="3751534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682"/>
                    </a:lnTo>
                    <a:lnTo>
                      <a:pt x="1074" y="4876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53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1" y="5353"/>
                    </a:lnTo>
                    <a:lnTo>
                      <a:pt x="3504" y="5293"/>
                    </a:lnTo>
                    <a:lnTo>
                      <a:pt x="3758" y="5204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20"/>
                    </a:lnTo>
                    <a:lnTo>
                      <a:pt x="5085" y="3996"/>
                    </a:lnTo>
                    <a:lnTo>
                      <a:pt x="5204" y="3758"/>
                    </a:lnTo>
                    <a:lnTo>
                      <a:pt x="5293" y="3519"/>
                    </a:lnTo>
                    <a:lnTo>
                      <a:pt x="5353" y="3251"/>
                    </a:lnTo>
                    <a:lnTo>
                      <a:pt x="5398" y="2982"/>
                    </a:lnTo>
                    <a:lnTo>
                      <a:pt x="5413" y="2714"/>
                    </a:lnTo>
                    <a:lnTo>
                      <a:pt x="5398" y="2461"/>
                    </a:lnTo>
                    <a:lnTo>
                      <a:pt x="5368" y="2222"/>
                    </a:lnTo>
                    <a:lnTo>
                      <a:pt x="5308" y="1983"/>
                    </a:lnTo>
                    <a:lnTo>
                      <a:pt x="5234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76"/>
                    </a:lnTo>
                    <a:lnTo>
                      <a:pt x="4414" y="612"/>
                    </a:lnTo>
                    <a:lnTo>
                      <a:pt x="4220" y="478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4" y="150"/>
                    </a:lnTo>
                    <a:lnTo>
                      <a:pt x="3355" y="90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2680274" y="3751534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503"/>
                    </a:lnTo>
                    <a:lnTo>
                      <a:pt x="1074" y="4518"/>
                    </a:lnTo>
                    <a:lnTo>
                      <a:pt x="1357" y="4503"/>
                    </a:lnTo>
                    <a:lnTo>
                      <a:pt x="1626" y="4458"/>
                    </a:lnTo>
                    <a:lnTo>
                      <a:pt x="1879" y="4399"/>
                    </a:lnTo>
                    <a:lnTo>
                      <a:pt x="2133" y="4294"/>
                    </a:lnTo>
                    <a:lnTo>
                      <a:pt x="2371" y="4190"/>
                    </a:lnTo>
                    <a:lnTo>
                      <a:pt x="2595" y="4056"/>
                    </a:lnTo>
                    <a:lnTo>
                      <a:pt x="2804" y="3892"/>
                    </a:lnTo>
                    <a:lnTo>
                      <a:pt x="2997" y="3728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60" y="3102"/>
                    </a:lnTo>
                    <a:lnTo>
                      <a:pt x="3564" y="2863"/>
                    </a:lnTo>
                    <a:lnTo>
                      <a:pt x="3668" y="2610"/>
                    </a:lnTo>
                    <a:lnTo>
                      <a:pt x="3728" y="2356"/>
                    </a:lnTo>
                    <a:lnTo>
                      <a:pt x="3773" y="2088"/>
                    </a:lnTo>
                    <a:lnTo>
                      <a:pt x="3788" y="1805"/>
                    </a:lnTo>
                    <a:lnTo>
                      <a:pt x="3773" y="1551"/>
                    </a:lnTo>
                    <a:lnTo>
                      <a:pt x="3743" y="1313"/>
                    </a:lnTo>
                    <a:lnTo>
                      <a:pt x="3683" y="1074"/>
                    </a:lnTo>
                    <a:lnTo>
                      <a:pt x="3609" y="850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24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2997305" y="3792684"/>
                <a:ext cx="82102" cy="81874"/>
              </a:xfrm>
              <a:custGeom>
                <a:rect b="b" l="l" r="r" t="t"/>
                <a:pathLst>
                  <a:path extrusionOk="0" h="5398" w="5413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65" y="4682"/>
                    </a:lnTo>
                    <a:lnTo>
                      <a:pt x="1074" y="4861"/>
                    </a:lnTo>
                    <a:lnTo>
                      <a:pt x="1312" y="5025"/>
                    </a:lnTo>
                    <a:lnTo>
                      <a:pt x="1566" y="5159"/>
                    </a:lnTo>
                    <a:lnTo>
                      <a:pt x="1834" y="5264"/>
                    </a:lnTo>
                    <a:lnTo>
                      <a:pt x="2117" y="5338"/>
                    </a:lnTo>
                    <a:lnTo>
                      <a:pt x="2401" y="5383"/>
                    </a:lnTo>
                    <a:lnTo>
                      <a:pt x="2714" y="5398"/>
                    </a:lnTo>
                    <a:lnTo>
                      <a:pt x="2982" y="5398"/>
                    </a:lnTo>
                    <a:lnTo>
                      <a:pt x="3250" y="5353"/>
                    </a:lnTo>
                    <a:lnTo>
                      <a:pt x="3519" y="5279"/>
                    </a:lnTo>
                    <a:lnTo>
                      <a:pt x="3757" y="5189"/>
                    </a:lnTo>
                    <a:lnTo>
                      <a:pt x="3996" y="5085"/>
                    </a:lnTo>
                    <a:lnTo>
                      <a:pt x="4219" y="4951"/>
                    </a:lnTo>
                    <a:lnTo>
                      <a:pt x="4428" y="4787"/>
                    </a:lnTo>
                    <a:lnTo>
                      <a:pt x="4622" y="4608"/>
                    </a:lnTo>
                    <a:lnTo>
                      <a:pt x="4801" y="4414"/>
                    </a:lnTo>
                    <a:lnTo>
                      <a:pt x="4950" y="4220"/>
                    </a:lnTo>
                    <a:lnTo>
                      <a:pt x="5084" y="3996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3" y="3251"/>
                    </a:lnTo>
                    <a:lnTo>
                      <a:pt x="5397" y="2983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44" y="1522"/>
                    </a:lnTo>
                    <a:lnTo>
                      <a:pt x="5025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612"/>
                    </a:lnTo>
                    <a:lnTo>
                      <a:pt x="4234" y="463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3" y="150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2997305" y="3792684"/>
                <a:ext cx="57454" cy="68314"/>
              </a:xfrm>
              <a:custGeom>
                <a:rect b="b" l="l" r="r" t="t"/>
                <a:pathLst>
                  <a:path extrusionOk="0" h="4504" w="3788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80" y="4503"/>
                    </a:lnTo>
                    <a:lnTo>
                      <a:pt x="1074" y="4503"/>
                    </a:lnTo>
                    <a:lnTo>
                      <a:pt x="1357" y="4488"/>
                    </a:lnTo>
                    <a:lnTo>
                      <a:pt x="1625" y="4444"/>
                    </a:lnTo>
                    <a:lnTo>
                      <a:pt x="1879" y="4384"/>
                    </a:lnTo>
                    <a:lnTo>
                      <a:pt x="2132" y="4295"/>
                    </a:lnTo>
                    <a:lnTo>
                      <a:pt x="2371" y="4175"/>
                    </a:lnTo>
                    <a:lnTo>
                      <a:pt x="2594" y="4041"/>
                    </a:lnTo>
                    <a:lnTo>
                      <a:pt x="2803" y="3892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1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610"/>
                    </a:lnTo>
                    <a:lnTo>
                      <a:pt x="3728" y="2342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3" y="1059"/>
                    </a:lnTo>
                    <a:lnTo>
                      <a:pt x="3608" y="836"/>
                    </a:lnTo>
                    <a:lnTo>
                      <a:pt x="3519" y="612"/>
                    </a:lnTo>
                    <a:lnTo>
                      <a:pt x="3400" y="403"/>
                    </a:lnTo>
                    <a:lnTo>
                      <a:pt x="3265" y="210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3064467" y="3792684"/>
                <a:ext cx="81874" cy="81874"/>
              </a:xfrm>
              <a:custGeom>
                <a:rect b="b" l="l" r="r" t="t"/>
                <a:pathLst>
                  <a:path extrusionOk="0" h="5398" w="5398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50" y="4667"/>
                    </a:lnTo>
                    <a:lnTo>
                      <a:pt x="1074" y="4861"/>
                    </a:lnTo>
                    <a:lnTo>
                      <a:pt x="1312" y="5010"/>
                    </a:lnTo>
                    <a:lnTo>
                      <a:pt x="1551" y="5144"/>
                    </a:lnTo>
                    <a:lnTo>
                      <a:pt x="1819" y="5264"/>
                    </a:lnTo>
                    <a:lnTo>
                      <a:pt x="2102" y="5338"/>
                    </a:lnTo>
                    <a:lnTo>
                      <a:pt x="2400" y="5383"/>
                    </a:lnTo>
                    <a:lnTo>
                      <a:pt x="2699" y="5398"/>
                    </a:lnTo>
                    <a:lnTo>
                      <a:pt x="2967" y="5383"/>
                    </a:lnTo>
                    <a:lnTo>
                      <a:pt x="3235" y="5353"/>
                    </a:lnTo>
                    <a:lnTo>
                      <a:pt x="3504" y="5279"/>
                    </a:lnTo>
                    <a:lnTo>
                      <a:pt x="3757" y="5189"/>
                    </a:lnTo>
                    <a:lnTo>
                      <a:pt x="3981" y="5070"/>
                    </a:lnTo>
                    <a:lnTo>
                      <a:pt x="4204" y="4936"/>
                    </a:lnTo>
                    <a:lnTo>
                      <a:pt x="4413" y="4787"/>
                    </a:lnTo>
                    <a:lnTo>
                      <a:pt x="4607" y="4608"/>
                    </a:lnTo>
                    <a:lnTo>
                      <a:pt x="4786" y="4414"/>
                    </a:lnTo>
                    <a:lnTo>
                      <a:pt x="4935" y="4205"/>
                    </a:lnTo>
                    <a:lnTo>
                      <a:pt x="5069" y="3981"/>
                    </a:lnTo>
                    <a:lnTo>
                      <a:pt x="5188" y="3758"/>
                    </a:lnTo>
                    <a:lnTo>
                      <a:pt x="5278" y="3504"/>
                    </a:lnTo>
                    <a:lnTo>
                      <a:pt x="5352" y="3236"/>
                    </a:lnTo>
                    <a:lnTo>
                      <a:pt x="5382" y="2968"/>
                    </a:lnTo>
                    <a:lnTo>
                      <a:pt x="5397" y="2699"/>
                    </a:lnTo>
                    <a:lnTo>
                      <a:pt x="5397" y="2446"/>
                    </a:lnTo>
                    <a:lnTo>
                      <a:pt x="5352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29" y="1522"/>
                    </a:lnTo>
                    <a:lnTo>
                      <a:pt x="5024" y="1313"/>
                    </a:lnTo>
                    <a:lnTo>
                      <a:pt x="4890" y="1119"/>
                    </a:lnTo>
                    <a:lnTo>
                      <a:pt x="4741" y="925"/>
                    </a:lnTo>
                    <a:lnTo>
                      <a:pt x="4577" y="761"/>
                    </a:lnTo>
                    <a:lnTo>
                      <a:pt x="4398" y="597"/>
                    </a:lnTo>
                    <a:lnTo>
                      <a:pt x="4219" y="463"/>
                    </a:lnTo>
                    <a:lnTo>
                      <a:pt x="4011" y="344"/>
                    </a:lnTo>
                    <a:lnTo>
                      <a:pt x="3802" y="225"/>
                    </a:lnTo>
                    <a:lnTo>
                      <a:pt x="3578" y="135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3064467" y="3792684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65" y="4488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0" y="4444"/>
                    </a:lnTo>
                    <a:lnTo>
                      <a:pt x="1879" y="4384"/>
                    </a:lnTo>
                    <a:lnTo>
                      <a:pt x="2117" y="4295"/>
                    </a:lnTo>
                    <a:lnTo>
                      <a:pt x="2356" y="4175"/>
                    </a:lnTo>
                    <a:lnTo>
                      <a:pt x="2579" y="4041"/>
                    </a:lnTo>
                    <a:lnTo>
                      <a:pt x="2788" y="3877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4" y="3087"/>
                    </a:lnTo>
                    <a:lnTo>
                      <a:pt x="3563" y="2848"/>
                    </a:lnTo>
                    <a:lnTo>
                      <a:pt x="3653" y="2595"/>
                    </a:lnTo>
                    <a:lnTo>
                      <a:pt x="3712" y="2342"/>
                    </a:lnTo>
                    <a:lnTo>
                      <a:pt x="3757" y="2073"/>
                    </a:lnTo>
                    <a:lnTo>
                      <a:pt x="3772" y="1805"/>
                    </a:lnTo>
                    <a:lnTo>
                      <a:pt x="3757" y="1551"/>
                    </a:lnTo>
                    <a:lnTo>
                      <a:pt x="3727" y="1298"/>
                    </a:lnTo>
                    <a:lnTo>
                      <a:pt x="3668" y="1059"/>
                    </a:lnTo>
                    <a:lnTo>
                      <a:pt x="3593" y="836"/>
                    </a:lnTo>
                    <a:lnTo>
                      <a:pt x="3504" y="612"/>
                    </a:lnTo>
                    <a:lnTo>
                      <a:pt x="3384" y="403"/>
                    </a:lnTo>
                    <a:lnTo>
                      <a:pt x="3250" y="210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11941" y="3833621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38"/>
                    </a:lnTo>
                    <a:lnTo>
                      <a:pt x="2401" y="5397"/>
                    </a:lnTo>
                    <a:lnTo>
                      <a:pt x="2714" y="5412"/>
                    </a:lnTo>
                    <a:lnTo>
                      <a:pt x="2983" y="5397"/>
                    </a:lnTo>
                    <a:lnTo>
                      <a:pt x="3251" y="5352"/>
                    </a:lnTo>
                    <a:lnTo>
                      <a:pt x="3504" y="5278"/>
                    </a:lnTo>
                    <a:lnTo>
                      <a:pt x="3758" y="5188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786"/>
                    </a:lnTo>
                    <a:lnTo>
                      <a:pt x="4623" y="4622"/>
                    </a:lnTo>
                    <a:lnTo>
                      <a:pt x="4787" y="4428"/>
                    </a:lnTo>
                    <a:lnTo>
                      <a:pt x="4951" y="4219"/>
                    </a:lnTo>
                    <a:lnTo>
                      <a:pt x="5085" y="3996"/>
                    </a:lnTo>
                    <a:lnTo>
                      <a:pt x="5204" y="3757"/>
                    </a:lnTo>
                    <a:lnTo>
                      <a:pt x="5293" y="3504"/>
                    </a:lnTo>
                    <a:lnTo>
                      <a:pt x="5353" y="3250"/>
                    </a:lnTo>
                    <a:lnTo>
                      <a:pt x="5398" y="2982"/>
                    </a:lnTo>
                    <a:lnTo>
                      <a:pt x="5413" y="2699"/>
                    </a:lnTo>
                    <a:lnTo>
                      <a:pt x="5398" y="2445"/>
                    </a:lnTo>
                    <a:lnTo>
                      <a:pt x="5368" y="2207"/>
                    </a:lnTo>
                    <a:lnTo>
                      <a:pt x="5308" y="1968"/>
                    </a:lnTo>
                    <a:lnTo>
                      <a:pt x="5234" y="1745"/>
                    </a:lnTo>
                    <a:lnTo>
                      <a:pt x="5144" y="1521"/>
                    </a:lnTo>
                    <a:lnTo>
                      <a:pt x="5025" y="1312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61"/>
                    </a:lnTo>
                    <a:lnTo>
                      <a:pt x="4414" y="612"/>
                    </a:lnTo>
                    <a:lnTo>
                      <a:pt x="4220" y="463"/>
                    </a:lnTo>
                    <a:lnTo>
                      <a:pt x="4026" y="343"/>
                    </a:lnTo>
                    <a:lnTo>
                      <a:pt x="3818" y="239"/>
                    </a:lnTo>
                    <a:lnTo>
                      <a:pt x="3594" y="149"/>
                    </a:lnTo>
                    <a:lnTo>
                      <a:pt x="3355" y="75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111941" y="3833621"/>
                <a:ext cx="57454" cy="68299"/>
              </a:xfrm>
              <a:custGeom>
                <a:rect b="b" l="l" r="r" t="t"/>
                <a:pathLst>
                  <a:path extrusionOk="0" h="4503" w="3788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503"/>
                    </a:lnTo>
                    <a:lnTo>
                      <a:pt x="1074" y="4503"/>
                    </a:lnTo>
                    <a:lnTo>
                      <a:pt x="1358" y="4488"/>
                    </a:lnTo>
                    <a:lnTo>
                      <a:pt x="1626" y="4458"/>
                    </a:lnTo>
                    <a:lnTo>
                      <a:pt x="1879" y="4383"/>
                    </a:lnTo>
                    <a:lnTo>
                      <a:pt x="2133" y="4294"/>
                    </a:lnTo>
                    <a:lnTo>
                      <a:pt x="2371" y="4175"/>
                    </a:lnTo>
                    <a:lnTo>
                      <a:pt x="2595" y="4041"/>
                    </a:lnTo>
                    <a:lnTo>
                      <a:pt x="2804" y="3891"/>
                    </a:lnTo>
                    <a:lnTo>
                      <a:pt x="2998" y="3713"/>
                    </a:lnTo>
                    <a:lnTo>
                      <a:pt x="3162" y="3519"/>
                    </a:lnTo>
                    <a:lnTo>
                      <a:pt x="3326" y="3310"/>
                    </a:lnTo>
                    <a:lnTo>
                      <a:pt x="3460" y="3086"/>
                    </a:lnTo>
                    <a:lnTo>
                      <a:pt x="3564" y="2848"/>
                    </a:lnTo>
                    <a:lnTo>
                      <a:pt x="3668" y="2609"/>
                    </a:lnTo>
                    <a:lnTo>
                      <a:pt x="3728" y="2341"/>
                    </a:lnTo>
                    <a:lnTo>
                      <a:pt x="3773" y="2073"/>
                    </a:lnTo>
                    <a:lnTo>
                      <a:pt x="3788" y="1804"/>
                    </a:lnTo>
                    <a:lnTo>
                      <a:pt x="3773" y="1551"/>
                    </a:lnTo>
                    <a:lnTo>
                      <a:pt x="3743" y="1312"/>
                    </a:lnTo>
                    <a:lnTo>
                      <a:pt x="3683" y="1074"/>
                    </a:lnTo>
                    <a:lnTo>
                      <a:pt x="3609" y="835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09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2668064" y="3822306"/>
                <a:ext cx="81874" cy="82102"/>
              </a:xfrm>
              <a:custGeom>
                <a:rect b="b" l="l" r="r" t="t"/>
                <a:pathLst>
                  <a:path extrusionOk="0" h="5413" w="5398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50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51" y="5159"/>
                    </a:lnTo>
                    <a:lnTo>
                      <a:pt x="1820" y="5264"/>
                    </a:lnTo>
                    <a:lnTo>
                      <a:pt x="2103" y="5338"/>
                    </a:lnTo>
                    <a:lnTo>
                      <a:pt x="2401" y="5398"/>
                    </a:lnTo>
                    <a:lnTo>
                      <a:pt x="2699" y="5413"/>
                    </a:lnTo>
                    <a:lnTo>
                      <a:pt x="2967" y="5398"/>
                    </a:lnTo>
                    <a:lnTo>
                      <a:pt x="3236" y="5353"/>
                    </a:lnTo>
                    <a:lnTo>
                      <a:pt x="3504" y="5293"/>
                    </a:lnTo>
                    <a:lnTo>
                      <a:pt x="3758" y="5189"/>
                    </a:lnTo>
                    <a:lnTo>
                      <a:pt x="3981" y="5085"/>
                    </a:lnTo>
                    <a:lnTo>
                      <a:pt x="4205" y="4951"/>
                    </a:lnTo>
                    <a:lnTo>
                      <a:pt x="4414" y="4787"/>
                    </a:lnTo>
                    <a:lnTo>
                      <a:pt x="4607" y="4623"/>
                    </a:lnTo>
                    <a:lnTo>
                      <a:pt x="4786" y="4429"/>
                    </a:lnTo>
                    <a:lnTo>
                      <a:pt x="4935" y="4220"/>
                    </a:lnTo>
                    <a:lnTo>
                      <a:pt x="5070" y="3996"/>
                    </a:lnTo>
                    <a:lnTo>
                      <a:pt x="5189" y="3758"/>
                    </a:lnTo>
                    <a:lnTo>
                      <a:pt x="5278" y="3504"/>
                    </a:lnTo>
                    <a:lnTo>
                      <a:pt x="5353" y="3251"/>
                    </a:lnTo>
                    <a:lnTo>
                      <a:pt x="5383" y="2983"/>
                    </a:lnTo>
                    <a:lnTo>
                      <a:pt x="5398" y="2699"/>
                    </a:lnTo>
                    <a:lnTo>
                      <a:pt x="5398" y="2461"/>
                    </a:lnTo>
                    <a:lnTo>
                      <a:pt x="5353" y="2207"/>
                    </a:lnTo>
                    <a:lnTo>
                      <a:pt x="5308" y="1969"/>
                    </a:lnTo>
                    <a:lnTo>
                      <a:pt x="5234" y="1745"/>
                    </a:lnTo>
                    <a:lnTo>
                      <a:pt x="5129" y="1522"/>
                    </a:lnTo>
                    <a:lnTo>
                      <a:pt x="5025" y="1313"/>
                    </a:lnTo>
                    <a:lnTo>
                      <a:pt x="4891" y="1119"/>
                    </a:lnTo>
                    <a:lnTo>
                      <a:pt x="4742" y="940"/>
                    </a:lnTo>
                    <a:lnTo>
                      <a:pt x="4578" y="761"/>
                    </a:lnTo>
                    <a:lnTo>
                      <a:pt x="4399" y="612"/>
                    </a:lnTo>
                    <a:lnTo>
                      <a:pt x="4220" y="463"/>
                    </a:lnTo>
                    <a:lnTo>
                      <a:pt x="4011" y="344"/>
                    </a:lnTo>
                    <a:lnTo>
                      <a:pt x="3802" y="239"/>
                    </a:lnTo>
                    <a:lnTo>
                      <a:pt x="3579" y="150"/>
                    </a:lnTo>
                    <a:lnTo>
                      <a:pt x="3355" y="75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2668064" y="3822306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65" y="4503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1" y="4459"/>
                    </a:lnTo>
                    <a:lnTo>
                      <a:pt x="1879" y="4384"/>
                    </a:lnTo>
                    <a:lnTo>
                      <a:pt x="2118" y="4295"/>
                    </a:lnTo>
                    <a:lnTo>
                      <a:pt x="2356" y="4175"/>
                    </a:lnTo>
                    <a:lnTo>
                      <a:pt x="2580" y="4041"/>
                    </a:lnTo>
                    <a:lnTo>
                      <a:pt x="2789" y="3892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5" y="3087"/>
                    </a:lnTo>
                    <a:lnTo>
                      <a:pt x="3564" y="2863"/>
                    </a:lnTo>
                    <a:lnTo>
                      <a:pt x="3653" y="2610"/>
                    </a:lnTo>
                    <a:lnTo>
                      <a:pt x="3713" y="2356"/>
                    </a:lnTo>
                    <a:lnTo>
                      <a:pt x="3758" y="2088"/>
                    </a:lnTo>
                    <a:lnTo>
                      <a:pt x="3773" y="1805"/>
                    </a:lnTo>
                    <a:lnTo>
                      <a:pt x="3758" y="1551"/>
                    </a:lnTo>
                    <a:lnTo>
                      <a:pt x="3728" y="1313"/>
                    </a:lnTo>
                    <a:lnTo>
                      <a:pt x="3668" y="1074"/>
                    </a:lnTo>
                    <a:lnTo>
                      <a:pt x="3594" y="836"/>
                    </a:lnTo>
                    <a:lnTo>
                      <a:pt x="3504" y="627"/>
                    </a:lnTo>
                    <a:lnTo>
                      <a:pt x="3385" y="418"/>
                    </a:lnTo>
                    <a:lnTo>
                      <a:pt x="3251" y="210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2612900" y="3830223"/>
                <a:ext cx="82087" cy="81874"/>
              </a:xfrm>
              <a:custGeom>
                <a:rect b="b" l="l" r="r" t="t"/>
                <a:pathLst>
                  <a:path extrusionOk="0" h="5398" w="5412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65" y="4667"/>
                    </a:lnTo>
                    <a:lnTo>
                      <a:pt x="1088" y="4861"/>
                    </a:lnTo>
                    <a:lnTo>
                      <a:pt x="1312" y="5010"/>
                    </a:lnTo>
                    <a:lnTo>
                      <a:pt x="1565" y="5144"/>
                    </a:lnTo>
                    <a:lnTo>
                      <a:pt x="1834" y="5263"/>
                    </a:lnTo>
                    <a:lnTo>
                      <a:pt x="2117" y="5338"/>
                    </a:lnTo>
                    <a:lnTo>
                      <a:pt x="2400" y="5383"/>
                    </a:lnTo>
                    <a:lnTo>
                      <a:pt x="2713" y="5398"/>
                    </a:lnTo>
                    <a:lnTo>
                      <a:pt x="2982" y="5383"/>
                    </a:lnTo>
                    <a:lnTo>
                      <a:pt x="3250" y="5353"/>
                    </a:lnTo>
                    <a:lnTo>
                      <a:pt x="3518" y="5278"/>
                    </a:lnTo>
                    <a:lnTo>
                      <a:pt x="3757" y="5189"/>
                    </a:lnTo>
                    <a:lnTo>
                      <a:pt x="3996" y="5070"/>
                    </a:lnTo>
                    <a:lnTo>
                      <a:pt x="4219" y="4935"/>
                    </a:lnTo>
                    <a:lnTo>
                      <a:pt x="4428" y="4786"/>
                    </a:lnTo>
                    <a:lnTo>
                      <a:pt x="4622" y="4607"/>
                    </a:lnTo>
                    <a:lnTo>
                      <a:pt x="4801" y="4414"/>
                    </a:lnTo>
                    <a:lnTo>
                      <a:pt x="4950" y="4205"/>
                    </a:lnTo>
                    <a:lnTo>
                      <a:pt x="5084" y="3981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2" y="3251"/>
                    </a:lnTo>
                    <a:lnTo>
                      <a:pt x="5397" y="2968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7" y="1969"/>
                    </a:lnTo>
                    <a:lnTo>
                      <a:pt x="5233" y="1745"/>
                    </a:lnTo>
                    <a:lnTo>
                      <a:pt x="5143" y="1521"/>
                    </a:lnTo>
                    <a:lnTo>
                      <a:pt x="5024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597"/>
                    </a:lnTo>
                    <a:lnTo>
                      <a:pt x="4234" y="463"/>
                    </a:lnTo>
                    <a:lnTo>
                      <a:pt x="4025" y="344"/>
                    </a:lnTo>
                    <a:lnTo>
                      <a:pt x="3817" y="224"/>
                    </a:lnTo>
                    <a:lnTo>
                      <a:pt x="3593" y="135"/>
                    </a:lnTo>
                    <a:lnTo>
                      <a:pt x="3354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2612900" y="3830223"/>
                <a:ext cx="57439" cy="68314"/>
              </a:xfrm>
              <a:custGeom>
                <a:rect b="b" l="l" r="r" t="t"/>
                <a:pathLst>
                  <a:path extrusionOk="0" h="4504" w="3787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80" y="4488"/>
                    </a:lnTo>
                    <a:lnTo>
                      <a:pt x="1073" y="4503"/>
                    </a:lnTo>
                    <a:lnTo>
                      <a:pt x="1357" y="4488"/>
                    </a:lnTo>
                    <a:lnTo>
                      <a:pt x="1625" y="4443"/>
                    </a:lnTo>
                    <a:lnTo>
                      <a:pt x="1879" y="4384"/>
                    </a:lnTo>
                    <a:lnTo>
                      <a:pt x="2132" y="4294"/>
                    </a:lnTo>
                    <a:lnTo>
                      <a:pt x="2370" y="4175"/>
                    </a:lnTo>
                    <a:lnTo>
                      <a:pt x="2594" y="4041"/>
                    </a:lnTo>
                    <a:lnTo>
                      <a:pt x="2803" y="3877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0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595"/>
                    </a:lnTo>
                    <a:lnTo>
                      <a:pt x="3727" y="2341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2" y="1059"/>
                    </a:lnTo>
                    <a:lnTo>
                      <a:pt x="3608" y="836"/>
                    </a:lnTo>
                    <a:lnTo>
                      <a:pt x="3518" y="612"/>
                    </a:lnTo>
                    <a:lnTo>
                      <a:pt x="3399" y="403"/>
                    </a:lnTo>
                    <a:lnTo>
                      <a:pt x="3265" y="209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2992330" y="3732772"/>
                <a:ext cx="82102" cy="82087"/>
              </a:xfrm>
              <a:custGeom>
                <a:rect b="b" l="l" r="r" t="t"/>
                <a:pathLst>
                  <a:path extrusionOk="0" h="5412" w="5413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681"/>
                    </a:lnTo>
                    <a:lnTo>
                      <a:pt x="1074" y="4860"/>
                    </a:lnTo>
                    <a:lnTo>
                      <a:pt x="1312" y="5024"/>
                    </a:lnTo>
                    <a:lnTo>
                      <a:pt x="1566" y="5159"/>
                    </a:lnTo>
                    <a:lnTo>
                      <a:pt x="1834" y="5263"/>
                    </a:lnTo>
                    <a:lnTo>
                      <a:pt x="2117" y="5352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0" y="5352"/>
                    </a:lnTo>
                    <a:lnTo>
                      <a:pt x="3504" y="5293"/>
                    </a:lnTo>
                    <a:lnTo>
                      <a:pt x="3757" y="5203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8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19"/>
                    </a:lnTo>
                    <a:lnTo>
                      <a:pt x="5084" y="3996"/>
                    </a:lnTo>
                    <a:lnTo>
                      <a:pt x="5203" y="3757"/>
                    </a:lnTo>
                    <a:lnTo>
                      <a:pt x="5293" y="3519"/>
                    </a:lnTo>
                    <a:lnTo>
                      <a:pt x="5353" y="3250"/>
                    </a:lnTo>
                    <a:lnTo>
                      <a:pt x="5397" y="2982"/>
                    </a:lnTo>
                    <a:lnTo>
                      <a:pt x="5412" y="2714"/>
                    </a:lnTo>
                    <a:lnTo>
                      <a:pt x="5397" y="2460"/>
                    </a:lnTo>
                    <a:lnTo>
                      <a:pt x="5367" y="2207"/>
                    </a:lnTo>
                    <a:lnTo>
                      <a:pt x="5308" y="1983"/>
                    </a:lnTo>
                    <a:lnTo>
                      <a:pt x="5233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0" y="1118"/>
                    </a:lnTo>
                    <a:lnTo>
                      <a:pt x="4756" y="939"/>
                    </a:lnTo>
                    <a:lnTo>
                      <a:pt x="4592" y="775"/>
                    </a:lnTo>
                    <a:lnTo>
                      <a:pt x="4413" y="611"/>
                    </a:lnTo>
                    <a:lnTo>
                      <a:pt x="4220" y="477"/>
                    </a:lnTo>
                    <a:lnTo>
                      <a:pt x="4026" y="343"/>
                    </a:lnTo>
                    <a:lnTo>
                      <a:pt x="3817" y="239"/>
                    </a:lnTo>
                    <a:lnTo>
                      <a:pt x="3593" y="149"/>
                    </a:lnTo>
                    <a:lnTo>
                      <a:pt x="3355" y="90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2992330" y="3732772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503"/>
                    </a:lnTo>
                    <a:lnTo>
                      <a:pt x="1074" y="4517"/>
                    </a:lnTo>
                    <a:lnTo>
                      <a:pt x="1357" y="4503"/>
                    </a:lnTo>
                    <a:lnTo>
                      <a:pt x="1625" y="4458"/>
                    </a:lnTo>
                    <a:lnTo>
                      <a:pt x="1879" y="4383"/>
                    </a:lnTo>
                    <a:lnTo>
                      <a:pt x="2132" y="4294"/>
                    </a:lnTo>
                    <a:lnTo>
                      <a:pt x="2371" y="4189"/>
                    </a:lnTo>
                    <a:lnTo>
                      <a:pt x="2594" y="4055"/>
                    </a:lnTo>
                    <a:lnTo>
                      <a:pt x="2803" y="3891"/>
                    </a:lnTo>
                    <a:lnTo>
                      <a:pt x="2997" y="3712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59" y="3101"/>
                    </a:lnTo>
                    <a:lnTo>
                      <a:pt x="3564" y="2863"/>
                    </a:lnTo>
                    <a:lnTo>
                      <a:pt x="3668" y="2609"/>
                    </a:lnTo>
                    <a:lnTo>
                      <a:pt x="3728" y="2356"/>
                    </a:lnTo>
                    <a:lnTo>
                      <a:pt x="3772" y="2087"/>
                    </a:lnTo>
                    <a:lnTo>
                      <a:pt x="3787" y="1804"/>
                    </a:lnTo>
                    <a:lnTo>
                      <a:pt x="3772" y="1551"/>
                    </a:lnTo>
                    <a:lnTo>
                      <a:pt x="3742" y="1312"/>
                    </a:lnTo>
                    <a:lnTo>
                      <a:pt x="3683" y="1074"/>
                    </a:lnTo>
                    <a:lnTo>
                      <a:pt x="3608" y="850"/>
                    </a:lnTo>
                    <a:lnTo>
                      <a:pt x="3504" y="626"/>
                    </a:lnTo>
                    <a:lnTo>
                      <a:pt x="3400" y="418"/>
                    </a:lnTo>
                    <a:lnTo>
                      <a:pt x="3265" y="224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896001" y="3728465"/>
                <a:ext cx="312966" cy="180918"/>
              </a:xfrm>
              <a:custGeom>
                <a:rect b="b" l="l" r="r" t="t"/>
                <a:pathLst>
                  <a:path extrusionOk="0" h="11928" w="20634">
                    <a:moveTo>
                      <a:pt x="10749" y="2237"/>
                    </a:moveTo>
                    <a:lnTo>
                      <a:pt x="11077" y="2252"/>
                    </a:lnTo>
                    <a:lnTo>
                      <a:pt x="11420" y="2267"/>
                    </a:lnTo>
                    <a:lnTo>
                      <a:pt x="11748" y="2297"/>
                    </a:lnTo>
                    <a:lnTo>
                      <a:pt x="12076" y="2342"/>
                    </a:lnTo>
                    <a:lnTo>
                      <a:pt x="12404" y="2386"/>
                    </a:lnTo>
                    <a:lnTo>
                      <a:pt x="12732" y="2446"/>
                    </a:lnTo>
                    <a:lnTo>
                      <a:pt x="13045" y="2520"/>
                    </a:lnTo>
                    <a:lnTo>
                      <a:pt x="13358" y="2595"/>
                    </a:lnTo>
                    <a:lnTo>
                      <a:pt x="13671" y="2684"/>
                    </a:lnTo>
                    <a:lnTo>
                      <a:pt x="13985" y="2774"/>
                    </a:lnTo>
                    <a:lnTo>
                      <a:pt x="14268" y="2893"/>
                    </a:lnTo>
                    <a:lnTo>
                      <a:pt x="14566" y="2998"/>
                    </a:lnTo>
                    <a:lnTo>
                      <a:pt x="14849" y="3132"/>
                    </a:lnTo>
                    <a:lnTo>
                      <a:pt x="15118" y="3266"/>
                    </a:lnTo>
                    <a:lnTo>
                      <a:pt x="15371" y="3400"/>
                    </a:lnTo>
                    <a:lnTo>
                      <a:pt x="15639" y="3564"/>
                    </a:lnTo>
                    <a:lnTo>
                      <a:pt x="15893" y="3728"/>
                    </a:lnTo>
                    <a:lnTo>
                      <a:pt x="16131" y="3907"/>
                    </a:lnTo>
                    <a:lnTo>
                      <a:pt x="16340" y="4086"/>
                    </a:lnTo>
                    <a:lnTo>
                      <a:pt x="16534" y="4265"/>
                    </a:lnTo>
                    <a:lnTo>
                      <a:pt x="16698" y="4459"/>
                    </a:lnTo>
                    <a:lnTo>
                      <a:pt x="16862" y="4652"/>
                    </a:lnTo>
                    <a:lnTo>
                      <a:pt x="16996" y="4846"/>
                    </a:lnTo>
                    <a:lnTo>
                      <a:pt x="17115" y="5040"/>
                    </a:lnTo>
                    <a:lnTo>
                      <a:pt x="17220" y="5249"/>
                    </a:lnTo>
                    <a:lnTo>
                      <a:pt x="17294" y="5457"/>
                    </a:lnTo>
                    <a:lnTo>
                      <a:pt x="17354" y="5651"/>
                    </a:lnTo>
                    <a:lnTo>
                      <a:pt x="17399" y="5860"/>
                    </a:lnTo>
                    <a:lnTo>
                      <a:pt x="17428" y="6069"/>
                    </a:lnTo>
                    <a:lnTo>
                      <a:pt x="17428" y="6277"/>
                    </a:lnTo>
                    <a:lnTo>
                      <a:pt x="17428" y="6486"/>
                    </a:lnTo>
                    <a:lnTo>
                      <a:pt x="17384" y="6650"/>
                    </a:lnTo>
                    <a:lnTo>
                      <a:pt x="17324" y="6814"/>
                    </a:lnTo>
                    <a:lnTo>
                      <a:pt x="17264" y="6978"/>
                    </a:lnTo>
                    <a:lnTo>
                      <a:pt x="17190" y="7127"/>
                    </a:lnTo>
                    <a:lnTo>
                      <a:pt x="17100" y="7291"/>
                    </a:lnTo>
                    <a:lnTo>
                      <a:pt x="16996" y="7440"/>
                    </a:lnTo>
                    <a:lnTo>
                      <a:pt x="16892" y="7589"/>
                    </a:lnTo>
                    <a:lnTo>
                      <a:pt x="16772" y="7738"/>
                    </a:lnTo>
                    <a:lnTo>
                      <a:pt x="16638" y="7888"/>
                    </a:lnTo>
                    <a:lnTo>
                      <a:pt x="16504" y="8037"/>
                    </a:lnTo>
                    <a:lnTo>
                      <a:pt x="16340" y="8186"/>
                    </a:lnTo>
                    <a:lnTo>
                      <a:pt x="16176" y="8320"/>
                    </a:lnTo>
                    <a:lnTo>
                      <a:pt x="16012" y="8454"/>
                    </a:lnTo>
                    <a:lnTo>
                      <a:pt x="15818" y="8588"/>
                    </a:lnTo>
                    <a:lnTo>
                      <a:pt x="15624" y="8722"/>
                    </a:lnTo>
                    <a:lnTo>
                      <a:pt x="15416" y="8842"/>
                    </a:lnTo>
                    <a:lnTo>
                      <a:pt x="15147" y="8991"/>
                    </a:lnTo>
                    <a:lnTo>
                      <a:pt x="14864" y="9140"/>
                    </a:lnTo>
                    <a:lnTo>
                      <a:pt x="14581" y="9259"/>
                    </a:lnTo>
                    <a:lnTo>
                      <a:pt x="14298" y="9378"/>
                    </a:lnTo>
                    <a:lnTo>
                      <a:pt x="13999" y="9498"/>
                    </a:lnTo>
                    <a:lnTo>
                      <a:pt x="13686" y="9587"/>
                    </a:lnTo>
                    <a:lnTo>
                      <a:pt x="13373" y="9677"/>
                    </a:lnTo>
                    <a:lnTo>
                      <a:pt x="13045" y="9766"/>
                    </a:lnTo>
                    <a:lnTo>
                      <a:pt x="12732" y="9841"/>
                    </a:lnTo>
                    <a:lnTo>
                      <a:pt x="12404" y="9900"/>
                    </a:lnTo>
                    <a:lnTo>
                      <a:pt x="12061" y="9945"/>
                    </a:lnTo>
                    <a:lnTo>
                      <a:pt x="11733" y="9990"/>
                    </a:lnTo>
                    <a:lnTo>
                      <a:pt x="11390" y="10034"/>
                    </a:lnTo>
                    <a:lnTo>
                      <a:pt x="11048" y="10049"/>
                    </a:lnTo>
                    <a:lnTo>
                      <a:pt x="10705" y="10064"/>
                    </a:lnTo>
                    <a:lnTo>
                      <a:pt x="10362" y="10079"/>
                    </a:lnTo>
                    <a:lnTo>
                      <a:pt x="10019" y="10079"/>
                    </a:lnTo>
                    <a:lnTo>
                      <a:pt x="9676" y="10064"/>
                    </a:lnTo>
                    <a:lnTo>
                      <a:pt x="9333" y="10034"/>
                    </a:lnTo>
                    <a:lnTo>
                      <a:pt x="9005" y="10005"/>
                    </a:lnTo>
                    <a:lnTo>
                      <a:pt x="8662" y="9975"/>
                    </a:lnTo>
                    <a:lnTo>
                      <a:pt x="8334" y="9915"/>
                    </a:lnTo>
                    <a:lnTo>
                      <a:pt x="8006" y="9855"/>
                    </a:lnTo>
                    <a:lnTo>
                      <a:pt x="7678" y="9796"/>
                    </a:lnTo>
                    <a:lnTo>
                      <a:pt x="7350" y="9706"/>
                    </a:lnTo>
                    <a:lnTo>
                      <a:pt x="7037" y="9617"/>
                    </a:lnTo>
                    <a:lnTo>
                      <a:pt x="6739" y="9527"/>
                    </a:lnTo>
                    <a:lnTo>
                      <a:pt x="6426" y="9423"/>
                    </a:lnTo>
                    <a:lnTo>
                      <a:pt x="6143" y="9304"/>
                    </a:lnTo>
                    <a:lnTo>
                      <a:pt x="5859" y="9170"/>
                    </a:lnTo>
                    <a:lnTo>
                      <a:pt x="5576" y="9035"/>
                    </a:lnTo>
                    <a:lnTo>
                      <a:pt x="5308" y="8901"/>
                    </a:lnTo>
                    <a:lnTo>
                      <a:pt x="5069" y="8752"/>
                    </a:lnTo>
                    <a:lnTo>
                      <a:pt x="4846" y="8603"/>
                    </a:lnTo>
                    <a:lnTo>
                      <a:pt x="4637" y="8454"/>
                    </a:lnTo>
                    <a:lnTo>
                      <a:pt x="4443" y="8290"/>
                    </a:lnTo>
                    <a:lnTo>
                      <a:pt x="4264" y="8126"/>
                    </a:lnTo>
                    <a:lnTo>
                      <a:pt x="4100" y="7962"/>
                    </a:lnTo>
                    <a:lnTo>
                      <a:pt x="3936" y="7798"/>
                    </a:lnTo>
                    <a:lnTo>
                      <a:pt x="3802" y="7619"/>
                    </a:lnTo>
                    <a:lnTo>
                      <a:pt x="3668" y="7351"/>
                    </a:lnTo>
                    <a:lnTo>
                      <a:pt x="3564" y="7082"/>
                    </a:lnTo>
                    <a:lnTo>
                      <a:pt x="3474" y="6799"/>
                    </a:lnTo>
                    <a:lnTo>
                      <a:pt x="3429" y="6531"/>
                    </a:lnTo>
                    <a:lnTo>
                      <a:pt x="3429" y="6248"/>
                    </a:lnTo>
                    <a:lnTo>
                      <a:pt x="3444" y="5979"/>
                    </a:lnTo>
                    <a:lnTo>
                      <a:pt x="3504" y="5696"/>
                    </a:lnTo>
                    <a:lnTo>
                      <a:pt x="3593" y="5428"/>
                    </a:lnTo>
                    <a:lnTo>
                      <a:pt x="3713" y="5159"/>
                    </a:lnTo>
                    <a:lnTo>
                      <a:pt x="3862" y="4891"/>
                    </a:lnTo>
                    <a:lnTo>
                      <a:pt x="4041" y="4623"/>
                    </a:lnTo>
                    <a:lnTo>
                      <a:pt x="4264" y="4369"/>
                    </a:lnTo>
                    <a:lnTo>
                      <a:pt x="4518" y="4131"/>
                    </a:lnTo>
                    <a:lnTo>
                      <a:pt x="4801" y="3892"/>
                    </a:lnTo>
                    <a:lnTo>
                      <a:pt x="5114" y="3654"/>
                    </a:lnTo>
                    <a:lnTo>
                      <a:pt x="5457" y="3430"/>
                    </a:lnTo>
                    <a:lnTo>
                      <a:pt x="5725" y="3296"/>
                    </a:lnTo>
                    <a:lnTo>
                      <a:pt x="5994" y="3162"/>
                    </a:lnTo>
                    <a:lnTo>
                      <a:pt x="6262" y="3027"/>
                    </a:lnTo>
                    <a:lnTo>
                      <a:pt x="6560" y="2908"/>
                    </a:lnTo>
                    <a:lnTo>
                      <a:pt x="6843" y="2804"/>
                    </a:lnTo>
                    <a:lnTo>
                      <a:pt x="7156" y="2699"/>
                    </a:lnTo>
                    <a:lnTo>
                      <a:pt x="7455" y="2610"/>
                    </a:lnTo>
                    <a:lnTo>
                      <a:pt x="7768" y="2535"/>
                    </a:lnTo>
                    <a:lnTo>
                      <a:pt x="8096" y="2461"/>
                    </a:lnTo>
                    <a:lnTo>
                      <a:pt x="8409" y="2401"/>
                    </a:lnTo>
                    <a:lnTo>
                      <a:pt x="8737" y="2356"/>
                    </a:lnTo>
                    <a:lnTo>
                      <a:pt x="9065" y="2312"/>
                    </a:lnTo>
                    <a:lnTo>
                      <a:pt x="9408" y="2282"/>
                    </a:lnTo>
                    <a:lnTo>
                      <a:pt x="9736" y="2252"/>
                    </a:lnTo>
                    <a:lnTo>
                      <a:pt x="10079" y="2237"/>
                    </a:lnTo>
                    <a:close/>
                    <a:moveTo>
                      <a:pt x="10287" y="1"/>
                    </a:moveTo>
                    <a:lnTo>
                      <a:pt x="9795" y="16"/>
                    </a:lnTo>
                    <a:lnTo>
                      <a:pt x="9303" y="31"/>
                    </a:lnTo>
                    <a:lnTo>
                      <a:pt x="8811" y="76"/>
                    </a:lnTo>
                    <a:lnTo>
                      <a:pt x="8319" y="120"/>
                    </a:lnTo>
                    <a:lnTo>
                      <a:pt x="7842" y="180"/>
                    </a:lnTo>
                    <a:lnTo>
                      <a:pt x="7350" y="269"/>
                    </a:lnTo>
                    <a:lnTo>
                      <a:pt x="6873" y="359"/>
                    </a:lnTo>
                    <a:lnTo>
                      <a:pt x="6411" y="463"/>
                    </a:lnTo>
                    <a:lnTo>
                      <a:pt x="5949" y="582"/>
                    </a:lnTo>
                    <a:lnTo>
                      <a:pt x="5502" y="702"/>
                    </a:lnTo>
                    <a:lnTo>
                      <a:pt x="5054" y="851"/>
                    </a:lnTo>
                    <a:lnTo>
                      <a:pt x="4622" y="1015"/>
                    </a:lnTo>
                    <a:lnTo>
                      <a:pt x="4190" y="1179"/>
                    </a:lnTo>
                    <a:lnTo>
                      <a:pt x="3787" y="1373"/>
                    </a:lnTo>
                    <a:lnTo>
                      <a:pt x="3385" y="1566"/>
                    </a:lnTo>
                    <a:lnTo>
                      <a:pt x="2997" y="1790"/>
                    </a:lnTo>
                    <a:lnTo>
                      <a:pt x="2654" y="1984"/>
                    </a:lnTo>
                    <a:lnTo>
                      <a:pt x="2341" y="2207"/>
                    </a:lnTo>
                    <a:lnTo>
                      <a:pt x="2043" y="2431"/>
                    </a:lnTo>
                    <a:lnTo>
                      <a:pt x="1760" y="2655"/>
                    </a:lnTo>
                    <a:lnTo>
                      <a:pt x="1506" y="2893"/>
                    </a:lnTo>
                    <a:lnTo>
                      <a:pt x="1268" y="3132"/>
                    </a:lnTo>
                    <a:lnTo>
                      <a:pt x="1044" y="3370"/>
                    </a:lnTo>
                    <a:lnTo>
                      <a:pt x="850" y="3624"/>
                    </a:lnTo>
                    <a:lnTo>
                      <a:pt x="671" y="3877"/>
                    </a:lnTo>
                    <a:lnTo>
                      <a:pt x="522" y="4131"/>
                    </a:lnTo>
                    <a:lnTo>
                      <a:pt x="388" y="4384"/>
                    </a:lnTo>
                    <a:lnTo>
                      <a:pt x="269" y="4652"/>
                    </a:lnTo>
                    <a:lnTo>
                      <a:pt x="179" y="4906"/>
                    </a:lnTo>
                    <a:lnTo>
                      <a:pt x="105" y="5174"/>
                    </a:lnTo>
                    <a:lnTo>
                      <a:pt x="45" y="5443"/>
                    </a:lnTo>
                    <a:lnTo>
                      <a:pt x="15" y="5711"/>
                    </a:lnTo>
                    <a:lnTo>
                      <a:pt x="0" y="5711"/>
                    </a:lnTo>
                    <a:lnTo>
                      <a:pt x="0" y="5726"/>
                    </a:lnTo>
                    <a:lnTo>
                      <a:pt x="0" y="5905"/>
                    </a:lnTo>
                    <a:lnTo>
                      <a:pt x="0" y="6099"/>
                    </a:lnTo>
                    <a:lnTo>
                      <a:pt x="15" y="6367"/>
                    </a:lnTo>
                    <a:lnTo>
                      <a:pt x="60" y="6650"/>
                    </a:lnTo>
                    <a:lnTo>
                      <a:pt x="120" y="6933"/>
                    </a:lnTo>
                    <a:lnTo>
                      <a:pt x="209" y="7202"/>
                    </a:lnTo>
                    <a:lnTo>
                      <a:pt x="328" y="7485"/>
                    </a:lnTo>
                    <a:lnTo>
                      <a:pt x="463" y="7753"/>
                    </a:lnTo>
                    <a:lnTo>
                      <a:pt x="612" y="8022"/>
                    </a:lnTo>
                    <a:lnTo>
                      <a:pt x="791" y="8275"/>
                    </a:lnTo>
                    <a:lnTo>
                      <a:pt x="999" y="8543"/>
                    </a:lnTo>
                    <a:lnTo>
                      <a:pt x="1223" y="8797"/>
                    </a:lnTo>
                    <a:lnTo>
                      <a:pt x="1461" y="9050"/>
                    </a:lnTo>
                    <a:lnTo>
                      <a:pt x="1730" y="9289"/>
                    </a:lnTo>
                    <a:lnTo>
                      <a:pt x="2028" y="9527"/>
                    </a:lnTo>
                    <a:lnTo>
                      <a:pt x="2341" y="9766"/>
                    </a:lnTo>
                    <a:lnTo>
                      <a:pt x="2684" y="9990"/>
                    </a:lnTo>
                    <a:lnTo>
                      <a:pt x="3042" y="10198"/>
                    </a:lnTo>
                    <a:lnTo>
                      <a:pt x="3429" y="10407"/>
                    </a:lnTo>
                    <a:lnTo>
                      <a:pt x="3817" y="10616"/>
                    </a:lnTo>
                    <a:lnTo>
                      <a:pt x="4234" y="10795"/>
                    </a:lnTo>
                    <a:lnTo>
                      <a:pt x="4667" y="10959"/>
                    </a:lnTo>
                    <a:lnTo>
                      <a:pt x="5099" y="11123"/>
                    </a:lnTo>
                    <a:lnTo>
                      <a:pt x="5546" y="11257"/>
                    </a:lnTo>
                    <a:lnTo>
                      <a:pt x="5994" y="11391"/>
                    </a:lnTo>
                    <a:lnTo>
                      <a:pt x="6456" y="11495"/>
                    </a:lnTo>
                    <a:lnTo>
                      <a:pt x="6933" y="11600"/>
                    </a:lnTo>
                    <a:lnTo>
                      <a:pt x="7410" y="11689"/>
                    </a:lnTo>
                    <a:lnTo>
                      <a:pt x="7887" y="11764"/>
                    </a:lnTo>
                    <a:lnTo>
                      <a:pt x="8379" y="11823"/>
                    </a:lnTo>
                    <a:lnTo>
                      <a:pt x="8856" y="11868"/>
                    </a:lnTo>
                    <a:lnTo>
                      <a:pt x="9363" y="11898"/>
                    </a:lnTo>
                    <a:lnTo>
                      <a:pt x="9855" y="11913"/>
                    </a:lnTo>
                    <a:lnTo>
                      <a:pt x="10347" y="11928"/>
                    </a:lnTo>
                    <a:lnTo>
                      <a:pt x="10839" y="11913"/>
                    </a:lnTo>
                    <a:lnTo>
                      <a:pt x="11331" y="11883"/>
                    </a:lnTo>
                    <a:lnTo>
                      <a:pt x="11823" y="11853"/>
                    </a:lnTo>
                    <a:lnTo>
                      <a:pt x="12315" y="11808"/>
                    </a:lnTo>
                    <a:lnTo>
                      <a:pt x="12807" y="11734"/>
                    </a:lnTo>
                    <a:lnTo>
                      <a:pt x="13284" y="11659"/>
                    </a:lnTo>
                    <a:lnTo>
                      <a:pt x="13761" y="11570"/>
                    </a:lnTo>
                    <a:lnTo>
                      <a:pt x="14223" y="11466"/>
                    </a:lnTo>
                    <a:lnTo>
                      <a:pt x="14685" y="11346"/>
                    </a:lnTo>
                    <a:lnTo>
                      <a:pt x="15132" y="11227"/>
                    </a:lnTo>
                    <a:lnTo>
                      <a:pt x="15580" y="11078"/>
                    </a:lnTo>
                    <a:lnTo>
                      <a:pt x="16012" y="10914"/>
                    </a:lnTo>
                    <a:lnTo>
                      <a:pt x="16444" y="10750"/>
                    </a:lnTo>
                    <a:lnTo>
                      <a:pt x="16847" y="10556"/>
                    </a:lnTo>
                    <a:lnTo>
                      <a:pt x="17249" y="10362"/>
                    </a:lnTo>
                    <a:lnTo>
                      <a:pt x="17622" y="10154"/>
                    </a:lnTo>
                    <a:lnTo>
                      <a:pt x="17980" y="9930"/>
                    </a:lnTo>
                    <a:lnTo>
                      <a:pt x="18323" y="9706"/>
                    </a:lnTo>
                    <a:lnTo>
                      <a:pt x="18636" y="9468"/>
                    </a:lnTo>
                    <a:lnTo>
                      <a:pt x="18934" y="9229"/>
                    </a:lnTo>
                    <a:lnTo>
                      <a:pt x="19188" y="8976"/>
                    </a:lnTo>
                    <a:lnTo>
                      <a:pt x="19441" y="8722"/>
                    </a:lnTo>
                    <a:lnTo>
                      <a:pt x="19665" y="8469"/>
                    </a:lnTo>
                    <a:lnTo>
                      <a:pt x="19858" y="8201"/>
                    </a:lnTo>
                    <a:lnTo>
                      <a:pt x="20037" y="7947"/>
                    </a:lnTo>
                    <a:lnTo>
                      <a:pt x="20186" y="7679"/>
                    </a:lnTo>
                    <a:lnTo>
                      <a:pt x="20321" y="7396"/>
                    </a:lnTo>
                    <a:lnTo>
                      <a:pt x="20425" y="7127"/>
                    </a:lnTo>
                    <a:lnTo>
                      <a:pt x="20514" y="6844"/>
                    </a:lnTo>
                    <a:lnTo>
                      <a:pt x="20574" y="6576"/>
                    </a:lnTo>
                    <a:lnTo>
                      <a:pt x="20619" y="6292"/>
                    </a:lnTo>
                    <a:lnTo>
                      <a:pt x="20634" y="6009"/>
                    </a:lnTo>
                    <a:lnTo>
                      <a:pt x="20634" y="5830"/>
                    </a:lnTo>
                    <a:lnTo>
                      <a:pt x="20634" y="5636"/>
                    </a:lnTo>
                    <a:lnTo>
                      <a:pt x="20589" y="5368"/>
                    </a:lnTo>
                    <a:lnTo>
                      <a:pt x="20544" y="5100"/>
                    </a:lnTo>
                    <a:lnTo>
                      <a:pt x="20470" y="4846"/>
                    </a:lnTo>
                    <a:lnTo>
                      <a:pt x="20365" y="4578"/>
                    </a:lnTo>
                    <a:lnTo>
                      <a:pt x="20246" y="4309"/>
                    </a:lnTo>
                    <a:lnTo>
                      <a:pt x="20112" y="4056"/>
                    </a:lnTo>
                    <a:lnTo>
                      <a:pt x="19948" y="3803"/>
                    </a:lnTo>
                    <a:lnTo>
                      <a:pt x="19769" y="3549"/>
                    </a:lnTo>
                    <a:lnTo>
                      <a:pt x="19575" y="3296"/>
                    </a:lnTo>
                    <a:lnTo>
                      <a:pt x="19352" y="3057"/>
                    </a:lnTo>
                    <a:lnTo>
                      <a:pt x="19113" y="2819"/>
                    </a:lnTo>
                    <a:lnTo>
                      <a:pt x="18845" y="2580"/>
                    </a:lnTo>
                    <a:lnTo>
                      <a:pt x="18561" y="2356"/>
                    </a:lnTo>
                    <a:lnTo>
                      <a:pt x="18263" y="2133"/>
                    </a:lnTo>
                    <a:lnTo>
                      <a:pt x="17935" y="1924"/>
                    </a:lnTo>
                    <a:lnTo>
                      <a:pt x="17592" y="1715"/>
                    </a:lnTo>
                    <a:lnTo>
                      <a:pt x="17205" y="1507"/>
                    </a:lnTo>
                    <a:lnTo>
                      <a:pt x="16802" y="1313"/>
                    </a:lnTo>
                    <a:lnTo>
                      <a:pt x="16400" y="1119"/>
                    </a:lnTo>
                    <a:lnTo>
                      <a:pt x="15967" y="955"/>
                    </a:lnTo>
                    <a:lnTo>
                      <a:pt x="15535" y="806"/>
                    </a:lnTo>
                    <a:lnTo>
                      <a:pt x="15088" y="657"/>
                    </a:lnTo>
                    <a:lnTo>
                      <a:pt x="14641" y="538"/>
                    </a:lnTo>
                    <a:lnTo>
                      <a:pt x="14178" y="418"/>
                    </a:lnTo>
                    <a:lnTo>
                      <a:pt x="13701" y="314"/>
                    </a:lnTo>
                    <a:lnTo>
                      <a:pt x="13239" y="240"/>
                    </a:lnTo>
                    <a:lnTo>
                      <a:pt x="12747" y="165"/>
                    </a:lnTo>
                    <a:lnTo>
                      <a:pt x="12270" y="105"/>
                    </a:lnTo>
                    <a:lnTo>
                      <a:pt x="11778" y="61"/>
                    </a:lnTo>
                    <a:lnTo>
                      <a:pt x="11286" y="31"/>
                    </a:lnTo>
                    <a:lnTo>
                      <a:pt x="10794" y="1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44841" y="3738869"/>
                <a:ext cx="216425" cy="87759"/>
              </a:xfrm>
              <a:custGeom>
                <a:rect b="b" l="l" r="r" t="t"/>
                <a:pathLst>
                  <a:path extrusionOk="0" h="5786" w="14269">
                    <a:moveTo>
                      <a:pt x="7037" y="1"/>
                    </a:moveTo>
                    <a:lnTo>
                      <a:pt x="6486" y="16"/>
                    </a:lnTo>
                    <a:lnTo>
                      <a:pt x="5934" y="60"/>
                    </a:lnTo>
                    <a:lnTo>
                      <a:pt x="5383" y="135"/>
                    </a:lnTo>
                    <a:lnTo>
                      <a:pt x="4846" y="224"/>
                    </a:lnTo>
                    <a:lnTo>
                      <a:pt x="4324" y="344"/>
                    </a:lnTo>
                    <a:lnTo>
                      <a:pt x="3817" y="493"/>
                    </a:lnTo>
                    <a:lnTo>
                      <a:pt x="3355" y="642"/>
                    </a:lnTo>
                    <a:lnTo>
                      <a:pt x="2908" y="806"/>
                    </a:lnTo>
                    <a:lnTo>
                      <a:pt x="2490" y="1015"/>
                    </a:lnTo>
                    <a:lnTo>
                      <a:pt x="2088" y="1223"/>
                    </a:lnTo>
                    <a:lnTo>
                      <a:pt x="2073" y="1238"/>
                    </a:lnTo>
                    <a:lnTo>
                      <a:pt x="1700" y="1462"/>
                    </a:lnTo>
                    <a:lnTo>
                      <a:pt x="1372" y="1715"/>
                    </a:lnTo>
                    <a:lnTo>
                      <a:pt x="1074" y="1969"/>
                    </a:lnTo>
                    <a:lnTo>
                      <a:pt x="821" y="2237"/>
                    </a:lnTo>
                    <a:lnTo>
                      <a:pt x="701" y="2371"/>
                    </a:lnTo>
                    <a:lnTo>
                      <a:pt x="582" y="2505"/>
                    </a:lnTo>
                    <a:lnTo>
                      <a:pt x="478" y="2640"/>
                    </a:lnTo>
                    <a:lnTo>
                      <a:pt x="388" y="2789"/>
                    </a:lnTo>
                    <a:lnTo>
                      <a:pt x="299" y="2938"/>
                    </a:lnTo>
                    <a:lnTo>
                      <a:pt x="224" y="3087"/>
                    </a:lnTo>
                    <a:lnTo>
                      <a:pt x="165" y="3221"/>
                    </a:lnTo>
                    <a:lnTo>
                      <a:pt x="120" y="3370"/>
                    </a:lnTo>
                    <a:lnTo>
                      <a:pt x="75" y="3519"/>
                    </a:lnTo>
                    <a:lnTo>
                      <a:pt x="30" y="3683"/>
                    </a:lnTo>
                    <a:lnTo>
                      <a:pt x="16" y="3832"/>
                    </a:lnTo>
                    <a:lnTo>
                      <a:pt x="1" y="3981"/>
                    </a:lnTo>
                    <a:lnTo>
                      <a:pt x="1" y="4130"/>
                    </a:lnTo>
                    <a:lnTo>
                      <a:pt x="1" y="4279"/>
                    </a:lnTo>
                    <a:lnTo>
                      <a:pt x="16" y="4429"/>
                    </a:lnTo>
                    <a:lnTo>
                      <a:pt x="30" y="4578"/>
                    </a:lnTo>
                    <a:lnTo>
                      <a:pt x="45" y="4593"/>
                    </a:lnTo>
                    <a:lnTo>
                      <a:pt x="45" y="4607"/>
                    </a:lnTo>
                    <a:lnTo>
                      <a:pt x="90" y="4816"/>
                    </a:lnTo>
                    <a:lnTo>
                      <a:pt x="165" y="5025"/>
                    </a:lnTo>
                    <a:lnTo>
                      <a:pt x="224" y="5189"/>
                    </a:lnTo>
                    <a:lnTo>
                      <a:pt x="314" y="5353"/>
                    </a:lnTo>
                    <a:lnTo>
                      <a:pt x="403" y="5517"/>
                    </a:lnTo>
                    <a:lnTo>
                      <a:pt x="522" y="5696"/>
                    </a:lnTo>
                    <a:lnTo>
                      <a:pt x="537" y="5740"/>
                    </a:lnTo>
                    <a:lnTo>
                      <a:pt x="582" y="5785"/>
                    </a:lnTo>
                    <a:lnTo>
                      <a:pt x="448" y="5517"/>
                    </a:lnTo>
                    <a:lnTo>
                      <a:pt x="344" y="5249"/>
                    </a:lnTo>
                    <a:lnTo>
                      <a:pt x="254" y="4965"/>
                    </a:lnTo>
                    <a:lnTo>
                      <a:pt x="209" y="4697"/>
                    </a:lnTo>
                    <a:lnTo>
                      <a:pt x="209" y="4414"/>
                    </a:lnTo>
                    <a:lnTo>
                      <a:pt x="224" y="4145"/>
                    </a:lnTo>
                    <a:lnTo>
                      <a:pt x="284" y="3862"/>
                    </a:lnTo>
                    <a:lnTo>
                      <a:pt x="373" y="3594"/>
                    </a:lnTo>
                    <a:lnTo>
                      <a:pt x="493" y="3325"/>
                    </a:lnTo>
                    <a:lnTo>
                      <a:pt x="642" y="3057"/>
                    </a:lnTo>
                    <a:lnTo>
                      <a:pt x="821" y="2789"/>
                    </a:lnTo>
                    <a:lnTo>
                      <a:pt x="1044" y="2535"/>
                    </a:lnTo>
                    <a:lnTo>
                      <a:pt x="1298" y="2297"/>
                    </a:lnTo>
                    <a:lnTo>
                      <a:pt x="1581" y="2043"/>
                    </a:lnTo>
                    <a:lnTo>
                      <a:pt x="1894" y="1820"/>
                    </a:lnTo>
                    <a:lnTo>
                      <a:pt x="2237" y="1596"/>
                    </a:lnTo>
                    <a:lnTo>
                      <a:pt x="2505" y="1462"/>
                    </a:lnTo>
                    <a:lnTo>
                      <a:pt x="2774" y="1328"/>
                    </a:lnTo>
                    <a:lnTo>
                      <a:pt x="3042" y="1193"/>
                    </a:lnTo>
                    <a:lnTo>
                      <a:pt x="3340" y="1074"/>
                    </a:lnTo>
                    <a:lnTo>
                      <a:pt x="3623" y="970"/>
                    </a:lnTo>
                    <a:lnTo>
                      <a:pt x="3936" y="865"/>
                    </a:lnTo>
                    <a:lnTo>
                      <a:pt x="4235" y="776"/>
                    </a:lnTo>
                    <a:lnTo>
                      <a:pt x="4548" y="701"/>
                    </a:lnTo>
                    <a:lnTo>
                      <a:pt x="4876" y="627"/>
                    </a:lnTo>
                    <a:lnTo>
                      <a:pt x="5189" y="567"/>
                    </a:lnTo>
                    <a:lnTo>
                      <a:pt x="5517" y="523"/>
                    </a:lnTo>
                    <a:lnTo>
                      <a:pt x="5845" y="478"/>
                    </a:lnTo>
                    <a:lnTo>
                      <a:pt x="6188" y="448"/>
                    </a:lnTo>
                    <a:lnTo>
                      <a:pt x="6516" y="418"/>
                    </a:lnTo>
                    <a:lnTo>
                      <a:pt x="6859" y="403"/>
                    </a:lnTo>
                    <a:lnTo>
                      <a:pt x="7187" y="388"/>
                    </a:lnTo>
                    <a:lnTo>
                      <a:pt x="7529" y="403"/>
                    </a:lnTo>
                    <a:lnTo>
                      <a:pt x="7857" y="418"/>
                    </a:lnTo>
                    <a:lnTo>
                      <a:pt x="8200" y="433"/>
                    </a:lnTo>
                    <a:lnTo>
                      <a:pt x="8528" y="463"/>
                    </a:lnTo>
                    <a:lnTo>
                      <a:pt x="8856" y="508"/>
                    </a:lnTo>
                    <a:lnTo>
                      <a:pt x="9184" y="552"/>
                    </a:lnTo>
                    <a:lnTo>
                      <a:pt x="9512" y="612"/>
                    </a:lnTo>
                    <a:lnTo>
                      <a:pt x="9825" y="687"/>
                    </a:lnTo>
                    <a:lnTo>
                      <a:pt x="10138" y="761"/>
                    </a:lnTo>
                    <a:lnTo>
                      <a:pt x="10451" y="851"/>
                    </a:lnTo>
                    <a:lnTo>
                      <a:pt x="10765" y="940"/>
                    </a:lnTo>
                    <a:lnTo>
                      <a:pt x="11048" y="1044"/>
                    </a:lnTo>
                    <a:lnTo>
                      <a:pt x="11346" y="1164"/>
                    </a:lnTo>
                    <a:lnTo>
                      <a:pt x="11629" y="1298"/>
                    </a:lnTo>
                    <a:lnTo>
                      <a:pt x="11898" y="1432"/>
                    </a:lnTo>
                    <a:lnTo>
                      <a:pt x="12151" y="1566"/>
                    </a:lnTo>
                    <a:lnTo>
                      <a:pt x="12419" y="1730"/>
                    </a:lnTo>
                    <a:lnTo>
                      <a:pt x="12673" y="1894"/>
                    </a:lnTo>
                    <a:lnTo>
                      <a:pt x="12911" y="2073"/>
                    </a:lnTo>
                    <a:lnTo>
                      <a:pt x="13120" y="2252"/>
                    </a:lnTo>
                    <a:lnTo>
                      <a:pt x="13314" y="2431"/>
                    </a:lnTo>
                    <a:lnTo>
                      <a:pt x="13478" y="2625"/>
                    </a:lnTo>
                    <a:lnTo>
                      <a:pt x="13642" y="2818"/>
                    </a:lnTo>
                    <a:lnTo>
                      <a:pt x="13776" y="3012"/>
                    </a:lnTo>
                    <a:lnTo>
                      <a:pt x="13895" y="3206"/>
                    </a:lnTo>
                    <a:lnTo>
                      <a:pt x="14000" y="3415"/>
                    </a:lnTo>
                    <a:lnTo>
                      <a:pt x="14074" y="3623"/>
                    </a:lnTo>
                    <a:lnTo>
                      <a:pt x="14134" y="3817"/>
                    </a:lnTo>
                    <a:lnTo>
                      <a:pt x="14179" y="4026"/>
                    </a:lnTo>
                    <a:lnTo>
                      <a:pt x="14208" y="4235"/>
                    </a:lnTo>
                    <a:lnTo>
                      <a:pt x="14208" y="4443"/>
                    </a:lnTo>
                    <a:lnTo>
                      <a:pt x="14208" y="4652"/>
                    </a:lnTo>
                    <a:lnTo>
                      <a:pt x="14238" y="4429"/>
                    </a:lnTo>
                    <a:lnTo>
                      <a:pt x="14268" y="4190"/>
                    </a:lnTo>
                    <a:lnTo>
                      <a:pt x="14268" y="3951"/>
                    </a:lnTo>
                    <a:lnTo>
                      <a:pt x="14238" y="3728"/>
                    </a:lnTo>
                    <a:lnTo>
                      <a:pt x="14193" y="3489"/>
                    </a:lnTo>
                    <a:lnTo>
                      <a:pt x="14119" y="3266"/>
                    </a:lnTo>
                    <a:lnTo>
                      <a:pt x="14029" y="3042"/>
                    </a:lnTo>
                    <a:lnTo>
                      <a:pt x="13910" y="2818"/>
                    </a:lnTo>
                    <a:lnTo>
                      <a:pt x="13776" y="2595"/>
                    </a:lnTo>
                    <a:lnTo>
                      <a:pt x="13612" y="2371"/>
                    </a:lnTo>
                    <a:lnTo>
                      <a:pt x="13418" y="2162"/>
                    </a:lnTo>
                    <a:lnTo>
                      <a:pt x="13224" y="1954"/>
                    </a:lnTo>
                    <a:lnTo>
                      <a:pt x="12986" y="1745"/>
                    </a:lnTo>
                    <a:lnTo>
                      <a:pt x="12732" y="1551"/>
                    </a:lnTo>
                    <a:lnTo>
                      <a:pt x="12464" y="1372"/>
                    </a:lnTo>
                    <a:lnTo>
                      <a:pt x="12166" y="1193"/>
                    </a:lnTo>
                    <a:lnTo>
                      <a:pt x="11734" y="955"/>
                    </a:lnTo>
                    <a:lnTo>
                      <a:pt x="11271" y="746"/>
                    </a:lnTo>
                    <a:lnTo>
                      <a:pt x="10779" y="567"/>
                    </a:lnTo>
                    <a:lnTo>
                      <a:pt x="10273" y="418"/>
                    </a:lnTo>
                    <a:lnTo>
                      <a:pt x="9766" y="284"/>
                    </a:lnTo>
                    <a:lnTo>
                      <a:pt x="9229" y="180"/>
                    </a:lnTo>
                    <a:lnTo>
                      <a:pt x="8692" y="90"/>
                    </a:lnTo>
                    <a:lnTo>
                      <a:pt x="8141" y="45"/>
                    </a:lnTo>
                    <a:lnTo>
                      <a:pt x="7589" y="16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96001" y="3711067"/>
                <a:ext cx="312966" cy="180675"/>
              </a:xfrm>
              <a:custGeom>
                <a:rect b="b" l="l" r="r" t="t"/>
                <a:pathLst>
                  <a:path extrusionOk="0" h="11912" w="20634">
                    <a:moveTo>
                      <a:pt x="10407" y="2221"/>
                    </a:moveTo>
                    <a:lnTo>
                      <a:pt x="10749" y="2236"/>
                    </a:lnTo>
                    <a:lnTo>
                      <a:pt x="11077" y="2251"/>
                    </a:lnTo>
                    <a:lnTo>
                      <a:pt x="11420" y="2266"/>
                    </a:lnTo>
                    <a:lnTo>
                      <a:pt x="11748" y="2296"/>
                    </a:lnTo>
                    <a:lnTo>
                      <a:pt x="12076" y="2341"/>
                    </a:lnTo>
                    <a:lnTo>
                      <a:pt x="12404" y="2385"/>
                    </a:lnTo>
                    <a:lnTo>
                      <a:pt x="12732" y="2445"/>
                    </a:lnTo>
                    <a:lnTo>
                      <a:pt x="13045" y="2520"/>
                    </a:lnTo>
                    <a:lnTo>
                      <a:pt x="13358" y="2594"/>
                    </a:lnTo>
                    <a:lnTo>
                      <a:pt x="13671" y="2684"/>
                    </a:lnTo>
                    <a:lnTo>
                      <a:pt x="13985" y="2773"/>
                    </a:lnTo>
                    <a:lnTo>
                      <a:pt x="14268" y="2877"/>
                    </a:lnTo>
                    <a:lnTo>
                      <a:pt x="14566" y="2997"/>
                    </a:lnTo>
                    <a:lnTo>
                      <a:pt x="14849" y="3131"/>
                    </a:lnTo>
                    <a:lnTo>
                      <a:pt x="15118" y="3265"/>
                    </a:lnTo>
                    <a:lnTo>
                      <a:pt x="15371" y="3399"/>
                    </a:lnTo>
                    <a:lnTo>
                      <a:pt x="15639" y="3563"/>
                    </a:lnTo>
                    <a:lnTo>
                      <a:pt x="15893" y="3727"/>
                    </a:lnTo>
                    <a:lnTo>
                      <a:pt x="16131" y="3906"/>
                    </a:lnTo>
                    <a:lnTo>
                      <a:pt x="16340" y="4085"/>
                    </a:lnTo>
                    <a:lnTo>
                      <a:pt x="16534" y="4264"/>
                    </a:lnTo>
                    <a:lnTo>
                      <a:pt x="16698" y="4458"/>
                    </a:lnTo>
                    <a:lnTo>
                      <a:pt x="16862" y="4651"/>
                    </a:lnTo>
                    <a:lnTo>
                      <a:pt x="16996" y="4845"/>
                    </a:lnTo>
                    <a:lnTo>
                      <a:pt x="17115" y="5039"/>
                    </a:lnTo>
                    <a:lnTo>
                      <a:pt x="17220" y="5248"/>
                    </a:lnTo>
                    <a:lnTo>
                      <a:pt x="17294" y="5456"/>
                    </a:lnTo>
                    <a:lnTo>
                      <a:pt x="17354" y="5650"/>
                    </a:lnTo>
                    <a:lnTo>
                      <a:pt x="17399" y="5859"/>
                    </a:lnTo>
                    <a:lnTo>
                      <a:pt x="17428" y="6068"/>
                    </a:lnTo>
                    <a:lnTo>
                      <a:pt x="17428" y="6276"/>
                    </a:lnTo>
                    <a:lnTo>
                      <a:pt x="17428" y="6485"/>
                    </a:lnTo>
                    <a:lnTo>
                      <a:pt x="17384" y="6649"/>
                    </a:lnTo>
                    <a:lnTo>
                      <a:pt x="17324" y="6813"/>
                    </a:lnTo>
                    <a:lnTo>
                      <a:pt x="17264" y="6977"/>
                    </a:lnTo>
                    <a:lnTo>
                      <a:pt x="17190" y="7126"/>
                    </a:lnTo>
                    <a:lnTo>
                      <a:pt x="17100" y="7290"/>
                    </a:lnTo>
                    <a:lnTo>
                      <a:pt x="16996" y="7439"/>
                    </a:lnTo>
                    <a:lnTo>
                      <a:pt x="16892" y="7588"/>
                    </a:lnTo>
                    <a:lnTo>
                      <a:pt x="16772" y="7737"/>
                    </a:lnTo>
                    <a:lnTo>
                      <a:pt x="16638" y="7887"/>
                    </a:lnTo>
                    <a:lnTo>
                      <a:pt x="16504" y="8036"/>
                    </a:lnTo>
                    <a:lnTo>
                      <a:pt x="16340" y="8185"/>
                    </a:lnTo>
                    <a:lnTo>
                      <a:pt x="16176" y="8319"/>
                    </a:lnTo>
                    <a:lnTo>
                      <a:pt x="16012" y="8453"/>
                    </a:lnTo>
                    <a:lnTo>
                      <a:pt x="15818" y="8587"/>
                    </a:lnTo>
                    <a:lnTo>
                      <a:pt x="15624" y="8721"/>
                    </a:lnTo>
                    <a:lnTo>
                      <a:pt x="15416" y="8841"/>
                    </a:lnTo>
                    <a:lnTo>
                      <a:pt x="15147" y="8990"/>
                    </a:lnTo>
                    <a:lnTo>
                      <a:pt x="14864" y="9139"/>
                    </a:lnTo>
                    <a:lnTo>
                      <a:pt x="14581" y="9258"/>
                    </a:lnTo>
                    <a:lnTo>
                      <a:pt x="14298" y="9377"/>
                    </a:lnTo>
                    <a:lnTo>
                      <a:pt x="13999" y="9482"/>
                    </a:lnTo>
                    <a:lnTo>
                      <a:pt x="13686" y="9586"/>
                    </a:lnTo>
                    <a:lnTo>
                      <a:pt x="13373" y="9676"/>
                    </a:lnTo>
                    <a:lnTo>
                      <a:pt x="13045" y="9765"/>
                    </a:lnTo>
                    <a:lnTo>
                      <a:pt x="12732" y="9840"/>
                    </a:lnTo>
                    <a:lnTo>
                      <a:pt x="12404" y="9899"/>
                    </a:lnTo>
                    <a:lnTo>
                      <a:pt x="12061" y="9944"/>
                    </a:lnTo>
                    <a:lnTo>
                      <a:pt x="11733" y="9989"/>
                    </a:lnTo>
                    <a:lnTo>
                      <a:pt x="11390" y="10033"/>
                    </a:lnTo>
                    <a:lnTo>
                      <a:pt x="11048" y="10048"/>
                    </a:lnTo>
                    <a:lnTo>
                      <a:pt x="10705" y="10063"/>
                    </a:lnTo>
                    <a:lnTo>
                      <a:pt x="10362" y="10078"/>
                    </a:lnTo>
                    <a:lnTo>
                      <a:pt x="10019" y="10078"/>
                    </a:lnTo>
                    <a:lnTo>
                      <a:pt x="9676" y="10063"/>
                    </a:lnTo>
                    <a:lnTo>
                      <a:pt x="9333" y="10033"/>
                    </a:lnTo>
                    <a:lnTo>
                      <a:pt x="9005" y="10004"/>
                    </a:lnTo>
                    <a:lnTo>
                      <a:pt x="8662" y="9959"/>
                    </a:lnTo>
                    <a:lnTo>
                      <a:pt x="8334" y="9914"/>
                    </a:lnTo>
                    <a:lnTo>
                      <a:pt x="8006" y="9854"/>
                    </a:lnTo>
                    <a:lnTo>
                      <a:pt x="7678" y="9780"/>
                    </a:lnTo>
                    <a:lnTo>
                      <a:pt x="7350" y="9705"/>
                    </a:lnTo>
                    <a:lnTo>
                      <a:pt x="7037" y="9616"/>
                    </a:lnTo>
                    <a:lnTo>
                      <a:pt x="6739" y="9526"/>
                    </a:lnTo>
                    <a:lnTo>
                      <a:pt x="6426" y="9422"/>
                    </a:lnTo>
                    <a:lnTo>
                      <a:pt x="6143" y="9303"/>
                    </a:lnTo>
                    <a:lnTo>
                      <a:pt x="5859" y="9169"/>
                    </a:lnTo>
                    <a:lnTo>
                      <a:pt x="5576" y="9035"/>
                    </a:lnTo>
                    <a:lnTo>
                      <a:pt x="5308" y="8885"/>
                    </a:lnTo>
                    <a:lnTo>
                      <a:pt x="5069" y="8751"/>
                    </a:lnTo>
                    <a:lnTo>
                      <a:pt x="4846" y="8602"/>
                    </a:lnTo>
                    <a:lnTo>
                      <a:pt x="4637" y="8453"/>
                    </a:lnTo>
                    <a:lnTo>
                      <a:pt x="4443" y="8289"/>
                    </a:lnTo>
                    <a:lnTo>
                      <a:pt x="4264" y="8125"/>
                    </a:lnTo>
                    <a:lnTo>
                      <a:pt x="4100" y="7961"/>
                    </a:lnTo>
                    <a:lnTo>
                      <a:pt x="3936" y="7797"/>
                    </a:lnTo>
                    <a:lnTo>
                      <a:pt x="3802" y="7618"/>
                    </a:lnTo>
                    <a:lnTo>
                      <a:pt x="3668" y="7350"/>
                    </a:lnTo>
                    <a:lnTo>
                      <a:pt x="3564" y="7082"/>
                    </a:lnTo>
                    <a:lnTo>
                      <a:pt x="3474" y="6798"/>
                    </a:lnTo>
                    <a:lnTo>
                      <a:pt x="3429" y="6530"/>
                    </a:lnTo>
                    <a:lnTo>
                      <a:pt x="3429" y="6247"/>
                    </a:lnTo>
                    <a:lnTo>
                      <a:pt x="3444" y="5978"/>
                    </a:lnTo>
                    <a:lnTo>
                      <a:pt x="3504" y="5695"/>
                    </a:lnTo>
                    <a:lnTo>
                      <a:pt x="3593" y="5427"/>
                    </a:lnTo>
                    <a:lnTo>
                      <a:pt x="3713" y="5158"/>
                    </a:lnTo>
                    <a:lnTo>
                      <a:pt x="3862" y="4890"/>
                    </a:lnTo>
                    <a:lnTo>
                      <a:pt x="4041" y="4622"/>
                    </a:lnTo>
                    <a:lnTo>
                      <a:pt x="4264" y="4368"/>
                    </a:lnTo>
                    <a:lnTo>
                      <a:pt x="4518" y="4130"/>
                    </a:lnTo>
                    <a:lnTo>
                      <a:pt x="4801" y="3876"/>
                    </a:lnTo>
                    <a:lnTo>
                      <a:pt x="5114" y="3653"/>
                    </a:lnTo>
                    <a:lnTo>
                      <a:pt x="5457" y="3429"/>
                    </a:lnTo>
                    <a:lnTo>
                      <a:pt x="5725" y="3295"/>
                    </a:lnTo>
                    <a:lnTo>
                      <a:pt x="5994" y="3161"/>
                    </a:lnTo>
                    <a:lnTo>
                      <a:pt x="6262" y="3026"/>
                    </a:lnTo>
                    <a:lnTo>
                      <a:pt x="6560" y="2907"/>
                    </a:lnTo>
                    <a:lnTo>
                      <a:pt x="6843" y="2803"/>
                    </a:lnTo>
                    <a:lnTo>
                      <a:pt x="7156" y="2698"/>
                    </a:lnTo>
                    <a:lnTo>
                      <a:pt x="7455" y="2609"/>
                    </a:lnTo>
                    <a:lnTo>
                      <a:pt x="7768" y="2534"/>
                    </a:lnTo>
                    <a:lnTo>
                      <a:pt x="8096" y="2460"/>
                    </a:lnTo>
                    <a:lnTo>
                      <a:pt x="8409" y="2400"/>
                    </a:lnTo>
                    <a:lnTo>
                      <a:pt x="8737" y="2356"/>
                    </a:lnTo>
                    <a:lnTo>
                      <a:pt x="9065" y="2311"/>
                    </a:lnTo>
                    <a:lnTo>
                      <a:pt x="9408" y="2281"/>
                    </a:lnTo>
                    <a:lnTo>
                      <a:pt x="9736" y="2251"/>
                    </a:lnTo>
                    <a:lnTo>
                      <a:pt x="10079" y="2236"/>
                    </a:lnTo>
                    <a:lnTo>
                      <a:pt x="10407" y="2221"/>
                    </a:lnTo>
                    <a:close/>
                    <a:moveTo>
                      <a:pt x="10287" y="0"/>
                    </a:moveTo>
                    <a:lnTo>
                      <a:pt x="9795" y="15"/>
                    </a:lnTo>
                    <a:lnTo>
                      <a:pt x="9303" y="30"/>
                    </a:lnTo>
                    <a:lnTo>
                      <a:pt x="8811" y="75"/>
                    </a:lnTo>
                    <a:lnTo>
                      <a:pt x="8319" y="119"/>
                    </a:lnTo>
                    <a:lnTo>
                      <a:pt x="7842" y="179"/>
                    </a:lnTo>
                    <a:lnTo>
                      <a:pt x="7350" y="268"/>
                    </a:lnTo>
                    <a:lnTo>
                      <a:pt x="6873" y="358"/>
                    </a:lnTo>
                    <a:lnTo>
                      <a:pt x="6411" y="462"/>
                    </a:lnTo>
                    <a:lnTo>
                      <a:pt x="5949" y="581"/>
                    </a:lnTo>
                    <a:lnTo>
                      <a:pt x="5502" y="701"/>
                    </a:lnTo>
                    <a:lnTo>
                      <a:pt x="5054" y="850"/>
                    </a:lnTo>
                    <a:lnTo>
                      <a:pt x="4622" y="1014"/>
                    </a:lnTo>
                    <a:lnTo>
                      <a:pt x="4190" y="1178"/>
                    </a:lnTo>
                    <a:lnTo>
                      <a:pt x="3787" y="1372"/>
                    </a:lnTo>
                    <a:lnTo>
                      <a:pt x="3385" y="1565"/>
                    </a:lnTo>
                    <a:lnTo>
                      <a:pt x="2997" y="1774"/>
                    </a:lnTo>
                    <a:lnTo>
                      <a:pt x="2654" y="1983"/>
                    </a:lnTo>
                    <a:lnTo>
                      <a:pt x="2341" y="2206"/>
                    </a:lnTo>
                    <a:lnTo>
                      <a:pt x="2043" y="2430"/>
                    </a:lnTo>
                    <a:lnTo>
                      <a:pt x="1760" y="2654"/>
                    </a:lnTo>
                    <a:lnTo>
                      <a:pt x="1506" y="2892"/>
                    </a:lnTo>
                    <a:lnTo>
                      <a:pt x="1268" y="3131"/>
                    </a:lnTo>
                    <a:lnTo>
                      <a:pt x="1044" y="3369"/>
                    </a:lnTo>
                    <a:lnTo>
                      <a:pt x="850" y="3623"/>
                    </a:lnTo>
                    <a:lnTo>
                      <a:pt x="671" y="3861"/>
                    </a:lnTo>
                    <a:lnTo>
                      <a:pt x="522" y="4130"/>
                    </a:lnTo>
                    <a:lnTo>
                      <a:pt x="388" y="4383"/>
                    </a:lnTo>
                    <a:lnTo>
                      <a:pt x="269" y="4637"/>
                    </a:lnTo>
                    <a:lnTo>
                      <a:pt x="179" y="4905"/>
                    </a:lnTo>
                    <a:lnTo>
                      <a:pt x="105" y="5173"/>
                    </a:lnTo>
                    <a:lnTo>
                      <a:pt x="45" y="5442"/>
                    </a:lnTo>
                    <a:lnTo>
                      <a:pt x="15" y="5710"/>
                    </a:lnTo>
                    <a:lnTo>
                      <a:pt x="0" y="5710"/>
                    </a:lnTo>
                    <a:lnTo>
                      <a:pt x="0" y="5725"/>
                    </a:lnTo>
                    <a:lnTo>
                      <a:pt x="0" y="5904"/>
                    </a:lnTo>
                    <a:lnTo>
                      <a:pt x="0" y="6083"/>
                    </a:lnTo>
                    <a:lnTo>
                      <a:pt x="15" y="6366"/>
                    </a:lnTo>
                    <a:lnTo>
                      <a:pt x="60" y="6649"/>
                    </a:lnTo>
                    <a:lnTo>
                      <a:pt x="120" y="6932"/>
                    </a:lnTo>
                    <a:lnTo>
                      <a:pt x="209" y="7201"/>
                    </a:lnTo>
                    <a:lnTo>
                      <a:pt x="328" y="7469"/>
                    </a:lnTo>
                    <a:lnTo>
                      <a:pt x="463" y="7752"/>
                    </a:lnTo>
                    <a:lnTo>
                      <a:pt x="612" y="8021"/>
                    </a:lnTo>
                    <a:lnTo>
                      <a:pt x="791" y="8274"/>
                    </a:lnTo>
                    <a:lnTo>
                      <a:pt x="999" y="8543"/>
                    </a:lnTo>
                    <a:lnTo>
                      <a:pt x="1223" y="8796"/>
                    </a:lnTo>
                    <a:lnTo>
                      <a:pt x="1461" y="9049"/>
                    </a:lnTo>
                    <a:lnTo>
                      <a:pt x="1730" y="9288"/>
                    </a:lnTo>
                    <a:lnTo>
                      <a:pt x="2028" y="9526"/>
                    </a:lnTo>
                    <a:lnTo>
                      <a:pt x="2341" y="9765"/>
                    </a:lnTo>
                    <a:lnTo>
                      <a:pt x="2684" y="9989"/>
                    </a:lnTo>
                    <a:lnTo>
                      <a:pt x="3042" y="10197"/>
                    </a:lnTo>
                    <a:lnTo>
                      <a:pt x="3429" y="10406"/>
                    </a:lnTo>
                    <a:lnTo>
                      <a:pt x="3817" y="10615"/>
                    </a:lnTo>
                    <a:lnTo>
                      <a:pt x="4234" y="10794"/>
                    </a:lnTo>
                    <a:lnTo>
                      <a:pt x="4667" y="10958"/>
                    </a:lnTo>
                    <a:lnTo>
                      <a:pt x="5099" y="11107"/>
                    </a:lnTo>
                    <a:lnTo>
                      <a:pt x="5546" y="11256"/>
                    </a:lnTo>
                    <a:lnTo>
                      <a:pt x="5994" y="11390"/>
                    </a:lnTo>
                    <a:lnTo>
                      <a:pt x="6456" y="11494"/>
                    </a:lnTo>
                    <a:lnTo>
                      <a:pt x="6933" y="11599"/>
                    </a:lnTo>
                    <a:lnTo>
                      <a:pt x="7410" y="11688"/>
                    </a:lnTo>
                    <a:lnTo>
                      <a:pt x="7887" y="11763"/>
                    </a:lnTo>
                    <a:lnTo>
                      <a:pt x="8379" y="11822"/>
                    </a:lnTo>
                    <a:lnTo>
                      <a:pt x="8856" y="11867"/>
                    </a:lnTo>
                    <a:lnTo>
                      <a:pt x="9363" y="11897"/>
                    </a:lnTo>
                    <a:lnTo>
                      <a:pt x="9855" y="11912"/>
                    </a:lnTo>
                    <a:lnTo>
                      <a:pt x="10839" y="11912"/>
                    </a:lnTo>
                    <a:lnTo>
                      <a:pt x="11331" y="11882"/>
                    </a:lnTo>
                    <a:lnTo>
                      <a:pt x="11823" y="11852"/>
                    </a:lnTo>
                    <a:lnTo>
                      <a:pt x="12315" y="11807"/>
                    </a:lnTo>
                    <a:lnTo>
                      <a:pt x="12807" y="11733"/>
                    </a:lnTo>
                    <a:lnTo>
                      <a:pt x="13284" y="11658"/>
                    </a:lnTo>
                    <a:lnTo>
                      <a:pt x="13761" y="11569"/>
                    </a:lnTo>
                    <a:lnTo>
                      <a:pt x="14223" y="11465"/>
                    </a:lnTo>
                    <a:lnTo>
                      <a:pt x="14685" y="11345"/>
                    </a:lnTo>
                    <a:lnTo>
                      <a:pt x="15132" y="11211"/>
                    </a:lnTo>
                    <a:lnTo>
                      <a:pt x="15580" y="11077"/>
                    </a:lnTo>
                    <a:lnTo>
                      <a:pt x="16012" y="10913"/>
                    </a:lnTo>
                    <a:lnTo>
                      <a:pt x="16444" y="10749"/>
                    </a:lnTo>
                    <a:lnTo>
                      <a:pt x="16847" y="10555"/>
                    </a:lnTo>
                    <a:lnTo>
                      <a:pt x="17249" y="10361"/>
                    </a:lnTo>
                    <a:lnTo>
                      <a:pt x="17622" y="10138"/>
                    </a:lnTo>
                    <a:lnTo>
                      <a:pt x="17980" y="9929"/>
                    </a:lnTo>
                    <a:lnTo>
                      <a:pt x="18323" y="9705"/>
                    </a:lnTo>
                    <a:lnTo>
                      <a:pt x="18636" y="9467"/>
                    </a:lnTo>
                    <a:lnTo>
                      <a:pt x="18934" y="9228"/>
                    </a:lnTo>
                    <a:lnTo>
                      <a:pt x="19188" y="8975"/>
                    </a:lnTo>
                    <a:lnTo>
                      <a:pt x="19441" y="8721"/>
                    </a:lnTo>
                    <a:lnTo>
                      <a:pt x="19665" y="8468"/>
                    </a:lnTo>
                    <a:lnTo>
                      <a:pt x="19858" y="8200"/>
                    </a:lnTo>
                    <a:lnTo>
                      <a:pt x="20037" y="7946"/>
                    </a:lnTo>
                    <a:lnTo>
                      <a:pt x="20186" y="7678"/>
                    </a:lnTo>
                    <a:lnTo>
                      <a:pt x="20321" y="7395"/>
                    </a:lnTo>
                    <a:lnTo>
                      <a:pt x="20425" y="7126"/>
                    </a:lnTo>
                    <a:lnTo>
                      <a:pt x="20514" y="6843"/>
                    </a:lnTo>
                    <a:lnTo>
                      <a:pt x="20574" y="6575"/>
                    </a:lnTo>
                    <a:lnTo>
                      <a:pt x="20619" y="6291"/>
                    </a:lnTo>
                    <a:lnTo>
                      <a:pt x="20634" y="6008"/>
                    </a:lnTo>
                    <a:lnTo>
                      <a:pt x="20634" y="5829"/>
                    </a:lnTo>
                    <a:lnTo>
                      <a:pt x="20634" y="5635"/>
                    </a:lnTo>
                    <a:lnTo>
                      <a:pt x="20589" y="5367"/>
                    </a:lnTo>
                    <a:lnTo>
                      <a:pt x="20544" y="5099"/>
                    </a:lnTo>
                    <a:lnTo>
                      <a:pt x="20470" y="4845"/>
                    </a:lnTo>
                    <a:lnTo>
                      <a:pt x="20365" y="4577"/>
                    </a:lnTo>
                    <a:lnTo>
                      <a:pt x="20246" y="4309"/>
                    </a:lnTo>
                    <a:lnTo>
                      <a:pt x="20112" y="4055"/>
                    </a:lnTo>
                    <a:lnTo>
                      <a:pt x="19948" y="3802"/>
                    </a:lnTo>
                    <a:lnTo>
                      <a:pt x="19769" y="3548"/>
                    </a:lnTo>
                    <a:lnTo>
                      <a:pt x="19575" y="3295"/>
                    </a:lnTo>
                    <a:lnTo>
                      <a:pt x="19352" y="3056"/>
                    </a:lnTo>
                    <a:lnTo>
                      <a:pt x="19113" y="2818"/>
                    </a:lnTo>
                    <a:lnTo>
                      <a:pt x="18845" y="2579"/>
                    </a:lnTo>
                    <a:lnTo>
                      <a:pt x="18561" y="2356"/>
                    </a:lnTo>
                    <a:lnTo>
                      <a:pt x="18263" y="2132"/>
                    </a:lnTo>
                    <a:lnTo>
                      <a:pt x="17935" y="1923"/>
                    </a:lnTo>
                    <a:lnTo>
                      <a:pt x="17592" y="1714"/>
                    </a:lnTo>
                    <a:lnTo>
                      <a:pt x="17205" y="1506"/>
                    </a:lnTo>
                    <a:lnTo>
                      <a:pt x="16802" y="1312"/>
                    </a:lnTo>
                    <a:lnTo>
                      <a:pt x="16400" y="1118"/>
                    </a:lnTo>
                    <a:lnTo>
                      <a:pt x="15967" y="954"/>
                    </a:lnTo>
                    <a:lnTo>
                      <a:pt x="15535" y="805"/>
                    </a:lnTo>
                    <a:lnTo>
                      <a:pt x="15088" y="656"/>
                    </a:lnTo>
                    <a:lnTo>
                      <a:pt x="14641" y="537"/>
                    </a:lnTo>
                    <a:lnTo>
                      <a:pt x="14178" y="417"/>
                    </a:lnTo>
                    <a:lnTo>
                      <a:pt x="13701" y="313"/>
                    </a:lnTo>
                    <a:lnTo>
                      <a:pt x="13239" y="239"/>
                    </a:lnTo>
                    <a:lnTo>
                      <a:pt x="12747" y="164"/>
                    </a:lnTo>
                    <a:lnTo>
                      <a:pt x="12270" y="104"/>
                    </a:lnTo>
                    <a:lnTo>
                      <a:pt x="11778" y="60"/>
                    </a:lnTo>
                    <a:lnTo>
                      <a:pt x="11286" y="30"/>
                    </a:lnTo>
                    <a:lnTo>
                      <a:pt x="10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599098" y="3700663"/>
                <a:ext cx="419700" cy="242195"/>
              </a:xfrm>
              <a:custGeom>
                <a:rect b="b" l="l" r="r" t="t"/>
                <a:pathLst>
                  <a:path extrusionOk="0" h="15968" w="27671">
                    <a:moveTo>
                      <a:pt x="14402" y="2982"/>
                    </a:moveTo>
                    <a:lnTo>
                      <a:pt x="14849" y="2997"/>
                    </a:lnTo>
                    <a:lnTo>
                      <a:pt x="15297" y="3027"/>
                    </a:lnTo>
                    <a:lnTo>
                      <a:pt x="15744" y="3071"/>
                    </a:lnTo>
                    <a:lnTo>
                      <a:pt x="16191" y="3131"/>
                    </a:lnTo>
                    <a:lnTo>
                      <a:pt x="16624" y="3191"/>
                    </a:lnTo>
                    <a:lnTo>
                      <a:pt x="17071" y="3280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3"/>
                    </a:lnTo>
                    <a:lnTo>
                      <a:pt x="18741" y="3712"/>
                    </a:lnTo>
                    <a:lnTo>
                      <a:pt x="19128" y="3862"/>
                    </a:lnTo>
                    <a:lnTo>
                      <a:pt x="19516" y="4011"/>
                    </a:lnTo>
                    <a:lnTo>
                      <a:pt x="19888" y="4175"/>
                    </a:lnTo>
                    <a:lnTo>
                      <a:pt x="20261" y="4353"/>
                    </a:lnTo>
                    <a:lnTo>
                      <a:pt x="20604" y="4547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18"/>
                    </a:lnTo>
                    <a:lnTo>
                      <a:pt x="21901" y="5457"/>
                    </a:lnTo>
                    <a:lnTo>
                      <a:pt x="22155" y="5710"/>
                    </a:lnTo>
                    <a:lnTo>
                      <a:pt x="22393" y="5964"/>
                    </a:lnTo>
                    <a:lnTo>
                      <a:pt x="22602" y="6217"/>
                    </a:lnTo>
                    <a:lnTo>
                      <a:pt x="22781" y="6485"/>
                    </a:lnTo>
                    <a:lnTo>
                      <a:pt x="22945" y="6754"/>
                    </a:lnTo>
                    <a:lnTo>
                      <a:pt x="23079" y="7022"/>
                    </a:lnTo>
                    <a:lnTo>
                      <a:pt x="23183" y="7290"/>
                    </a:lnTo>
                    <a:lnTo>
                      <a:pt x="23273" y="7574"/>
                    </a:lnTo>
                    <a:lnTo>
                      <a:pt x="23332" y="7857"/>
                    </a:lnTo>
                    <a:lnTo>
                      <a:pt x="23362" y="8125"/>
                    </a:lnTo>
                    <a:lnTo>
                      <a:pt x="23362" y="8409"/>
                    </a:lnTo>
                    <a:lnTo>
                      <a:pt x="23347" y="8692"/>
                    </a:lnTo>
                    <a:lnTo>
                      <a:pt x="23288" y="8915"/>
                    </a:lnTo>
                    <a:lnTo>
                      <a:pt x="23228" y="9124"/>
                    </a:lnTo>
                    <a:lnTo>
                      <a:pt x="23139" y="9333"/>
                    </a:lnTo>
                    <a:lnTo>
                      <a:pt x="23034" y="9542"/>
                    </a:lnTo>
                    <a:lnTo>
                      <a:pt x="22915" y="9750"/>
                    </a:lnTo>
                    <a:lnTo>
                      <a:pt x="22796" y="9959"/>
                    </a:lnTo>
                    <a:lnTo>
                      <a:pt x="22647" y="10168"/>
                    </a:lnTo>
                    <a:lnTo>
                      <a:pt x="22483" y="10376"/>
                    </a:lnTo>
                    <a:lnTo>
                      <a:pt x="22304" y="10570"/>
                    </a:lnTo>
                    <a:lnTo>
                      <a:pt x="22110" y="10764"/>
                    </a:lnTo>
                    <a:lnTo>
                      <a:pt x="21916" y="10958"/>
                    </a:lnTo>
                    <a:lnTo>
                      <a:pt x="21692" y="11137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74"/>
                    </a:lnTo>
                    <a:lnTo>
                      <a:pt x="20649" y="11852"/>
                    </a:lnTo>
                    <a:lnTo>
                      <a:pt x="20306" y="12046"/>
                    </a:lnTo>
                    <a:lnTo>
                      <a:pt x="19933" y="12225"/>
                    </a:lnTo>
                    <a:lnTo>
                      <a:pt x="19546" y="12404"/>
                    </a:lnTo>
                    <a:lnTo>
                      <a:pt x="19158" y="12568"/>
                    </a:lnTo>
                    <a:lnTo>
                      <a:pt x="18755" y="12717"/>
                    </a:lnTo>
                    <a:lnTo>
                      <a:pt x="18338" y="12851"/>
                    </a:lnTo>
                    <a:lnTo>
                      <a:pt x="17921" y="12971"/>
                    </a:lnTo>
                    <a:lnTo>
                      <a:pt x="17488" y="13075"/>
                    </a:lnTo>
                    <a:lnTo>
                      <a:pt x="17056" y="13179"/>
                    </a:lnTo>
                    <a:lnTo>
                      <a:pt x="16624" y="13254"/>
                    </a:lnTo>
                    <a:lnTo>
                      <a:pt x="16176" y="13328"/>
                    </a:lnTo>
                    <a:lnTo>
                      <a:pt x="15714" y="13388"/>
                    </a:lnTo>
                    <a:lnTo>
                      <a:pt x="15267" y="13433"/>
                    </a:lnTo>
                    <a:lnTo>
                      <a:pt x="14805" y="13463"/>
                    </a:lnTo>
                    <a:lnTo>
                      <a:pt x="14357" y="13492"/>
                    </a:lnTo>
                    <a:lnTo>
                      <a:pt x="13433" y="13492"/>
                    </a:lnTo>
                    <a:lnTo>
                      <a:pt x="12971" y="13477"/>
                    </a:lnTo>
                    <a:lnTo>
                      <a:pt x="12524" y="13448"/>
                    </a:lnTo>
                    <a:lnTo>
                      <a:pt x="12062" y="13403"/>
                    </a:lnTo>
                    <a:lnTo>
                      <a:pt x="11614" y="13358"/>
                    </a:lnTo>
                    <a:lnTo>
                      <a:pt x="11167" y="13284"/>
                    </a:lnTo>
                    <a:lnTo>
                      <a:pt x="10720" y="13209"/>
                    </a:lnTo>
                    <a:lnTo>
                      <a:pt x="10287" y="13105"/>
                    </a:lnTo>
                    <a:lnTo>
                      <a:pt x="9855" y="13000"/>
                    </a:lnTo>
                    <a:lnTo>
                      <a:pt x="9438" y="12881"/>
                    </a:lnTo>
                    <a:lnTo>
                      <a:pt x="9020" y="12762"/>
                    </a:lnTo>
                    <a:lnTo>
                      <a:pt x="8618" y="12613"/>
                    </a:lnTo>
                    <a:lnTo>
                      <a:pt x="8230" y="12464"/>
                    </a:lnTo>
                    <a:lnTo>
                      <a:pt x="7842" y="12285"/>
                    </a:lnTo>
                    <a:lnTo>
                      <a:pt x="7470" y="12106"/>
                    </a:lnTo>
                    <a:lnTo>
                      <a:pt x="7112" y="11912"/>
                    </a:lnTo>
                    <a:lnTo>
                      <a:pt x="6799" y="11718"/>
                    </a:lnTo>
                    <a:lnTo>
                      <a:pt x="6501" y="11524"/>
                    </a:lnTo>
                    <a:lnTo>
                      <a:pt x="6217" y="11316"/>
                    </a:lnTo>
                    <a:lnTo>
                      <a:pt x="5949" y="11107"/>
                    </a:lnTo>
                    <a:lnTo>
                      <a:pt x="5711" y="10883"/>
                    </a:lnTo>
                    <a:lnTo>
                      <a:pt x="5487" y="10660"/>
                    </a:lnTo>
                    <a:lnTo>
                      <a:pt x="5278" y="10436"/>
                    </a:lnTo>
                    <a:lnTo>
                      <a:pt x="5099" y="10198"/>
                    </a:lnTo>
                    <a:lnTo>
                      <a:pt x="4995" y="10019"/>
                    </a:lnTo>
                    <a:lnTo>
                      <a:pt x="4906" y="9840"/>
                    </a:lnTo>
                    <a:lnTo>
                      <a:pt x="4831" y="9661"/>
                    </a:lnTo>
                    <a:lnTo>
                      <a:pt x="4771" y="9482"/>
                    </a:lnTo>
                    <a:lnTo>
                      <a:pt x="4712" y="9303"/>
                    </a:lnTo>
                    <a:lnTo>
                      <a:pt x="4667" y="9109"/>
                    </a:lnTo>
                    <a:lnTo>
                      <a:pt x="4622" y="8930"/>
                    </a:lnTo>
                    <a:lnTo>
                      <a:pt x="4607" y="8737"/>
                    </a:lnTo>
                    <a:lnTo>
                      <a:pt x="4592" y="8558"/>
                    </a:lnTo>
                    <a:lnTo>
                      <a:pt x="4592" y="8364"/>
                    </a:lnTo>
                    <a:lnTo>
                      <a:pt x="4592" y="8185"/>
                    </a:lnTo>
                    <a:lnTo>
                      <a:pt x="4622" y="7991"/>
                    </a:lnTo>
                    <a:lnTo>
                      <a:pt x="4652" y="7812"/>
                    </a:lnTo>
                    <a:lnTo>
                      <a:pt x="4682" y="7633"/>
                    </a:lnTo>
                    <a:lnTo>
                      <a:pt x="4742" y="7440"/>
                    </a:lnTo>
                    <a:lnTo>
                      <a:pt x="4801" y="7261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5"/>
                    </a:lnTo>
                    <a:lnTo>
                      <a:pt x="5293" y="6366"/>
                    </a:lnTo>
                    <a:lnTo>
                      <a:pt x="5412" y="6187"/>
                    </a:lnTo>
                    <a:lnTo>
                      <a:pt x="5561" y="6023"/>
                    </a:lnTo>
                    <a:lnTo>
                      <a:pt x="5711" y="5844"/>
                    </a:lnTo>
                    <a:lnTo>
                      <a:pt x="5875" y="5680"/>
                    </a:lnTo>
                    <a:lnTo>
                      <a:pt x="6039" y="5516"/>
                    </a:lnTo>
                    <a:lnTo>
                      <a:pt x="6232" y="5352"/>
                    </a:lnTo>
                    <a:lnTo>
                      <a:pt x="6426" y="5203"/>
                    </a:lnTo>
                    <a:lnTo>
                      <a:pt x="6635" y="5039"/>
                    </a:lnTo>
                    <a:lnTo>
                      <a:pt x="6844" y="4890"/>
                    </a:lnTo>
                    <a:lnTo>
                      <a:pt x="7082" y="4741"/>
                    </a:lnTo>
                    <a:lnTo>
                      <a:pt x="7321" y="4592"/>
                    </a:lnTo>
                    <a:lnTo>
                      <a:pt x="7664" y="4398"/>
                    </a:lnTo>
                    <a:lnTo>
                      <a:pt x="8021" y="4219"/>
                    </a:lnTo>
                    <a:lnTo>
                      <a:pt x="8394" y="4055"/>
                    </a:lnTo>
                    <a:lnTo>
                      <a:pt x="8782" y="3891"/>
                    </a:lnTo>
                    <a:lnTo>
                      <a:pt x="9184" y="3742"/>
                    </a:lnTo>
                    <a:lnTo>
                      <a:pt x="9587" y="3623"/>
                    </a:lnTo>
                    <a:lnTo>
                      <a:pt x="9989" y="3504"/>
                    </a:lnTo>
                    <a:lnTo>
                      <a:pt x="10422" y="3384"/>
                    </a:lnTo>
                    <a:lnTo>
                      <a:pt x="10839" y="3295"/>
                    </a:lnTo>
                    <a:lnTo>
                      <a:pt x="11271" y="3206"/>
                    </a:lnTo>
                    <a:lnTo>
                      <a:pt x="11719" y="3146"/>
                    </a:lnTo>
                    <a:lnTo>
                      <a:pt x="12151" y="3086"/>
                    </a:lnTo>
                    <a:lnTo>
                      <a:pt x="12598" y="3042"/>
                    </a:lnTo>
                    <a:lnTo>
                      <a:pt x="13046" y="3012"/>
                    </a:lnTo>
                    <a:lnTo>
                      <a:pt x="13508" y="2982"/>
                    </a:lnTo>
                    <a:close/>
                    <a:moveTo>
                      <a:pt x="13135" y="0"/>
                    </a:moveTo>
                    <a:lnTo>
                      <a:pt x="12464" y="30"/>
                    </a:lnTo>
                    <a:lnTo>
                      <a:pt x="11808" y="90"/>
                    </a:lnTo>
                    <a:lnTo>
                      <a:pt x="11152" y="149"/>
                    </a:lnTo>
                    <a:lnTo>
                      <a:pt x="10496" y="239"/>
                    </a:lnTo>
                    <a:lnTo>
                      <a:pt x="9855" y="343"/>
                    </a:lnTo>
                    <a:lnTo>
                      <a:pt x="9214" y="462"/>
                    </a:lnTo>
                    <a:lnTo>
                      <a:pt x="8588" y="597"/>
                    </a:lnTo>
                    <a:lnTo>
                      <a:pt x="7977" y="761"/>
                    </a:lnTo>
                    <a:lnTo>
                      <a:pt x="7365" y="939"/>
                    </a:lnTo>
                    <a:lnTo>
                      <a:pt x="6769" y="1133"/>
                    </a:lnTo>
                    <a:lnTo>
                      <a:pt x="6188" y="1342"/>
                    </a:lnTo>
                    <a:lnTo>
                      <a:pt x="5621" y="1581"/>
                    </a:lnTo>
                    <a:lnTo>
                      <a:pt x="5070" y="1819"/>
                    </a:lnTo>
                    <a:lnTo>
                      <a:pt x="4533" y="2087"/>
                    </a:lnTo>
                    <a:lnTo>
                      <a:pt x="4026" y="2386"/>
                    </a:lnTo>
                    <a:lnTo>
                      <a:pt x="3564" y="2654"/>
                    </a:lnTo>
                    <a:lnTo>
                      <a:pt x="3131" y="2952"/>
                    </a:lnTo>
                    <a:lnTo>
                      <a:pt x="2729" y="3235"/>
                    </a:lnTo>
                    <a:lnTo>
                      <a:pt x="2356" y="3548"/>
                    </a:lnTo>
                    <a:lnTo>
                      <a:pt x="2013" y="3862"/>
                    </a:lnTo>
                    <a:lnTo>
                      <a:pt x="1685" y="4175"/>
                    </a:lnTo>
                    <a:lnTo>
                      <a:pt x="1402" y="4503"/>
                    </a:lnTo>
                    <a:lnTo>
                      <a:pt x="1134" y="4845"/>
                    </a:lnTo>
                    <a:lnTo>
                      <a:pt x="895" y="5173"/>
                    </a:lnTo>
                    <a:lnTo>
                      <a:pt x="686" y="5516"/>
                    </a:lnTo>
                    <a:lnTo>
                      <a:pt x="508" y="5859"/>
                    </a:lnTo>
                    <a:lnTo>
                      <a:pt x="358" y="6217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0"/>
                    </a:lnTo>
                    <a:lnTo>
                      <a:pt x="16" y="7648"/>
                    </a:lnTo>
                    <a:lnTo>
                      <a:pt x="1" y="7648"/>
                    </a:lnTo>
                    <a:lnTo>
                      <a:pt x="1" y="7663"/>
                    </a:lnTo>
                    <a:lnTo>
                      <a:pt x="1" y="7902"/>
                    </a:lnTo>
                    <a:lnTo>
                      <a:pt x="1" y="8155"/>
                    </a:lnTo>
                    <a:lnTo>
                      <a:pt x="30" y="8528"/>
                    </a:lnTo>
                    <a:lnTo>
                      <a:pt x="75" y="8901"/>
                    </a:lnTo>
                    <a:lnTo>
                      <a:pt x="165" y="9273"/>
                    </a:lnTo>
                    <a:lnTo>
                      <a:pt x="284" y="9646"/>
                    </a:lnTo>
                    <a:lnTo>
                      <a:pt x="433" y="10019"/>
                    </a:lnTo>
                    <a:lnTo>
                      <a:pt x="612" y="10376"/>
                    </a:lnTo>
                    <a:lnTo>
                      <a:pt x="821" y="10734"/>
                    </a:lnTo>
                    <a:lnTo>
                      <a:pt x="1059" y="11092"/>
                    </a:lnTo>
                    <a:lnTo>
                      <a:pt x="1327" y="11435"/>
                    </a:lnTo>
                    <a:lnTo>
                      <a:pt x="1626" y="11778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62"/>
                    </a:lnTo>
                    <a:lnTo>
                      <a:pt x="3131" y="13075"/>
                    </a:lnTo>
                    <a:lnTo>
                      <a:pt x="3594" y="13373"/>
                    </a:lnTo>
                    <a:lnTo>
                      <a:pt x="4071" y="13671"/>
                    </a:lnTo>
                    <a:lnTo>
                      <a:pt x="4592" y="13954"/>
                    </a:lnTo>
                    <a:lnTo>
                      <a:pt x="5129" y="14208"/>
                    </a:lnTo>
                    <a:lnTo>
                      <a:pt x="5681" y="14461"/>
                    </a:lnTo>
                    <a:lnTo>
                      <a:pt x="6247" y="14685"/>
                    </a:lnTo>
                    <a:lnTo>
                      <a:pt x="6829" y="14894"/>
                    </a:lnTo>
                    <a:lnTo>
                      <a:pt x="7425" y="15073"/>
                    </a:lnTo>
                    <a:lnTo>
                      <a:pt x="8036" y="15252"/>
                    </a:lnTo>
                    <a:lnTo>
                      <a:pt x="8662" y="15401"/>
                    </a:lnTo>
                    <a:lnTo>
                      <a:pt x="9289" y="15535"/>
                    </a:lnTo>
                    <a:lnTo>
                      <a:pt x="9930" y="15654"/>
                    </a:lnTo>
                    <a:lnTo>
                      <a:pt x="10571" y="15758"/>
                    </a:lnTo>
                    <a:lnTo>
                      <a:pt x="11227" y="15833"/>
                    </a:lnTo>
                    <a:lnTo>
                      <a:pt x="11883" y="15893"/>
                    </a:lnTo>
                    <a:lnTo>
                      <a:pt x="12539" y="15937"/>
                    </a:lnTo>
                    <a:lnTo>
                      <a:pt x="13195" y="15967"/>
                    </a:lnTo>
                    <a:lnTo>
                      <a:pt x="13865" y="15967"/>
                    </a:lnTo>
                    <a:lnTo>
                      <a:pt x="14521" y="15952"/>
                    </a:lnTo>
                    <a:lnTo>
                      <a:pt x="15192" y="15922"/>
                    </a:lnTo>
                    <a:lnTo>
                      <a:pt x="15848" y="15878"/>
                    </a:lnTo>
                    <a:lnTo>
                      <a:pt x="16504" y="15818"/>
                    </a:lnTo>
                    <a:lnTo>
                      <a:pt x="17160" y="15729"/>
                    </a:lnTo>
                    <a:lnTo>
                      <a:pt x="17801" y="15624"/>
                    </a:lnTo>
                    <a:lnTo>
                      <a:pt x="18442" y="15505"/>
                    </a:lnTo>
                    <a:lnTo>
                      <a:pt x="19069" y="15371"/>
                    </a:lnTo>
                    <a:lnTo>
                      <a:pt x="19680" y="15207"/>
                    </a:lnTo>
                    <a:lnTo>
                      <a:pt x="20291" y="15028"/>
                    </a:lnTo>
                    <a:lnTo>
                      <a:pt x="20887" y="14834"/>
                    </a:lnTo>
                    <a:lnTo>
                      <a:pt x="21469" y="14625"/>
                    </a:lnTo>
                    <a:lnTo>
                      <a:pt x="22035" y="14387"/>
                    </a:lnTo>
                    <a:lnTo>
                      <a:pt x="22587" y="14148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299"/>
                    </a:lnTo>
                    <a:lnTo>
                      <a:pt x="24555" y="12985"/>
                    </a:lnTo>
                    <a:lnTo>
                      <a:pt x="24987" y="12672"/>
                    </a:lnTo>
                    <a:lnTo>
                      <a:pt x="25375" y="12359"/>
                    </a:lnTo>
                    <a:lnTo>
                      <a:pt x="25733" y="12031"/>
                    </a:lnTo>
                    <a:lnTo>
                      <a:pt x="26061" y="11688"/>
                    </a:lnTo>
                    <a:lnTo>
                      <a:pt x="26359" y="11346"/>
                    </a:lnTo>
                    <a:lnTo>
                      <a:pt x="26627" y="10988"/>
                    </a:lnTo>
                    <a:lnTo>
                      <a:pt x="26866" y="10630"/>
                    </a:lnTo>
                    <a:lnTo>
                      <a:pt x="27059" y="10272"/>
                    </a:lnTo>
                    <a:lnTo>
                      <a:pt x="27238" y="9914"/>
                    </a:lnTo>
                    <a:lnTo>
                      <a:pt x="27387" y="9542"/>
                    </a:lnTo>
                    <a:lnTo>
                      <a:pt x="27507" y="9169"/>
                    </a:lnTo>
                    <a:lnTo>
                      <a:pt x="27581" y="8796"/>
                    </a:lnTo>
                    <a:lnTo>
                      <a:pt x="27641" y="8423"/>
                    </a:lnTo>
                    <a:lnTo>
                      <a:pt x="27671" y="8051"/>
                    </a:lnTo>
                    <a:lnTo>
                      <a:pt x="27656" y="7797"/>
                    </a:lnTo>
                    <a:lnTo>
                      <a:pt x="27641" y="7559"/>
                    </a:lnTo>
                    <a:lnTo>
                      <a:pt x="27596" y="7186"/>
                    </a:lnTo>
                    <a:lnTo>
                      <a:pt x="27522" y="6828"/>
                    </a:lnTo>
                    <a:lnTo>
                      <a:pt x="27432" y="6470"/>
                    </a:lnTo>
                    <a:lnTo>
                      <a:pt x="27298" y="6128"/>
                    </a:lnTo>
                    <a:lnTo>
                      <a:pt x="27149" y="5770"/>
                    </a:lnTo>
                    <a:lnTo>
                      <a:pt x="26955" y="5427"/>
                    </a:lnTo>
                    <a:lnTo>
                      <a:pt x="26746" y="5084"/>
                    </a:lnTo>
                    <a:lnTo>
                      <a:pt x="26508" y="4741"/>
                    </a:lnTo>
                    <a:lnTo>
                      <a:pt x="26239" y="4413"/>
                    </a:lnTo>
                    <a:lnTo>
                      <a:pt x="25941" y="4085"/>
                    </a:lnTo>
                    <a:lnTo>
                      <a:pt x="25613" y="3772"/>
                    </a:lnTo>
                    <a:lnTo>
                      <a:pt x="25270" y="3459"/>
                    </a:lnTo>
                    <a:lnTo>
                      <a:pt x="24883" y="3146"/>
                    </a:lnTo>
                    <a:lnTo>
                      <a:pt x="24480" y="2848"/>
                    </a:lnTo>
                    <a:lnTo>
                      <a:pt x="24048" y="2564"/>
                    </a:lnTo>
                    <a:lnTo>
                      <a:pt x="23586" y="2281"/>
                    </a:lnTo>
                    <a:lnTo>
                      <a:pt x="23064" y="1998"/>
                    </a:lnTo>
                    <a:lnTo>
                      <a:pt x="22527" y="1745"/>
                    </a:lnTo>
                    <a:lnTo>
                      <a:pt x="21976" y="1491"/>
                    </a:lnTo>
                    <a:lnTo>
                      <a:pt x="21409" y="1267"/>
                    </a:lnTo>
                    <a:lnTo>
                      <a:pt x="20828" y="1059"/>
                    </a:lnTo>
                    <a:lnTo>
                      <a:pt x="20231" y="880"/>
                    </a:lnTo>
                    <a:lnTo>
                      <a:pt x="19620" y="701"/>
                    </a:lnTo>
                    <a:lnTo>
                      <a:pt x="19009" y="552"/>
                    </a:lnTo>
                    <a:lnTo>
                      <a:pt x="18368" y="418"/>
                    </a:lnTo>
                    <a:lnTo>
                      <a:pt x="17742" y="298"/>
                    </a:lnTo>
                    <a:lnTo>
                      <a:pt x="17086" y="209"/>
                    </a:lnTo>
                    <a:lnTo>
                      <a:pt x="16445" y="119"/>
                    </a:lnTo>
                    <a:lnTo>
                      <a:pt x="15789" y="60"/>
                    </a:lnTo>
                    <a:lnTo>
                      <a:pt x="15118" y="30"/>
                    </a:lnTo>
                    <a:lnTo>
                      <a:pt x="14462" y="0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2664454" y="3714450"/>
                <a:ext cx="290124" cy="117594"/>
              </a:xfrm>
              <a:custGeom>
                <a:rect b="b" l="l" r="r" t="t"/>
                <a:pathLst>
                  <a:path extrusionOk="0" h="7753" w="19128">
                    <a:moveTo>
                      <a:pt x="9437" y="1"/>
                    </a:moveTo>
                    <a:lnTo>
                      <a:pt x="8692" y="30"/>
                    </a:lnTo>
                    <a:lnTo>
                      <a:pt x="7946" y="90"/>
                    </a:lnTo>
                    <a:lnTo>
                      <a:pt x="7216" y="180"/>
                    </a:lnTo>
                    <a:lnTo>
                      <a:pt x="6500" y="299"/>
                    </a:lnTo>
                    <a:lnTo>
                      <a:pt x="6157" y="373"/>
                    </a:lnTo>
                    <a:lnTo>
                      <a:pt x="5800" y="463"/>
                    </a:lnTo>
                    <a:lnTo>
                      <a:pt x="5457" y="552"/>
                    </a:lnTo>
                    <a:lnTo>
                      <a:pt x="5114" y="657"/>
                    </a:lnTo>
                    <a:lnTo>
                      <a:pt x="4816" y="746"/>
                    </a:lnTo>
                    <a:lnTo>
                      <a:pt x="4503" y="850"/>
                    </a:lnTo>
                    <a:lnTo>
                      <a:pt x="4204" y="970"/>
                    </a:lnTo>
                    <a:lnTo>
                      <a:pt x="3906" y="1089"/>
                    </a:lnTo>
                    <a:lnTo>
                      <a:pt x="3623" y="1223"/>
                    </a:lnTo>
                    <a:lnTo>
                      <a:pt x="3340" y="1357"/>
                    </a:lnTo>
                    <a:lnTo>
                      <a:pt x="3071" y="1491"/>
                    </a:lnTo>
                    <a:lnTo>
                      <a:pt x="2803" y="1641"/>
                    </a:lnTo>
                    <a:lnTo>
                      <a:pt x="2788" y="1641"/>
                    </a:lnTo>
                    <a:lnTo>
                      <a:pt x="2773" y="1655"/>
                    </a:lnTo>
                    <a:lnTo>
                      <a:pt x="2520" y="1805"/>
                    </a:lnTo>
                    <a:lnTo>
                      <a:pt x="2281" y="1969"/>
                    </a:lnTo>
                    <a:lnTo>
                      <a:pt x="2058" y="2118"/>
                    </a:lnTo>
                    <a:lnTo>
                      <a:pt x="1834" y="2297"/>
                    </a:lnTo>
                    <a:lnTo>
                      <a:pt x="1640" y="2461"/>
                    </a:lnTo>
                    <a:lnTo>
                      <a:pt x="1446" y="2639"/>
                    </a:lnTo>
                    <a:lnTo>
                      <a:pt x="1267" y="2818"/>
                    </a:lnTo>
                    <a:lnTo>
                      <a:pt x="1103" y="2997"/>
                    </a:lnTo>
                    <a:lnTo>
                      <a:pt x="939" y="3176"/>
                    </a:lnTo>
                    <a:lnTo>
                      <a:pt x="790" y="3355"/>
                    </a:lnTo>
                    <a:lnTo>
                      <a:pt x="641" y="3549"/>
                    </a:lnTo>
                    <a:lnTo>
                      <a:pt x="522" y="3743"/>
                    </a:lnTo>
                    <a:lnTo>
                      <a:pt x="418" y="3936"/>
                    </a:lnTo>
                    <a:lnTo>
                      <a:pt x="313" y="4130"/>
                    </a:lnTo>
                    <a:lnTo>
                      <a:pt x="224" y="4324"/>
                    </a:lnTo>
                    <a:lnTo>
                      <a:pt x="164" y="4518"/>
                    </a:lnTo>
                    <a:lnTo>
                      <a:pt x="105" y="4727"/>
                    </a:lnTo>
                    <a:lnTo>
                      <a:pt x="60" y="4920"/>
                    </a:lnTo>
                    <a:lnTo>
                      <a:pt x="30" y="5129"/>
                    </a:lnTo>
                    <a:lnTo>
                      <a:pt x="0" y="5338"/>
                    </a:lnTo>
                    <a:lnTo>
                      <a:pt x="0" y="5532"/>
                    </a:lnTo>
                    <a:lnTo>
                      <a:pt x="0" y="5740"/>
                    </a:lnTo>
                    <a:lnTo>
                      <a:pt x="15" y="5934"/>
                    </a:lnTo>
                    <a:lnTo>
                      <a:pt x="45" y="6143"/>
                    </a:lnTo>
                    <a:lnTo>
                      <a:pt x="60" y="6158"/>
                    </a:lnTo>
                    <a:lnTo>
                      <a:pt x="60" y="6188"/>
                    </a:lnTo>
                    <a:lnTo>
                      <a:pt x="119" y="6456"/>
                    </a:lnTo>
                    <a:lnTo>
                      <a:pt x="164" y="6605"/>
                    </a:lnTo>
                    <a:lnTo>
                      <a:pt x="224" y="6739"/>
                    </a:lnTo>
                    <a:lnTo>
                      <a:pt x="298" y="6948"/>
                    </a:lnTo>
                    <a:lnTo>
                      <a:pt x="358" y="7067"/>
                    </a:lnTo>
                    <a:lnTo>
                      <a:pt x="418" y="7172"/>
                    </a:lnTo>
                    <a:lnTo>
                      <a:pt x="552" y="7395"/>
                    </a:lnTo>
                    <a:lnTo>
                      <a:pt x="701" y="7634"/>
                    </a:lnTo>
                    <a:lnTo>
                      <a:pt x="731" y="7693"/>
                    </a:lnTo>
                    <a:lnTo>
                      <a:pt x="790" y="7753"/>
                    </a:lnTo>
                    <a:lnTo>
                      <a:pt x="686" y="7574"/>
                    </a:lnTo>
                    <a:lnTo>
                      <a:pt x="597" y="7395"/>
                    </a:lnTo>
                    <a:lnTo>
                      <a:pt x="522" y="7216"/>
                    </a:lnTo>
                    <a:lnTo>
                      <a:pt x="462" y="7037"/>
                    </a:lnTo>
                    <a:lnTo>
                      <a:pt x="403" y="6844"/>
                    </a:lnTo>
                    <a:lnTo>
                      <a:pt x="358" y="6665"/>
                    </a:lnTo>
                    <a:lnTo>
                      <a:pt x="313" y="6471"/>
                    </a:lnTo>
                    <a:lnTo>
                      <a:pt x="298" y="6292"/>
                    </a:lnTo>
                    <a:lnTo>
                      <a:pt x="283" y="6113"/>
                    </a:lnTo>
                    <a:lnTo>
                      <a:pt x="283" y="5919"/>
                    </a:lnTo>
                    <a:lnTo>
                      <a:pt x="283" y="5740"/>
                    </a:lnTo>
                    <a:lnTo>
                      <a:pt x="313" y="5547"/>
                    </a:lnTo>
                    <a:lnTo>
                      <a:pt x="343" y="5368"/>
                    </a:lnTo>
                    <a:lnTo>
                      <a:pt x="373" y="5174"/>
                    </a:lnTo>
                    <a:lnTo>
                      <a:pt x="433" y="4995"/>
                    </a:lnTo>
                    <a:lnTo>
                      <a:pt x="492" y="4816"/>
                    </a:lnTo>
                    <a:lnTo>
                      <a:pt x="567" y="4622"/>
                    </a:lnTo>
                    <a:lnTo>
                      <a:pt x="656" y="4443"/>
                    </a:lnTo>
                    <a:lnTo>
                      <a:pt x="746" y="4264"/>
                    </a:lnTo>
                    <a:lnTo>
                      <a:pt x="865" y="4086"/>
                    </a:lnTo>
                    <a:lnTo>
                      <a:pt x="984" y="3922"/>
                    </a:lnTo>
                    <a:lnTo>
                      <a:pt x="1103" y="3743"/>
                    </a:lnTo>
                    <a:lnTo>
                      <a:pt x="1252" y="3564"/>
                    </a:lnTo>
                    <a:lnTo>
                      <a:pt x="1402" y="3400"/>
                    </a:lnTo>
                    <a:lnTo>
                      <a:pt x="1566" y="3236"/>
                    </a:lnTo>
                    <a:lnTo>
                      <a:pt x="1730" y="3072"/>
                    </a:lnTo>
                    <a:lnTo>
                      <a:pt x="1923" y="2908"/>
                    </a:lnTo>
                    <a:lnTo>
                      <a:pt x="2117" y="2744"/>
                    </a:lnTo>
                    <a:lnTo>
                      <a:pt x="2326" y="2595"/>
                    </a:lnTo>
                    <a:lnTo>
                      <a:pt x="2535" y="2446"/>
                    </a:lnTo>
                    <a:lnTo>
                      <a:pt x="2773" y="2297"/>
                    </a:lnTo>
                    <a:lnTo>
                      <a:pt x="3012" y="2147"/>
                    </a:lnTo>
                    <a:lnTo>
                      <a:pt x="3355" y="1954"/>
                    </a:lnTo>
                    <a:lnTo>
                      <a:pt x="3712" y="1775"/>
                    </a:lnTo>
                    <a:lnTo>
                      <a:pt x="4085" y="1596"/>
                    </a:lnTo>
                    <a:lnTo>
                      <a:pt x="4473" y="1447"/>
                    </a:lnTo>
                    <a:lnTo>
                      <a:pt x="4875" y="1298"/>
                    </a:lnTo>
                    <a:lnTo>
                      <a:pt x="5278" y="1164"/>
                    </a:lnTo>
                    <a:lnTo>
                      <a:pt x="5680" y="1044"/>
                    </a:lnTo>
                    <a:lnTo>
                      <a:pt x="6113" y="940"/>
                    </a:lnTo>
                    <a:lnTo>
                      <a:pt x="6530" y="850"/>
                    </a:lnTo>
                    <a:lnTo>
                      <a:pt x="6962" y="761"/>
                    </a:lnTo>
                    <a:lnTo>
                      <a:pt x="7410" y="686"/>
                    </a:lnTo>
                    <a:lnTo>
                      <a:pt x="7842" y="642"/>
                    </a:lnTo>
                    <a:lnTo>
                      <a:pt x="8289" y="597"/>
                    </a:lnTo>
                    <a:lnTo>
                      <a:pt x="8737" y="552"/>
                    </a:lnTo>
                    <a:lnTo>
                      <a:pt x="9199" y="537"/>
                    </a:lnTo>
                    <a:lnTo>
                      <a:pt x="9646" y="522"/>
                    </a:lnTo>
                    <a:lnTo>
                      <a:pt x="10093" y="537"/>
                    </a:lnTo>
                    <a:lnTo>
                      <a:pt x="10540" y="552"/>
                    </a:lnTo>
                    <a:lnTo>
                      <a:pt x="10988" y="582"/>
                    </a:lnTo>
                    <a:lnTo>
                      <a:pt x="11435" y="627"/>
                    </a:lnTo>
                    <a:lnTo>
                      <a:pt x="11882" y="672"/>
                    </a:lnTo>
                    <a:lnTo>
                      <a:pt x="12315" y="746"/>
                    </a:lnTo>
                    <a:lnTo>
                      <a:pt x="12762" y="821"/>
                    </a:lnTo>
                    <a:lnTo>
                      <a:pt x="13179" y="910"/>
                    </a:lnTo>
                    <a:lnTo>
                      <a:pt x="13612" y="1014"/>
                    </a:lnTo>
                    <a:lnTo>
                      <a:pt x="14014" y="1134"/>
                    </a:lnTo>
                    <a:lnTo>
                      <a:pt x="14432" y="1268"/>
                    </a:lnTo>
                    <a:lnTo>
                      <a:pt x="14819" y="1402"/>
                    </a:lnTo>
                    <a:lnTo>
                      <a:pt x="15207" y="1566"/>
                    </a:lnTo>
                    <a:lnTo>
                      <a:pt x="15579" y="1730"/>
                    </a:lnTo>
                    <a:lnTo>
                      <a:pt x="15952" y="1909"/>
                    </a:lnTo>
                    <a:lnTo>
                      <a:pt x="16295" y="2103"/>
                    </a:lnTo>
                    <a:lnTo>
                      <a:pt x="16668" y="2311"/>
                    </a:lnTo>
                    <a:lnTo>
                      <a:pt x="16996" y="2535"/>
                    </a:lnTo>
                    <a:lnTo>
                      <a:pt x="17309" y="2774"/>
                    </a:lnTo>
                    <a:lnTo>
                      <a:pt x="17592" y="3012"/>
                    </a:lnTo>
                    <a:lnTo>
                      <a:pt x="17846" y="3266"/>
                    </a:lnTo>
                    <a:lnTo>
                      <a:pt x="18084" y="3519"/>
                    </a:lnTo>
                    <a:lnTo>
                      <a:pt x="18293" y="3772"/>
                    </a:lnTo>
                    <a:lnTo>
                      <a:pt x="18472" y="4041"/>
                    </a:lnTo>
                    <a:lnTo>
                      <a:pt x="18636" y="4294"/>
                    </a:lnTo>
                    <a:lnTo>
                      <a:pt x="18770" y="4578"/>
                    </a:lnTo>
                    <a:lnTo>
                      <a:pt x="18874" y="4846"/>
                    </a:lnTo>
                    <a:lnTo>
                      <a:pt x="18964" y="5129"/>
                    </a:lnTo>
                    <a:lnTo>
                      <a:pt x="19023" y="5397"/>
                    </a:lnTo>
                    <a:lnTo>
                      <a:pt x="19053" y="5681"/>
                    </a:lnTo>
                    <a:lnTo>
                      <a:pt x="19053" y="5964"/>
                    </a:lnTo>
                    <a:lnTo>
                      <a:pt x="19038" y="6247"/>
                    </a:lnTo>
                    <a:lnTo>
                      <a:pt x="19098" y="5934"/>
                    </a:lnTo>
                    <a:lnTo>
                      <a:pt x="19128" y="5621"/>
                    </a:lnTo>
                    <a:lnTo>
                      <a:pt x="19128" y="5308"/>
                    </a:lnTo>
                    <a:lnTo>
                      <a:pt x="19083" y="4995"/>
                    </a:lnTo>
                    <a:lnTo>
                      <a:pt x="19023" y="4682"/>
                    </a:lnTo>
                    <a:lnTo>
                      <a:pt x="18934" y="4369"/>
                    </a:lnTo>
                    <a:lnTo>
                      <a:pt x="18800" y="4071"/>
                    </a:lnTo>
                    <a:lnTo>
                      <a:pt x="18651" y="3772"/>
                    </a:lnTo>
                    <a:lnTo>
                      <a:pt x="18457" y="3474"/>
                    </a:lnTo>
                    <a:lnTo>
                      <a:pt x="18248" y="3176"/>
                    </a:lnTo>
                    <a:lnTo>
                      <a:pt x="17995" y="2893"/>
                    </a:lnTo>
                    <a:lnTo>
                      <a:pt x="17726" y="2625"/>
                    </a:lnTo>
                    <a:lnTo>
                      <a:pt x="17413" y="2341"/>
                    </a:lnTo>
                    <a:lnTo>
                      <a:pt x="17085" y="2088"/>
                    </a:lnTo>
                    <a:lnTo>
                      <a:pt x="16713" y="1834"/>
                    </a:lnTo>
                    <a:lnTo>
                      <a:pt x="16310" y="1596"/>
                    </a:lnTo>
                    <a:lnTo>
                      <a:pt x="16027" y="1432"/>
                    </a:lnTo>
                    <a:lnTo>
                      <a:pt x="15729" y="1283"/>
                    </a:lnTo>
                    <a:lnTo>
                      <a:pt x="15416" y="1134"/>
                    </a:lnTo>
                    <a:lnTo>
                      <a:pt x="15102" y="1000"/>
                    </a:lnTo>
                    <a:lnTo>
                      <a:pt x="14789" y="880"/>
                    </a:lnTo>
                    <a:lnTo>
                      <a:pt x="14461" y="761"/>
                    </a:lnTo>
                    <a:lnTo>
                      <a:pt x="14118" y="657"/>
                    </a:lnTo>
                    <a:lnTo>
                      <a:pt x="13790" y="552"/>
                    </a:lnTo>
                    <a:lnTo>
                      <a:pt x="13433" y="463"/>
                    </a:lnTo>
                    <a:lnTo>
                      <a:pt x="13090" y="373"/>
                    </a:lnTo>
                    <a:lnTo>
                      <a:pt x="12732" y="299"/>
                    </a:lnTo>
                    <a:lnTo>
                      <a:pt x="12374" y="239"/>
                    </a:lnTo>
                    <a:lnTo>
                      <a:pt x="11659" y="135"/>
                    </a:lnTo>
                    <a:lnTo>
                      <a:pt x="10913" y="60"/>
                    </a:lnTo>
                    <a:lnTo>
                      <a:pt x="10183" y="16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2599098" y="3677138"/>
                <a:ext cx="419700" cy="242422"/>
              </a:xfrm>
              <a:custGeom>
                <a:rect b="b" l="l" r="r" t="t"/>
                <a:pathLst>
                  <a:path extrusionOk="0" h="15983" w="27671">
                    <a:moveTo>
                      <a:pt x="13955" y="2982"/>
                    </a:moveTo>
                    <a:lnTo>
                      <a:pt x="14402" y="2997"/>
                    </a:lnTo>
                    <a:lnTo>
                      <a:pt x="14849" y="3012"/>
                    </a:lnTo>
                    <a:lnTo>
                      <a:pt x="15297" y="3042"/>
                    </a:lnTo>
                    <a:lnTo>
                      <a:pt x="15744" y="3087"/>
                    </a:lnTo>
                    <a:lnTo>
                      <a:pt x="16191" y="3132"/>
                    </a:lnTo>
                    <a:lnTo>
                      <a:pt x="16624" y="3206"/>
                    </a:lnTo>
                    <a:lnTo>
                      <a:pt x="17071" y="3281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4"/>
                    </a:lnTo>
                    <a:lnTo>
                      <a:pt x="18741" y="3728"/>
                    </a:lnTo>
                    <a:lnTo>
                      <a:pt x="19128" y="3862"/>
                    </a:lnTo>
                    <a:lnTo>
                      <a:pt x="19516" y="4026"/>
                    </a:lnTo>
                    <a:lnTo>
                      <a:pt x="19888" y="4190"/>
                    </a:lnTo>
                    <a:lnTo>
                      <a:pt x="20261" y="4369"/>
                    </a:lnTo>
                    <a:lnTo>
                      <a:pt x="20604" y="4563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34"/>
                    </a:lnTo>
                    <a:lnTo>
                      <a:pt x="21901" y="5472"/>
                    </a:lnTo>
                    <a:lnTo>
                      <a:pt x="22155" y="5726"/>
                    </a:lnTo>
                    <a:lnTo>
                      <a:pt x="22393" y="5979"/>
                    </a:lnTo>
                    <a:lnTo>
                      <a:pt x="22602" y="6232"/>
                    </a:lnTo>
                    <a:lnTo>
                      <a:pt x="22781" y="6501"/>
                    </a:lnTo>
                    <a:lnTo>
                      <a:pt x="22945" y="6754"/>
                    </a:lnTo>
                    <a:lnTo>
                      <a:pt x="23079" y="7038"/>
                    </a:lnTo>
                    <a:lnTo>
                      <a:pt x="23183" y="7306"/>
                    </a:lnTo>
                    <a:lnTo>
                      <a:pt x="23273" y="7589"/>
                    </a:lnTo>
                    <a:lnTo>
                      <a:pt x="23332" y="7857"/>
                    </a:lnTo>
                    <a:lnTo>
                      <a:pt x="23362" y="8141"/>
                    </a:lnTo>
                    <a:lnTo>
                      <a:pt x="23362" y="8424"/>
                    </a:lnTo>
                    <a:lnTo>
                      <a:pt x="23347" y="8707"/>
                    </a:lnTo>
                    <a:lnTo>
                      <a:pt x="23288" y="8916"/>
                    </a:lnTo>
                    <a:lnTo>
                      <a:pt x="23228" y="9140"/>
                    </a:lnTo>
                    <a:lnTo>
                      <a:pt x="23139" y="9348"/>
                    </a:lnTo>
                    <a:lnTo>
                      <a:pt x="23034" y="9557"/>
                    </a:lnTo>
                    <a:lnTo>
                      <a:pt x="22915" y="9766"/>
                    </a:lnTo>
                    <a:lnTo>
                      <a:pt x="22796" y="9974"/>
                    </a:lnTo>
                    <a:lnTo>
                      <a:pt x="22647" y="10183"/>
                    </a:lnTo>
                    <a:lnTo>
                      <a:pt x="22483" y="10377"/>
                    </a:lnTo>
                    <a:lnTo>
                      <a:pt x="22304" y="10586"/>
                    </a:lnTo>
                    <a:lnTo>
                      <a:pt x="22110" y="10780"/>
                    </a:lnTo>
                    <a:lnTo>
                      <a:pt x="21916" y="10958"/>
                    </a:lnTo>
                    <a:lnTo>
                      <a:pt x="21692" y="11152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89"/>
                    </a:lnTo>
                    <a:lnTo>
                      <a:pt x="20649" y="11868"/>
                    </a:lnTo>
                    <a:lnTo>
                      <a:pt x="20306" y="12062"/>
                    </a:lnTo>
                    <a:lnTo>
                      <a:pt x="19933" y="12241"/>
                    </a:lnTo>
                    <a:lnTo>
                      <a:pt x="19546" y="12419"/>
                    </a:lnTo>
                    <a:lnTo>
                      <a:pt x="19158" y="12569"/>
                    </a:lnTo>
                    <a:lnTo>
                      <a:pt x="18755" y="12718"/>
                    </a:lnTo>
                    <a:lnTo>
                      <a:pt x="18338" y="12852"/>
                    </a:lnTo>
                    <a:lnTo>
                      <a:pt x="17921" y="12986"/>
                    </a:lnTo>
                    <a:lnTo>
                      <a:pt x="17488" y="13090"/>
                    </a:lnTo>
                    <a:lnTo>
                      <a:pt x="17056" y="13180"/>
                    </a:lnTo>
                    <a:lnTo>
                      <a:pt x="16624" y="13269"/>
                    </a:lnTo>
                    <a:lnTo>
                      <a:pt x="16176" y="13344"/>
                    </a:lnTo>
                    <a:lnTo>
                      <a:pt x="15714" y="13403"/>
                    </a:lnTo>
                    <a:lnTo>
                      <a:pt x="15267" y="13448"/>
                    </a:lnTo>
                    <a:lnTo>
                      <a:pt x="14805" y="13478"/>
                    </a:lnTo>
                    <a:lnTo>
                      <a:pt x="14357" y="13508"/>
                    </a:lnTo>
                    <a:lnTo>
                      <a:pt x="13433" y="13508"/>
                    </a:lnTo>
                    <a:lnTo>
                      <a:pt x="12971" y="13493"/>
                    </a:lnTo>
                    <a:lnTo>
                      <a:pt x="12524" y="13463"/>
                    </a:lnTo>
                    <a:lnTo>
                      <a:pt x="12062" y="13418"/>
                    </a:lnTo>
                    <a:lnTo>
                      <a:pt x="11614" y="13359"/>
                    </a:lnTo>
                    <a:lnTo>
                      <a:pt x="11167" y="13299"/>
                    </a:lnTo>
                    <a:lnTo>
                      <a:pt x="10720" y="13210"/>
                    </a:lnTo>
                    <a:lnTo>
                      <a:pt x="10287" y="13120"/>
                    </a:lnTo>
                    <a:lnTo>
                      <a:pt x="9855" y="13016"/>
                    </a:lnTo>
                    <a:lnTo>
                      <a:pt x="9438" y="12897"/>
                    </a:lnTo>
                    <a:lnTo>
                      <a:pt x="9020" y="12762"/>
                    </a:lnTo>
                    <a:lnTo>
                      <a:pt x="8618" y="12628"/>
                    </a:lnTo>
                    <a:lnTo>
                      <a:pt x="8230" y="12464"/>
                    </a:lnTo>
                    <a:lnTo>
                      <a:pt x="7842" y="12300"/>
                    </a:lnTo>
                    <a:lnTo>
                      <a:pt x="7470" y="12121"/>
                    </a:lnTo>
                    <a:lnTo>
                      <a:pt x="7112" y="11927"/>
                    </a:lnTo>
                    <a:lnTo>
                      <a:pt x="6799" y="11734"/>
                    </a:lnTo>
                    <a:lnTo>
                      <a:pt x="6501" y="11525"/>
                    </a:lnTo>
                    <a:lnTo>
                      <a:pt x="6217" y="11331"/>
                    </a:lnTo>
                    <a:lnTo>
                      <a:pt x="5949" y="11108"/>
                    </a:lnTo>
                    <a:lnTo>
                      <a:pt x="5711" y="10899"/>
                    </a:lnTo>
                    <a:lnTo>
                      <a:pt x="5487" y="10675"/>
                    </a:lnTo>
                    <a:lnTo>
                      <a:pt x="5278" y="10452"/>
                    </a:lnTo>
                    <a:lnTo>
                      <a:pt x="5099" y="10213"/>
                    </a:lnTo>
                    <a:lnTo>
                      <a:pt x="4995" y="10034"/>
                    </a:lnTo>
                    <a:lnTo>
                      <a:pt x="4906" y="9855"/>
                    </a:lnTo>
                    <a:lnTo>
                      <a:pt x="4831" y="9676"/>
                    </a:lnTo>
                    <a:lnTo>
                      <a:pt x="4771" y="9497"/>
                    </a:lnTo>
                    <a:lnTo>
                      <a:pt x="4712" y="9304"/>
                    </a:lnTo>
                    <a:lnTo>
                      <a:pt x="4667" y="9125"/>
                    </a:lnTo>
                    <a:lnTo>
                      <a:pt x="4622" y="8931"/>
                    </a:lnTo>
                    <a:lnTo>
                      <a:pt x="4607" y="8752"/>
                    </a:lnTo>
                    <a:lnTo>
                      <a:pt x="4592" y="8573"/>
                    </a:lnTo>
                    <a:lnTo>
                      <a:pt x="4592" y="8379"/>
                    </a:lnTo>
                    <a:lnTo>
                      <a:pt x="4592" y="8200"/>
                    </a:lnTo>
                    <a:lnTo>
                      <a:pt x="4622" y="8007"/>
                    </a:lnTo>
                    <a:lnTo>
                      <a:pt x="4652" y="7828"/>
                    </a:lnTo>
                    <a:lnTo>
                      <a:pt x="4682" y="7634"/>
                    </a:lnTo>
                    <a:lnTo>
                      <a:pt x="4742" y="7455"/>
                    </a:lnTo>
                    <a:lnTo>
                      <a:pt x="4801" y="7276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6"/>
                    </a:lnTo>
                    <a:lnTo>
                      <a:pt x="5293" y="6382"/>
                    </a:lnTo>
                    <a:lnTo>
                      <a:pt x="5412" y="6203"/>
                    </a:lnTo>
                    <a:lnTo>
                      <a:pt x="5561" y="6024"/>
                    </a:lnTo>
                    <a:lnTo>
                      <a:pt x="5711" y="5860"/>
                    </a:lnTo>
                    <a:lnTo>
                      <a:pt x="5875" y="5696"/>
                    </a:lnTo>
                    <a:lnTo>
                      <a:pt x="6039" y="5532"/>
                    </a:lnTo>
                    <a:lnTo>
                      <a:pt x="6232" y="5368"/>
                    </a:lnTo>
                    <a:lnTo>
                      <a:pt x="6426" y="5204"/>
                    </a:lnTo>
                    <a:lnTo>
                      <a:pt x="6635" y="5055"/>
                    </a:lnTo>
                    <a:lnTo>
                      <a:pt x="6844" y="4906"/>
                    </a:lnTo>
                    <a:lnTo>
                      <a:pt x="7082" y="4757"/>
                    </a:lnTo>
                    <a:lnTo>
                      <a:pt x="7321" y="4607"/>
                    </a:lnTo>
                    <a:lnTo>
                      <a:pt x="7664" y="4414"/>
                    </a:lnTo>
                    <a:lnTo>
                      <a:pt x="8021" y="4235"/>
                    </a:lnTo>
                    <a:lnTo>
                      <a:pt x="8394" y="4056"/>
                    </a:lnTo>
                    <a:lnTo>
                      <a:pt x="8782" y="3907"/>
                    </a:lnTo>
                    <a:lnTo>
                      <a:pt x="9184" y="3758"/>
                    </a:lnTo>
                    <a:lnTo>
                      <a:pt x="9587" y="3624"/>
                    </a:lnTo>
                    <a:lnTo>
                      <a:pt x="9989" y="3504"/>
                    </a:lnTo>
                    <a:lnTo>
                      <a:pt x="10422" y="3400"/>
                    </a:lnTo>
                    <a:lnTo>
                      <a:pt x="10839" y="3310"/>
                    </a:lnTo>
                    <a:lnTo>
                      <a:pt x="11271" y="3221"/>
                    </a:lnTo>
                    <a:lnTo>
                      <a:pt x="11719" y="3146"/>
                    </a:lnTo>
                    <a:lnTo>
                      <a:pt x="12151" y="3102"/>
                    </a:lnTo>
                    <a:lnTo>
                      <a:pt x="12598" y="3057"/>
                    </a:lnTo>
                    <a:lnTo>
                      <a:pt x="13046" y="3012"/>
                    </a:lnTo>
                    <a:lnTo>
                      <a:pt x="13508" y="2997"/>
                    </a:lnTo>
                    <a:lnTo>
                      <a:pt x="13955" y="2982"/>
                    </a:lnTo>
                    <a:close/>
                    <a:moveTo>
                      <a:pt x="13791" y="1"/>
                    </a:moveTo>
                    <a:lnTo>
                      <a:pt x="13135" y="16"/>
                    </a:lnTo>
                    <a:lnTo>
                      <a:pt x="12464" y="45"/>
                    </a:lnTo>
                    <a:lnTo>
                      <a:pt x="11808" y="90"/>
                    </a:lnTo>
                    <a:lnTo>
                      <a:pt x="11152" y="165"/>
                    </a:lnTo>
                    <a:lnTo>
                      <a:pt x="10496" y="254"/>
                    </a:lnTo>
                    <a:lnTo>
                      <a:pt x="9855" y="359"/>
                    </a:lnTo>
                    <a:lnTo>
                      <a:pt x="9214" y="478"/>
                    </a:lnTo>
                    <a:lnTo>
                      <a:pt x="8588" y="612"/>
                    </a:lnTo>
                    <a:lnTo>
                      <a:pt x="7977" y="776"/>
                    </a:lnTo>
                    <a:lnTo>
                      <a:pt x="7365" y="955"/>
                    </a:lnTo>
                    <a:lnTo>
                      <a:pt x="6769" y="1149"/>
                    </a:lnTo>
                    <a:lnTo>
                      <a:pt x="6188" y="1357"/>
                    </a:lnTo>
                    <a:lnTo>
                      <a:pt x="5621" y="1581"/>
                    </a:lnTo>
                    <a:lnTo>
                      <a:pt x="5070" y="1834"/>
                    </a:lnTo>
                    <a:lnTo>
                      <a:pt x="4533" y="2103"/>
                    </a:lnTo>
                    <a:lnTo>
                      <a:pt x="4026" y="2386"/>
                    </a:lnTo>
                    <a:lnTo>
                      <a:pt x="3564" y="2669"/>
                    </a:lnTo>
                    <a:lnTo>
                      <a:pt x="3131" y="2953"/>
                    </a:lnTo>
                    <a:lnTo>
                      <a:pt x="2729" y="3251"/>
                    </a:lnTo>
                    <a:lnTo>
                      <a:pt x="2356" y="3564"/>
                    </a:lnTo>
                    <a:lnTo>
                      <a:pt x="2013" y="3877"/>
                    </a:lnTo>
                    <a:lnTo>
                      <a:pt x="1685" y="4190"/>
                    </a:lnTo>
                    <a:lnTo>
                      <a:pt x="1402" y="4518"/>
                    </a:lnTo>
                    <a:lnTo>
                      <a:pt x="1134" y="4846"/>
                    </a:lnTo>
                    <a:lnTo>
                      <a:pt x="895" y="5189"/>
                    </a:lnTo>
                    <a:lnTo>
                      <a:pt x="686" y="5532"/>
                    </a:lnTo>
                    <a:lnTo>
                      <a:pt x="508" y="5875"/>
                    </a:lnTo>
                    <a:lnTo>
                      <a:pt x="358" y="6232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1"/>
                    </a:lnTo>
                    <a:lnTo>
                      <a:pt x="16" y="7664"/>
                    </a:lnTo>
                    <a:lnTo>
                      <a:pt x="1" y="7664"/>
                    </a:lnTo>
                    <a:lnTo>
                      <a:pt x="1" y="7679"/>
                    </a:lnTo>
                    <a:lnTo>
                      <a:pt x="1" y="7917"/>
                    </a:lnTo>
                    <a:lnTo>
                      <a:pt x="1" y="8171"/>
                    </a:lnTo>
                    <a:lnTo>
                      <a:pt x="30" y="8543"/>
                    </a:lnTo>
                    <a:lnTo>
                      <a:pt x="75" y="8916"/>
                    </a:lnTo>
                    <a:lnTo>
                      <a:pt x="165" y="9289"/>
                    </a:lnTo>
                    <a:lnTo>
                      <a:pt x="284" y="9661"/>
                    </a:lnTo>
                    <a:lnTo>
                      <a:pt x="433" y="10019"/>
                    </a:lnTo>
                    <a:lnTo>
                      <a:pt x="612" y="10392"/>
                    </a:lnTo>
                    <a:lnTo>
                      <a:pt x="821" y="10750"/>
                    </a:lnTo>
                    <a:lnTo>
                      <a:pt x="1059" y="11108"/>
                    </a:lnTo>
                    <a:lnTo>
                      <a:pt x="1327" y="11450"/>
                    </a:lnTo>
                    <a:lnTo>
                      <a:pt x="1626" y="11793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77"/>
                    </a:lnTo>
                    <a:lnTo>
                      <a:pt x="3131" y="13090"/>
                    </a:lnTo>
                    <a:lnTo>
                      <a:pt x="3594" y="13389"/>
                    </a:lnTo>
                    <a:lnTo>
                      <a:pt x="4071" y="13672"/>
                    </a:lnTo>
                    <a:lnTo>
                      <a:pt x="4592" y="13955"/>
                    </a:lnTo>
                    <a:lnTo>
                      <a:pt x="5129" y="14223"/>
                    </a:lnTo>
                    <a:lnTo>
                      <a:pt x="5681" y="14462"/>
                    </a:lnTo>
                    <a:lnTo>
                      <a:pt x="6247" y="14700"/>
                    </a:lnTo>
                    <a:lnTo>
                      <a:pt x="6829" y="14894"/>
                    </a:lnTo>
                    <a:lnTo>
                      <a:pt x="7425" y="15088"/>
                    </a:lnTo>
                    <a:lnTo>
                      <a:pt x="8036" y="15267"/>
                    </a:lnTo>
                    <a:lnTo>
                      <a:pt x="8662" y="15416"/>
                    </a:lnTo>
                    <a:lnTo>
                      <a:pt x="9289" y="15550"/>
                    </a:lnTo>
                    <a:lnTo>
                      <a:pt x="9930" y="15669"/>
                    </a:lnTo>
                    <a:lnTo>
                      <a:pt x="10571" y="15759"/>
                    </a:lnTo>
                    <a:lnTo>
                      <a:pt x="11227" y="15848"/>
                    </a:lnTo>
                    <a:lnTo>
                      <a:pt x="11883" y="15908"/>
                    </a:lnTo>
                    <a:lnTo>
                      <a:pt x="12539" y="15953"/>
                    </a:lnTo>
                    <a:lnTo>
                      <a:pt x="13195" y="15968"/>
                    </a:lnTo>
                    <a:lnTo>
                      <a:pt x="13865" y="15983"/>
                    </a:lnTo>
                    <a:lnTo>
                      <a:pt x="14521" y="15968"/>
                    </a:lnTo>
                    <a:lnTo>
                      <a:pt x="15192" y="15938"/>
                    </a:lnTo>
                    <a:lnTo>
                      <a:pt x="15848" y="15893"/>
                    </a:lnTo>
                    <a:lnTo>
                      <a:pt x="16504" y="15819"/>
                    </a:lnTo>
                    <a:lnTo>
                      <a:pt x="17160" y="15744"/>
                    </a:lnTo>
                    <a:lnTo>
                      <a:pt x="17801" y="15640"/>
                    </a:lnTo>
                    <a:lnTo>
                      <a:pt x="18442" y="15520"/>
                    </a:lnTo>
                    <a:lnTo>
                      <a:pt x="19069" y="15371"/>
                    </a:lnTo>
                    <a:lnTo>
                      <a:pt x="19680" y="15222"/>
                    </a:lnTo>
                    <a:lnTo>
                      <a:pt x="20291" y="15043"/>
                    </a:lnTo>
                    <a:lnTo>
                      <a:pt x="20887" y="14850"/>
                    </a:lnTo>
                    <a:lnTo>
                      <a:pt x="21469" y="14641"/>
                    </a:lnTo>
                    <a:lnTo>
                      <a:pt x="22035" y="14402"/>
                    </a:lnTo>
                    <a:lnTo>
                      <a:pt x="22587" y="14149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314"/>
                    </a:lnTo>
                    <a:lnTo>
                      <a:pt x="24555" y="13001"/>
                    </a:lnTo>
                    <a:lnTo>
                      <a:pt x="24987" y="12688"/>
                    </a:lnTo>
                    <a:lnTo>
                      <a:pt x="25375" y="12360"/>
                    </a:lnTo>
                    <a:lnTo>
                      <a:pt x="25733" y="12032"/>
                    </a:lnTo>
                    <a:lnTo>
                      <a:pt x="26061" y="11704"/>
                    </a:lnTo>
                    <a:lnTo>
                      <a:pt x="26359" y="11346"/>
                    </a:lnTo>
                    <a:lnTo>
                      <a:pt x="26627" y="11003"/>
                    </a:lnTo>
                    <a:lnTo>
                      <a:pt x="26866" y="10645"/>
                    </a:lnTo>
                    <a:lnTo>
                      <a:pt x="27059" y="10288"/>
                    </a:lnTo>
                    <a:lnTo>
                      <a:pt x="27238" y="9915"/>
                    </a:lnTo>
                    <a:lnTo>
                      <a:pt x="27387" y="9557"/>
                    </a:lnTo>
                    <a:lnTo>
                      <a:pt x="27507" y="9184"/>
                    </a:lnTo>
                    <a:lnTo>
                      <a:pt x="27581" y="8812"/>
                    </a:lnTo>
                    <a:lnTo>
                      <a:pt x="27641" y="8439"/>
                    </a:lnTo>
                    <a:lnTo>
                      <a:pt x="27671" y="8051"/>
                    </a:lnTo>
                    <a:lnTo>
                      <a:pt x="27656" y="7813"/>
                    </a:lnTo>
                    <a:lnTo>
                      <a:pt x="27641" y="7559"/>
                    </a:lnTo>
                    <a:lnTo>
                      <a:pt x="27596" y="7202"/>
                    </a:lnTo>
                    <a:lnTo>
                      <a:pt x="27522" y="6844"/>
                    </a:lnTo>
                    <a:lnTo>
                      <a:pt x="27432" y="6486"/>
                    </a:lnTo>
                    <a:lnTo>
                      <a:pt x="27298" y="6128"/>
                    </a:lnTo>
                    <a:lnTo>
                      <a:pt x="27149" y="5785"/>
                    </a:lnTo>
                    <a:lnTo>
                      <a:pt x="26955" y="5442"/>
                    </a:lnTo>
                    <a:lnTo>
                      <a:pt x="26746" y="5099"/>
                    </a:lnTo>
                    <a:lnTo>
                      <a:pt x="26508" y="4757"/>
                    </a:lnTo>
                    <a:lnTo>
                      <a:pt x="26239" y="4429"/>
                    </a:lnTo>
                    <a:lnTo>
                      <a:pt x="25941" y="4101"/>
                    </a:lnTo>
                    <a:lnTo>
                      <a:pt x="25613" y="3773"/>
                    </a:lnTo>
                    <a:lnTo>
                      <a:pt x="25270" y="3460"/>
                    </a:lnTo>
                    <a:lnTo>
                      <a:pt x="24883" y="3161"/>
                    </a:lnTo>
                    <a:lnTo>
                      <a:pt x="24480" y="2863"/>
                    </a:lnTo>
                    <a:lnTo>
                      <a:pt x="24048" y="2580"/>
                    </a:lnTo>
                    <a:lnTo>
                      <a:pt x="23586" y="2297"/>
                    </a:lnTo>
                    <a:lnTo>
                      <a:pt x="23064" y="2013"/>
                    </a:lnTo>
                    <a:lnTo>
                      <a:pt x="22527" y="1760"/>
                    </a:lnTo>
                    <a:lnTo>
                      <a:pt x="21976" y="1507"/>
                    </a:lnTo>
                    <a:lnTo>
                      <a:pt x="21409" y="1283"/>
                    </a:lnTo>
                    <a:lnTo>
                      <a:pt x="20828" y="1074"/>
                    </a:lnTo>
                    <a:lnTo>
                      <a:pt x="20231" y="880"/>
                    </a:lnTo>
                    <a:lnTo>
                      <a:pt x="19620" y="716"/>
                    </a:lnTo>
                    <a:lnTo>
                      <a:pt x="19009" y="567"/>
                    </a:lnTo>
                    <a:lnTo>
                      <a:pt x="18368" y="433"/>
                    </a:lnTo>
                    <a:lnTo>
                      <a:pt x="17742" y="314"/>
                    </a:lnTo>
                    <a:lnTo>
                      <a:pt x="17086" y="209"/>
                    </a:lnTo>
                    <a:lnTo>
                      <a:pt x="16445" y="135"/>
                    </a:lnTo>
                    <a:lnTo>
                      <a:pt x="15789" y="75"/>
                    </a:lnTo>
                    <a:lnTo>
                      <a:pt x="15118" y="31"/>
                    </a:lnTo>
                    <a:lnTo>
                      <a:pt x="14462" y="16"/>
                    </a:lnTo>
                    <a:lnTo>
                      <a:pt x="137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2795380" y="3661091"/>
                <a:ext cx="331728" cy="275882"/>
              </a:xfrm>
              <a:custGeom>
                <a:rect b="b" l="l" r="r" t="t"/>
                <a:pathLst>
                  <a:path extrusionOk="0" h="18189" w="21871">
                    <a:moveTo>
                      <a:pt x="5352" y="0"/>
                    </a:moveTo>
                    <a:lnTo>
                      <a:pt x="4920" y="15"/>
                    </a:lnTo>
                    <a:lnTo>
                      <a:pt x="4503" y="45"/>
                    </a:lnTo>
                    <a:lnTo>
                      <a:pt x="4100" y="90"/>
                    </a:lnTo>
                    <a:lnTo>
                      <a:pt x="3712" y="164"/>
                    </a:lnTo>
                    <a:lnTo>
                      <a:pt x="3340" y="254"/>
                    </a:lnTo>
                    <a:lnTo>
                      <a:pt x="2982" y="373"/>
                    </a:lnTo>
                    <a:lnTo>
                      <a:pt x="2624" y="507"/>
                    </a:lnTo>
                    <a:lnTo>
                      <a:pt x="2311" y="656"/>
                    </a:lnTo>
                    <a:lnTo>
                      <a:pt x="1998" y="835"/>
                    </a:lnTo>
                    <a:lnTo>
                      <a:pt x="1700" y="1014"/>
                    </a:lnTo>
                    <a:lnTo>
                      <a:pt x="1431" y="1238"/>
                    </a:lnTo>
                    <a:lnTo>
                      <a:pt x="1178" y="1461"/>
                    </a:lnTo>
                    <a:lnTo>
                      <a:pt x="954" y="1715"/>
                    </a:lnTo>
                    <a:lnTo>
                      <a:pt x="746" y="1983"/>
                    </a:lnTo>
                    <a:lnTo>
                      <a:pt x="552" y="2296"/>
                    </a:lnTo>
                    <a:lnTo>
                      <a:pt x="388" y="2624"/>
                    </a:lnTo>
                    <a:lnTo>
                      <a:pt x="254" y="2967"/>
                    </a:lnTo>
                    <a:lnTo>
                      <a:pt x="149" y="3310"/>
                    </a:lnTo>
                    <a:lnTo>
                      <a:pt x="75" y="3623"/>
                    </a:lnTo>
                    <a:lnTo>
                      <a:pt x="30" y="3936"/>
                    </a:lnTo>
                    <a:lnTo>
                      <a:pt x="0" y="4264"/>
                    </a:lnTo>
                    <a:lnTo>
                      <a:pt x="0" y="4607"/>
                    </a:lnTo>
                    <a:lnTo>
                      <a:pt x="15" y="4935"/>
                    </a:lnTo>
                    <a:lnTo>
                      <a:pt x="45" y="5293"/>
                    </a:lnTo>
                    <a:lnTo>
                      <a:pt x="105" y="5636"/>
                    </a:lnTo>
                    <a:lnTo>
                      <a:pt x="164" y="5993"/>
                    </a:lnTo>
                    <a:lnTo>
                      <a:pt x="269" y="6366"/>
                    </a:lnTo>
                    <a:lnTo>
                      <a:pt x="373" y="6724"/>
                    </a:lnTo>
                    <a:lnTo>
                      <a:pt x="507" y="7097"/>
                    </a:lnTo>
                    <a:lnTo>
                      <a:pt x="641" y="7469"/>
                    </a:lnTo>
                    <a:lnTo>
                      <a:pt x="805" y="7842"/>
                    </a:lnTo>
                    <a:lnTo>
                      <a:pt x="999" y="8230"/>
                    </a:lnTo>
                    <a:lnTo>
                      <a:pt x="1193" y="8602"/>
                    </a:lnTo>
                    <a:lnTo>
                      <a:pt x="1402" y="8990"/>
                    </a:lnTo>
                    <a:lnTo>
                      <a:pt x="1640" y="9363"/>
                    </a:lnTo>
                    <a:lnTo>
                      <a:pt x="1894" y="9750"/>
                    </a:lnTo>
                    <a:lnTo>
                      <a:pt x="2162" y="10123"/>
                    </a:lnTo>
                    <a:lnTo>
                      <a:pt x="2430" y="10511"/>
                    </a:lnTo>
                    <a:lnTo>
                      <a:pt x="2728" y="10883"/>
                    </a:lnTo>
                    <a:lnTo>
                      <a:pt x="3041" y="11256"/>
                    </a:lnTo>
                    <a:lnTo>
                      <a:pt x="3369" y="11629"/>
                    </a:lnTo>
                    <a:lnTo>
                      <a:pt x="3712" y="12002"/>
                    </a:lnTo>
                    <a:lnTo>
                      <a:pt x="4070" y="12374"/>
                    </a:lnTo>
                    <a:lnTo>
                      <a:pt x="4443" y="12732"/>
                    </a:lnTo>
                    <a:lnTo>
                      <a:pt x="4830" y="13090"/>
                    </a:lnTo>
                    <a:lnTo>
                      <a:pt x="5233" y="13433"/>
                    </a:lnTo>
                    <a:lnTo>
                      <a:pt x="5650" y="13776"/>
                    </a:lnTo>
                    <a:lnTo>
                      <a:pt x="6083" y="14119"/>
                    </a:lnTo>
                    <a:lnTo>
                      <a:pt x="6515" y="14447"/>
                    </a:lnTo>
                    <a:lnTo>
                      <a:pt x="6977" y="14774"/>
                    </a:lnTo>
                    <a:lnTo>
                      <a:pt x="7499" y="15132"/>
                    </a:lnTo>
                    <a:lnTo>
                      <a:pt x="8036" y="15475"/>
                    </a:lnTo>
                    <a:lnTo>
                      <a:pt x="8573" y="15788"/>
                    </a:lnTo>
                    <a:lnTo>
                      <a:pt x="9109" y="16101"/>
                    </a:lnTo>
                    <a:lnTo>
                      <a:pt x="9646" y="16370"/>
                    </a:lnTo>
                    <a:lnTo>
                      <a:pt x="10183" y="16638"/>
                    </a:lnTo>
                    <a:lnTo>
                      <a:pt x="10719" y="16877"/>
                    </a:lnTo>
                    <a:lnTo>
                      <a:pt x="11241" y="17100"/>
                    </a:lnTo>
                    <a:lnTo>
                      <a:pt x="11778" y="17294"/>
                    </a:lnTo>
                    <a:lnTo>
                      <a:pt x="12300" y="17473"/>
                    </a:lnTo>
                    <a:lnTo>
                      <a:pt x="12821" y="17637"/>
                    </a:lnTo>
                    <a:lnTo>
                      <a:pt x="13343" y="17786"/>
                    </a:lnTo>
                    <a:lnTo>
                      <a:pt x="13850" y="17905"/>
                    </a:lnTo>
                    <a:lnTo>
                      <a:pt x="14357" y="17995"/>
                    </a:lnTo>
                    <a:lnTo>
                      <a:pt x="14849" y="18084"/>
                    </a:lnTo>
                    <a:lnTo>
                      <a:pt x="15341" y="18144"/>
                    </a:lnTo>
                    <a:lnTo>
                      <a:pt x="15818" y="18174"/>
                    </a:lnTo>
                    <a:lnTo>
                      <a:pt x="16280" y="18189"/>
                    </a:lnTo>
                    <a:lnTo>
                      <a:pt x="16727" y="18189"/>
                    </a:lnTo>
                    <a:lnTo>
                      <a:pt x="17160" y="18159"/>
                    </a:lnTo>
                    <a:lnTo>
                      <a:pt x="17592" y="18114"/>
                    </a:lnTo>
                    <a:lnTo>
                      <a:pt x="18010" y="18054"/>
                    </a:lnTo>
                    <a:lnTo>
                      <a:pt x="18397" y="17965"/>
                    </a:lnTo>
                    <a:lnTo>
                      <a:pt x="18785" y="17861"/>
                    </a:lnTo>
                    <a:lnTo>
                      <a:pt x="19143" y="17726"/>
                    </a:lnTo>
                    <a:lnTo>
                      <a:pt x="19485" y="17577"/>
                    </a:lnTo>
                    <a:lnTo>
                      <a:pt x="19813" y="17398"/>
                    </a:lnTo>
                    <a:lnTo>
                      <a:pt x="20112" y="17205"/>
                    </a:lnTo>
                    <a:lnTo>
                      <a:pt x="20395" y="16981"/>
                    </a:lnTo>
                    <a:lnTo>
                      <a:pt x="20663" y="16742"/>
                    </a:lnTo>
                    <a:lnTo>
                      <a:pt x="20902" y="16489"/>
                    </a:lnTo>
                    <a:lnTo>
                      <a:pt x="21125" y="16206"/>
                    </a:lnTo>
                    <a:lnTo>
                      <a:pt x="21245" y="16012"/>
                    </a:lnTo>
                    <a:lnTo>
                      <a:pt x="21364" y="15818"/>
                    </a:lnTo>
                    <a:lnTo>
                      <a:pt x="21453" y="15624"/>
                    </a:lnTo>
                    <a:lnTo>
                      <a:pt x="21543" y="15416"/>
                    </a:lnTo>
                    <a:lnTo>
                      <a:pt x="21617" y="15207"/>
                    </a:lnTo>
                    <a:lnTo>
                      <a:pt x="21692" y="14998"/>
                    </a:lnTo>
                    <a:lnTo>
                      <a:pt x="21752" y="14774"/>
                    </a:lnTo>
                    <a:lnTo>
                      <a:pt x="21796" y="14551"/>
                    </a:lnTo>
                    <a:lnTo>
                      <a:pt x="21826" y="14327"/>
                    </a:lnTo>
                    <a:lnTo>
                      <a:pt x="21856" y="14089"/>
                    </a:lnTo>
                    <a:lnTo>
                      <a:pt x="21871" y="13850"/>
                    </a:lnTo>
                    <a:lnTo>
                      <a:pt x="21871" y="13612"/>
                    </a:lnTo>
                    <a:lnTo>
                      <a:pt x="21856" y="13373"/>
                    </a:lnTo>
                    <a:lnTo>
                      <a:pt x="21841" y="13120"/>
                    </a:lnTo>
                    <a:lnTo>
                      <a:pt x="21811" y="12881"/>
                    </a:lnTo>
                    <a:lnTo>
                      <a:pt x="21781" y="12628"/>
                    </a:lnTo>
                    <a:lnTo>
                      <a:pt x="21707" y="12255"/>
                    </a:lnTo>
                    <a:lnTo>
                      <a:pt x="21617" y="11867"/>
                    </a:lnTo>
                    <a:lnTo>
                      <a:pt x="21498" y="11495"/>
                    </a:lnTo>
                    <a:lnTo>
                      <a:pt x="21379" y="11107"/>
                    </a:lnTo>
                    <a:lnTo>
                      <a:pt x="21170" y="10615"/>
                    </a:lnTo>
                    <a:lnTo>
                      <a:pt x="20947" y="10123"/>
                    </a:lnTo>
                    <a:lnTo>
                      <a:pt x="20693" y="9616"/>
                    </a:lnTo>
                    <a:lnTo>
                      <a:pt x="20410" y="9124"/>
                    </a:lnTo>
                    <a:lnTo>
                      <a:pt x="20097" y="8617"/>
                    </a:lnTo>
                    <a:lnTo>
                      <a:pt x="19754" y="8125"/>
                    </a:lnTo>
                    <a:lnTo>
                      <a:pt x="19381" y="7618"/>
                    </a:lnTo>
                    <a:lnTo>
                      <a:pt x="18979" y="7126"/>
                    </a:lnTo>
                    <a:lnTo>
                      <a:pt x="18561" y="6635"/>
                    </a:lnTo>
                    <a:lnTo>
                      <a:pt x="18114" y="6143"/>
                    </a:lnTo>
                    <a:lnTo>
                      <a:pt x="17637" y="5665"/>
                    </a:lnTo>
                    <a:lnTo>
                      <a:pt x="17130" y="5188"/>
                    </a:lnTo>
                    <a:lnTo>
                      <a:pt x="16608" y="4726"/>
                    </a:lnTo>
                    <a:lnTo>
                      <a:pt x="16057" y="4279"/>
                    </a:lnTo>
                    <a:lnTo>
                      <a:pt x="15490" y="3832"/>
                    </a:lnTo>
                    <a:lnTo>
                      <a:pt x="14894" y="3414"/>
                    </a:lnTo>
                    <a:lnTo>
                      <a:pt x="14342" y="3042"/>
                    </a:lnTo>
                    <a:lnTo>
                      <a:pt x="13790" y="2684"/>
                    </a:lnTo>
                    <a:lnTo>
                      <a:pt x="13239" y="2356"/>
                    </a:lnTo>
                    <a:lnTo>
                      <a:pt x="12687" y="2058"/>
                    </a:lnTo>
                    <a:lnTo>
                      <a:pt x="12121" y="1759"/>
                    </a:lnTo>
                    <a:lnTo>
                      <a:pt x="11569" y="1491"/>
                    </a:lnTo>
                    <a:lnTo>
                      <a:pt x="11017" y="1253"/>
                    </a:lnTo>
                    <a:lnTo>
                      <a:pt x="10451" y="1029"/>
                    </a:lnTo>
                    <a:lnTo>
                      <a:pt x="9914" y="820"/>
                    </a:lnTo>
                    <a:lnTo>
                      <a:pt x="9363" y="641"/>
                    </a:lnTo>
                    <a:lnTo>
                      <a:pt x="8826" y="492"/>
                    </a:lnTo>
                    <a:lnTo>
                      <a:pt x="8289" y="358"/>
                    </a:lnTo>
                    <a:lnTo>
                      <a:pt x="7767" y="239"/>
                    </a:lnTo>
                    <a:lnTo>
                      <a:pt x="7246" y="149"/>
                    </a:lnTo>
                    <a:lnTo>
                      <a:pt x="6739" y="75"/>
                    </a:lnTo>
                    <a:lnTo>
                      <a:pt x="6247" y="30"/>
                    </a:lnTo>
                    <a:lnTo>
                      <a:pt x="5785" y="0"/>
                    </a:lnTo>
                    <a:close/>
                  </a:path>
                </a:pathLst>
              </a:custGeom>
              <a:solidFill>
                <a:srgbClr val="FD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853259" y="3709247"/>
                <a:ext cx="215970" cy="179568"/>
              </a:xfrm>
              <a:custGeom>
                <a:rect b="b" l="l" r="r" t="t"/>
                <a:pathLst>
                  <a:path extrusionOk="0" h="11839" w="14239">
                    <a:moveTo>
                      <a:pt x="3295" y="1"/>
                    </a:moveTo>
                    <a:lnTo>
                      <a:pt x="3042" y="16"/>
                    </a:lnTo>
                    <a:lnTo>
                      <a:pt x="2818" y="45"/>
                    </a:lnTo>
                    <a:lnTo>
                      <a:pt x="2580" y="75"/>
                    </a:lnTo>
                    <a:lnTo>
                      <a:pt x="2356" y="120"/>
                    </a:lnTo>
                    <a:lnTo>
                      <a:pt x="2148" y="180"/>
                    </a:lnTo>
                    <a:lnTo>
                      <a:pt x="1939" y="239"/>
                    </a:lnTo>
                    <a:lnTo>
                      <a:pt x="1730" y="314"/>
                    </a:lnTo>
                    <a:lnTo>
                      <a:pt x="1551" y="403"/>
                    </a:lnTo>
                    <a:lnTo>
                      <a:pt x="1357" y="508"/>
                    </a:lnTo>
                    <a:lnTo>
                      <a:pt x="1193" y="612"/>
                    </a:lnTo>
                    <a:lnTo>
                      <a:pt x="1029" y="731"/>
                    </a:lnTo>
                    <a:lnTo>
                      <a:pt x="880" y="851"/>
                    </a:lnTo>
                    <a:lnTo>
                      <a:pt x="731" y="985"/>
                    </a:lnTo>
                    <a:lnTo>
                      <a:pt x="597" y="1134"/>
                    </a:lnTo>
                    <a:lnTo>
                      <a:pt x="478" y="1298"/>
                    </a:lnTo>
                    <a:lnTo>
                      <a:pt x="359" y="1492"/>
                    </a:lnTo>
                    <a:lnTo>
                      <a:pt x="254" y="1715"/>
                    </a:lnTo>
                    <a:lnTo>
                      <a:pt x="165" y="1924"/>
                    </a:lnTo>
                    <a:lnTo>
                      <a:pt x="90" y="2162"/>
                    </a:lnTo>
                    <a:lnTo>
                      <a:pt x="45" y="2416"/>
                    </a:lnTo>
                    <a:lnTo>
                      <a:pt x="16" y="2684"/>
                    </a:lnTo>
                    <a:lnTo>
                      <a:pt x="1" y="2878"/>
                    </a:lnTo>
                    <a:lnTo>
                      <a:pt x="1" y="3087"/>
                    </a:lnTo>
                    <a:lnTo>
                      <a:pt x="16" y="3296"/>
                    </a:lnTo>
                    <a:lnTo>
                      <a:pt x="45" y="3504"/>
                    </a:lnTo>
                    <a:lnTo>
                      <a:pt x="75" y="3713"/>
                    </a:lnTo>
                    <a:lnTo>
                      <a:pt x="120" y="3922"/>
                    </a:lnTo>
                    <a:lnTo>
                      <a:pt x="165" y="4145"/>
                    </a:lnTo>
                    <a:lnTo>
                      <a:pt x="239" y="4354"/>
                    </a:lnTo>
                    <a:lnTo>
                      <a:pt x="403" y="4801"/>
                    </a:lnTo>
                    <a:lnTo>
                      <a:pt x="597" y="5249"/>
                    </a:lnTo>
                    <a:lnTo>
                      <a:pt x="836" y="5711"/>
                    </a:lnTo>
                    <a:lnTo>
                      <a:pt x="1119" y="6158"/>
                    </a:lnTo>
                    <a:lnTo>
                      <a:pt x="1432" y="6620"/>
                    </a:lnTo>
                    <a:lnTo>
                      <a:pt x="1775" y="7067"/>
                    </a:lnTo>
                    <a:lnTo>
                      <a:pt x="2148" y="7529"/>
                    </a:lnTo>
                    <a:lnTo>
                      <a:pt x="2565" y="7962"/>
                    </a:lnTo>
                    <a:lnTo>
                      <a:pt x="3012" y="8394"/>
                    </a:lnTo>
                    <a:lnTo>
                      <a:pt x="3489" y="8812"/>
                    </a:lnTo>
                    <a:lnTo>
                      <a:pt x="3996" y="9229"/>
                    </a:lnTo>
                    <a:lnTo>
                      <a:pt x="4533" y="9617"/>
                    </a:lnTo>
                    <a:lnTo>
                      <a:pt x="4891" y="9855"/>
                    </a:lnTo>
                    <a:lnTo>
                      <a:pt x="5234" y="10079"/>
                    </a:lnTo>
                    <a:lnTo>
                      <a:pt x="5576" y="10273"/>
                    </a:lnTo>
                    <a:lnTo>
                      <a:pt x="5934" y="10481"/>
                    </a:lnTo>
                    <a:lnTo>
                      <a:pt x="6277" y="10660"/>
                    </a:lnTo>
                    <a:lnTo>
                      <a:pt x="6620" y="10824"/>
                    </a:lnTo>
                    <a:lnTo>
                      <a:pt x="6978" y="10988"/>
                    </a:lnTo>
                    <a:lnTo>
                      <a:pt x="7321" y="11122"/>
                    </a:lnTo>
                    <a:lnTo>
                      <a:pt x="7664" y="11257"/>
                    </a:lnTo>
                    <a:lnTo>
                      <a:pt x="8007" y="11376"/>
                    </a:lnTo>
                    <a:lnTo>
                      <a:pt x="8349" y="11480"/>
                    </a:lnTo>
                    <a:lnTo>
                      <a:pt x="8692" y="11570"/>
                    </a:lnTo>
                    <a:lnTo>
                      <a:pt x="9020" y="11644"/>
                    </a:lnTo>
                    <a:lnTo>
                      <a:pt x="9348" y="11719"/>
                    </a:lnTo>
                    <a:lnTo>
                      <a:pt x="9661" y="11763"/>
                    </a:lnTo>
                    <a:lnTo>
                      <a:pt x="9989" y="11808"/>
                    </a:lnTo>
                    <a:lnTo>
                      <a:pt x="10288" y="11823"/>
                    </a:lnTo>
                    <a:lnTo>
                      <a:pt x="10601" y="11838"/>
                    </a:lnTo>
                    <a:lnTo>
                      <a:pt x="10884" y="11838"/>
                    </a:lnTo>
                    <a:lnTo>
                      <a:pt x="11182" y="11823"/>
                    </a:lnTo>
                    <a:lnTo>
                      <a:pt x="11450" y="11793"/>
                    </a:lnTo>
                    <a:lnTo>
                      <a:pt x="11719" y="11749"/>
                    </a:lnTo>
                    <a:lnTo>
                      <a:pt x="11972" y="11689"/>
                    </a:lnTo>
                    <a:lnTo>
                      <a:pt x="12226" y="11614"/>
                    </a:lnTo>
                    <a:lnTo>
                      <a:pt x="12464" y="11540"/>
                    </a:lnTo>
                    <a:lnTo>
                      <a:pt x="12688" y="11435"/>
                    </a:lnTo>
                    <a:lnTo>
                      <a:pt x="12897" y="11316"/>
                    </a:lnTo>
                    <a:lnTo>
                      <a:pt x="13090" y="11197"/>
                    </a:lnTo>
                    <a:lnTo>
                      <a:pt x="13284" y="11048"/>
                    </a:lnTo>
                    <a:lnTo>
                      <a:pt x="13448" y="10899"/>
                    </a:lnTo>
                    <a:lnTo>
                      <a:pt x="13612" y="10735"/>
                    </a:lnTo>
                    <a:lnTo>
                      <a:pt x="13746" y="10541"/>
                    </a:lnTo>
                    <a:lnTo>
                      <a:pt x="13895" y="10302"/>
                    </a:lnTo>
                    <a:lnTo>
                      <a:pt x="14030" y="10034"/>
                    </a:lnTo>
                    <a:lnTo>
                      <a:pt x="14119" y="9751"/>
                    </a:lnTo>
                    <a:lnTo>
                      <a:pt x="14194" y="9468"/>
                    </a:lnTo>
                    <a:lnTo>
                      <a:pt x="14223" y="9169"/>
                    </a:lnTo>
                    <a:lnTo>
                      <a:pt x="14238" y="8856"/>
                    </a:lnTo>
                    <a:lnTo>
                      <a:pt x="14223" y="8543"/>
                    </a:lnTo>
                    <a:lnTo>
                      <a:pt x="14179" y="8215"/>
                    </a:lnTo>
                    <a:lnTo>
                      <a:pt x="14134" y="7977"/>
                    </a:lnTo>
                    <a:lnTo>
                      <a:pt x="14074" y="7723"/>
                    </a:lnTo>
                    <a:lnTo>
                      <a:pt x="14000" y="7485"/>
                    </a:lnTo>
                    <a:lnTo>
                      <a:pt x="13910" y="7231"/>
                    </a:lnTo>
                    <a:lnTo>
                      <a:pt x="13821" y="6993"/>
                    </a:lnTo>
                    <a:lnTo>
                      <a:pt x="13716" y="6769"/>
                    </a:lnTo>
                    <a:lnTo>
                      <a:pt x="13493" y="6292"/>
                    </a:lnTo>
                    <a:lnTo>
                      <a:pt x="13344" y="6024"/>
                    </a:lnTo>
                    <a:lnTo>
                      <a:pt x="13180" y="5755"/>
                    </a:lnTo>
                    <a:lnTo>
                      <a:pt x="13001" y="5487"/>
                    </a:lnTo>
                    <a:lnTo>
                      <a:pt x="12807" y="5219"/>
                    </a:lnTo>
                    <a:lnTo>
                      <a:pt x="12613" y="4965"/>
                    </a:lnTo>
                    <a:lnTo>
                      <a:pt x="12405" y="4697"/>
                    </a:lnTo>
                    <a:lnTo>
                      <a:pt x="12181" y="4429"/>
                    </a:lnTo>
                    <a:lnTo>
                      <a:pt x="11957" y="4175"/>
                    </a:lnTo>
                    <a:lnTo>
                      <a:pt x="11704" y="3922"/>
                    </a:lnTo>
                    <a:lnTo>
                      <a:pt x="11450" y="3653"/>
                    </a:lnTo>
                    <a:lnTo>
                      <a:pt x="11182" y="3415"/>
                    </a:lnTo>
                    <a:lnTo>
                      <a:pt x="10899" y="3161"/>
                    </a:lnTo>
                    <a:lnTo>
                      <a:pt x="10616" y="2923"/>
                    </a:lnTo>
                    <a:lnTo>
                      <a:pt x="10317" y="2684"/>
                    </a:lnTo>
                    <a:lnTo>
                      <a:pt x="10019" y="2446"/>
                    </a:lnTo>
                    <a:lnTo>
                      <a:pt x="9691" y="2222"/>
                    </a:lnTo>
                    <a:lnTo>
                      <a:pt x="9333" y="1984"/>
                    </a:lnTo>
                    <a:lnTo>
                      <a:pt x="8976" y="1745"/>
                    </a:lnTo>
                    <a:lnTo>
                      <a:pt x="8618" y="1536"/>
                    </a:lnTo>
                    <a:lnTo>
                      <a:pt x="8260" y="1328"/>
                    </a:lnTo>
                    <a:lnTo>
                      <a:pt x="7887" y="1149"/>
                    </a:lnTo>
                    <a:lnTo>
                      <a:pt x="7529" y="970"/>
                    </a:lnTo>
                    <a:lnTo>
                      <a:pt x="7172" y="821"/>
                    </a:lnTo>
                    <a:lnTo>
                      <a:pt x="6814" y="672"/>
                    </a:lnTo>
                    <a:lnTo>
                      <a:pt x="6456" y="537"/>
                    </a:lnTo>
                    <a:lnTo>
                      <a:pt x="6098" y="418"/>
                    </a:lnTo>
                    <a:lnTo>
                      <a:pt x="5740" y="314"/>
                    </a:lnTo>
                    <a:lnTo>
                      <a:pt x="5398" y="224"/>
                    </a:lnTo>
                    <a:lnTo>
                      <a:pt x="5055" y="150"/>
                    </a:lnTo>
                    <a:lnTo>
                      <a:pt x="4712" y="90"/>
                    </a:lnTo>
                    <a:lnTo>
                      <a:pt x="4384" y="45"/>
                    </a:lnTo>
                    <a:lnTo>
                      <a:pt x="4071" y="16"/>
                    </a:lnTo>
                    <a:lnTo>
                      <a:pt x="3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936923" y="3727342"/>
                <a:ext cx="48642" cy="40497"/>
              </a:xfrm>
              <a:custGeom>
                <a:rect b="b" l="l" r="r" t="t"/>
                <a:pathLst>
                  <a:path extrusionOk="0" h="2670" w="3207">
                    <a:moveTo>
                      <a:pt x="791" y="0"/>
                    </a:moveTo>
                    <a:lnTo>
                      <a:pt x="687" y="15"/>
                    </a:lnTo>
                    <a:lnTo>
                      <a:pt x="582" y="15"/>
                    </a:lnTo>
                    <a:lnTo>
                      <a:pt x="478" y="45"/>
                    </a:lnTo>
                    <a:lnTo>
                      <a:pt x="388" y="75"/>
                    </a:lnTo>
                    <a:lnTo>
                      <a:pt x="299" y="120"/>
                    </a:lnTo>
                    <a:lnTo>
                      <a:pt x="224" y="164"/>
                    </a:lnTo>
                    <a:lnTo>
                      <a:pt x="165" y="224"/>
                    </a:lnTo>
                    <a:lnTo>
                      <a:pt x="105" y="299"/>
                    </a:lnTo>
                    <a:lnTo>
                      <a:pt x="60" y="388"/>
                    </a:lnTo>
                    <a:lnTo>
                      <a:pt x="16" y="492"/>
                    </a:lnTo>
                    <a:lnTo>
                      <a:pt x="1" y="612"/>
                    </a:lnTo>
                    <a:lnTo>
                      <a:pt x="1" y="701"/>
                    </a:lnTo>
                    <a:lnTo>
                      <a:pt x="1" y="791"/>
                    </a:lnTo>
                    <a:lnTo>
                      <a:pt x="46" y="984"/>
                    </a:lnTo>
                    <a:lnTo>
                      <a:pt x="135" y="1193"/>
                    </a:lnTo>
                    <a:lnTo>
                      <a:pt x="254" y="1387"/>
                    </a:lnTo>
                    <a:lnTo>
                      <a:pt x="403" y="1596"/>
                    </a:lnTo>
                    <a:lnTo>
                      <a:pt x="582" y="1804"/>
                    </a:lnTo>
                    <a:lnTo>
                      <a:pt x="791" y="1983"/>
                    </a:lnTo>
                    <a:lnTo>
                      <a:pt x="1015" y="2177"/>
                    </a:lnTo>
                    <a:lnTo>
                      <a:pt x="1179" y="2267"/>
                    </a:lnTo>
                    <a:lnTo>
                      <a:pt x="1328" y="2371"/>
                    </a:lnTo>
                    <a:lnTo>
                      <a:pt x="1492" y="2445"/>
                    </a:lnTo>
                    <a:lnTo>
                      <a:pt x="1641" y="2505"/>
                    </a:lnTo>
                    <a:lnTo>
                      <a:pt x="1805" y="2565"/>
                    </a:lnTo>
                    <a:lnTo>
                      <a:pt x="1954" y="2609"/>
                    </a:lnTo>
                    <a:lnTo>
                      <a:pt x="2103" y="2639"/>
                    </a:lnTo>
                    <a:lnTo>
                      <a:pt x="2252" y="2669"/>
                    </a:lnTo>
                    <a:lnTo>
                      <a:pt x="2520" y="2669"/>
                    </a:lnTo>
                    <a:lnTo>
                      <a:pt x="2640" y="2654"/>
                    </a:lnTo>
                    <a:lnTo>
                      <a:pt x="2759" y="2624"/>
                    </a:lnTo>
                    <a:lnTo>
                      <a:pt x="2863" y="2580"/>
                    </a:lnTo>
                    <a:lnTo>
                      <a:pt x="2953" y="2520"/>
                    </a:lnTo>
                    <a:lnTo>
                      <a:pt x="3027" y="2460"/>
                    </a:lnTo>
                    <a:lnTo>
                      <a:pt x="3102" y="2386"/>
                    </a:lnTo>
                    <a:lnTo>
                      <a:pt x="3161" y="2267"/>
                    </a:lnTo>
                    <a:lnTo>
                      <a:pt x="3191" y="2132"/>
                    </a:lnTo>
                    <a:lnTo>
                      <a:pt x="3206" y="1998"/>
                    </a:lnTo>
                    <a:lnTo>
                      <a:pt x="3191" y="1849"/>
                    </a:lnTo>
                    <a:lnTo>
                      <a:pt x="3161" y="1745"/>
                    </a:lnTo>
                    <a:lnTo>
                      <a:pt x="3132" y="1625"/>
                    </a:lnTo>
                    <a:lnTo>
                      <a:pt x="3042" y="1417"/>
                    </a:lnTo>
                    <a:lnTo>
                      <a:pt x="2968" y="1297"/>
                    </a:lnTo>
                    <a:lnTo>
                      <a:pt x="2878" y="1178"/>
                    </a:lnTo>
                    <a:lnTo>
                      <a:pt x="2789" y="1059"/>
                    </a:lnTo>
                    <a:lnTo>
                      <a:pt x="2684" y="940"/>
                    </a:lnTo>
                    <a:lnTo>
                      <a:pt x="2580" y="835"/>
                    </a:lnTo>
                    <a:lnTo>
                      <a:pt x="2461" y="716"/>
                    </a:lnTo>
                    <a:lnTo>
                      <a:pt x="2327" y="612"/>
                    </a:lnTo>
                    <a:lnTo>
                      <a:pt x="2177" y="507"/>
                    </a:lnTo>
                    <a:lnTo>
                      <a:pt x="2013" y="403"/>
                    </a:lnTo>
                    <a:lnTo>
                      <a:pt x="1864" y="299"/>
                    </a:lnTo>
                    <a:lnTo>
                      <a:pt x="1700" y="224"/>
                    </a:lnTo>
                    <a:lnTo>
                      <a:pt x="1536" y="150"/>
                    </a:lnTo>
                    <a:lnTo>
                      <a:pt x="1372" y="105"/>
                    </a:lnTo>
                    <a:lnTo>
                      <a:pt x="1208" y="60"/>
                    </a:lnTo>
                    <a:lnTo>
                      <a:pt x="1059" y="30"/>
                    </a:lnTo>
                    <a:lnTo>
                      <a:pt x="910" y="15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04814" y="3722595"/>
                <a:ext cx="24222" cy="19915"/>
              </a:xfrm>
              <a:custGeom>
                <a:rect b="b" l="l" r="r" t="t"/>
                <a:pathLst>
                  <a:path extrusionOk="0" h="1313" w="1597">
                    <a:moveTo>
                      <a:pt x="284" y="0"/>
                    </a:moveTo>
                    <a:lnTo>
                      <a:pt x="195" y="30"/>
                    </a:lnTo>
                    <a:lnTo>
                      <a:pt x="120" y="75"/>
                    </a:lnTo>
                    <a:lnTo>
                      <a:pt x="60" y="135"/>
                    </a:lnTo>
                    <a:lnTo>
                      <a:pt x="31" y="194"/>
                    </a:lnTo>
                    <a:lnTo>
                      <a:pt x="16" y="239"/>
                    </a:lnTo>
                    <a:lnTo>
                      <a:pt x="1" y="299"/>
                    </a:lnTo>
                    <a:lnTo>
                      <a:pt x="1" y="388"/>
                    </a:lnTo>
                    <a:lnTo>
                      <a:pt x="31" y="477"/>
                    </a:lnTo>
                    <a:lnTo>
                      <a:pt x="75" y="582"/>
                    </a:lnTo>
                    <a:lnTo>
                      <a:pt x="120" y="686"/>
                    </a:lnTo>
                    <a:lnTo>
                      <a:pt x="195" y="790"/>
                    </a:lnTo>
                    <a:lnTo>
                      <a:pt x="284" y="880"/>
                    </a:lnTo>
                    <a:lnTo>
                      <a:pt x="388" y="984"/>
                    </a:lnTo>
                    <a:lnTo>
                      <a:pt x="508" y="1074"/>
                    </a:lnTo>
                    <a:lnTo>
                      <a:pt x="672" y="1163"/>
                    </a:lnTo>
                    <a:lnTo>
                      <a:pt x="821" y="1238"/>
                    </a:lnTo>
                    <a:lnTo>
                      <a:pt x="970" y="1297"/>
                    </a:lnTo>
                    <a:lnTo>
                      <a:pt x="1119" y="1312"/>
                    </a:lnTo>
                    <a:lnTo>
                      <a:pt x="1253" y="1312"/>
                    </a:lnTo>
                    <a:lnTo>
                      <a:pt x="1372" y="1297"/>
                    </a:lnTo>
                    <a:lnTo>
                      <a:pt x="1462" y="1253"/>
                    </a:lnTo>
                    <a:lnTo>
                      <a:pt x="1507" y="1223"/>
                    </a:lnTo>
                    <a:lnTo>
                      <a:pt x="1536" y="1178"/>
                    </a:lnTo>
                    <a:lnTo>
                      <a:pt x="1566" y="1118"/>
                    </a:lnTo>
                    <a:lnTo>
                      <a:pt x="1596" y="1059"/>
                    </a:lnTo>
                    <a:lnTo>
                      <a:pt x="1596" y="984"/>
                    </a:lnTo>
                    <a:lnTo>
                      <a:pt x="1596" y="910"/>
                    </a:lnTo>
                    <a:lnTo>
                      <a:pt x="1566" y="805"/>
                    </a:lnTo>
                    <a:lnTo>
                      <a:pt x="1507" y="701"/>
                    </a:lnTo>
                    <a:lnTo>
                      <a:pt x="1432" y="582"/>
                    </a:lnTo>
                    <a:lnTo>
                      <a:pt x="1343" y="463"/>
                    </a:lnTo>
                    <a:lnTo>
                      <a:pt x="1223" y="343"/>
                    </a:lnTo>
                    <a:lnTo>
                      <a:pt x="1089" y="239"/>
                    </a:lnTo>
                    <a:lnTo>
                      <a:pt x="925" y="149"/>
                    </a:lnTo>
                    <a:lnTo>
                      <a:pt x="761" y="75"/>
                    </a:lnTo>
                    <a:lnTo>
                      <a:pt x="612" y="15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785658" y="3711280"/>
                <a:ext cx="342816" cy="268207"/>
              </a:xfrm>
              <a:custGeom>
                <a:rect b="b" l="l" r="r" t="t"/>
                <a:pathLst>
                  <a:path extrusionOk="0" h="17683" w="22602">
                    <a:moveTo>
                      <a:pt x="790" y="1"/>
                    </a:moveTo>
                    <a:lnTo>
                      <a:pt x="596" y="374"/>
                    </a:lnTo>
                    <a:lnTo>
                      <a:pt x="447" y="746"/>
                    </a:lnTo>
                    <a:lnTo>
                      <a:pt x="313" y="1119"/>
                    </a:lnTo>
                    <a:lnTo>
                      <a:pt x="209" y="1522"/>
                    </a:lnTo>
                    <a:lnTo>
                      <a:pt x="119" y="1924"/>
                    </a:lnTo>
                    <a:lnTo>
                      <a:pt x="60" y="2327"/>
                    </a:lnTo>
                    <a:lnTo>
                      <a:pt x="15" y="2759"/>
                    </a:lnTo>
                    <a:lnTo>
                      <a:pt x="0" y="3176"/>
                    </a:lnTo>
                    <a:lnTo>
                      <a:pt x="0" y="3624"/>
                    </a:lnTo>
                    <a:lnTo>
                      <a:pt x="30" y="4056"/>
                    </a:lnTo>
                    <a:lnTo>
                      <a:pt x="90" y="4503"/>
                    </a:lnTo>
                    <a:lnTo>
                      <a:pt x="164" y="4951"/>
                    </a:lnTo>
                    <a:lnTo>
                      <a:pt x="254" y="5413"/>
                    </a:lnTo>
                    <a:lnTo>
                      <a:pt x="373" y="5875"/>
                    </a:lnTo>
                    <a:lnTo>
                      <a:pt x="507" y="6337"/>
                    </a:lnTo>
                    <a:lnTo>
                      <a:pt x="656" y="6799"/>
                    </a:lnTo>
                    <a:lnTo>
                      <a:pt x="835" y="7261"/>
                    </a:lnTo>
                    <a:lnTo>
                      <a:pt x="1044" y="7723"/>
                    </a:lnTo>
                    <a:lnTo>
                      <a:pt x="1252" y="8186"/>
                    </a:lnTo>
                    <a:lnTo>
                      <a:pt x="1491" y="8648"/>
                    </a:lnTo>
                    <a:lnTo>
                      <a:pt x="1759" y="9110"/>
                    </a:lnTo>
                    <a:lnTo>
                      <a:pt x="2043" y="9572"/>
                    </a:lnTo>
                    <a:lnTo>
                      <a:pt x="2341" y="10019"/>
                    </a:lnTo>
                    <a:lnTo>
                      <a:pt x="2654" y="10467"/>
                    </a:lnTo>
                    <a:lnTo>
                      <a:pt x="2997" y="10914"/>
                    </a:lnTo>
                    <a:lnTo>
                      <a:pt x="3340" y="11361"/>
                    </a:lnTo>
                    <a:lnTo>
                      <a:pt x="3712" y="11793"/>
                    </a:lnTo>
                    <a:lnTo>
                      <a:pt x="4115" y="12226"/>
                    </a:lnTo>
                    <a:lnTo>
                      <a:pt x="4517" y="12643"/>
                    </a:lnTo>
                    <a:lnTo>
                      <a:pt x="4950" y="13046"/>
                    </a:lnTo>
                    <a:lnTo>
                      <a:pt x="5397" y="13448"/>
                    </a:lnTo>
                    <a:lnTo>
                      <a:pt x="5859" y="13851"/>
                    </a:lnTo>
                    <a:lnTo>
                      <a:pt x="6381" y="14253"/>
                    </a:lnTo>
                    <a:lnTo>
                      <a:pt x="6903" y="14641"/>
                    </a:lnTo>
                    <a:lnTo>
                      <a:pt x="7439" y="14999"/>
                    </a:lnTo>
                    <a:lnTo>
                      <a:pt x="7961" y="15342"/>
                    </a:lnTo>
                    <a:lnTo>
                      <a:pt x="8513" y="15655"/>
                    </a:lnTo>
                    <a:lnTo>
                      <a:pt x="9050" y="15953"/>
                    </a:lnTo>
                    <a:lnTo>
                      <a:pt x="9601" y="16236"/>
                    </a:lnTo>
                    <a:lnTo>
                      <a:pt x="10138" y="16475"/>
                    </a:lnTo>
                    <a:lnTo>
                      <a:pt x="10689" y="16698"/>
                    </a:lnTo>
                    <a:lnTo>
                      <a:pt x="11241" y="16907"/>
                    </a:lnTo>
                    <a:lnTo>
                      <a:pt x="11778" y="17086"/>
                    </a:lnTo>
                    <a:lnTo>
                      <a:pt x="12329" y="17235"/>
                    </a:lnTo>
                    <a:lnTo>
                      <a:pt x="12866" y="17369"/>
                    </a:lnTo>
                    <a:lnTo>
                      <a:pt x="13403" y="17488"/>
                    </a:lnTo>
                    <a:lnTo>
                      <a:pt x="13939" y="17563"/>
                    </a:lnTo>
                    <a:lnTo>
                      <a:pt x="14461" y="17638"/>
                    </a:lnTo>
                    <a:lnTo>
                      <a:pt x="14968" y="17667"/>
                    </a:lnTo>
                    <a:lnTo>
                      <a:pt x="15475" y="17682"/>
                    </a:lnTo>
                    <a:lnTo>
                      <a:pt x="15982" y="17667"/>
                    </a:lnTo>
                    <a:lnTo>
                      <a:pt x="16474" y="17638"/>
                    </a:lnTo>
                    <a:lnTo>
                      <a:pt x="16951" y="17578"/>
                    </a:lnTo>
                    <a:lnTo>
                      <a:pt x="17413" y="17488"/>
                    </a:lnTo>
                    <a:lnTo>
                      <a:pt x="17875" y="17384"/>
                    </a:lnTo>
                    <a:lnTo>
                      <a:pt x="18308" y="17250"/>
                    </a:lnTo>
                    <a:lnTo>
                      <a:pt x="18740" y="17101"/>
                    </a:lnTo>
                    <a:lnTo>
                      <a:pt x="19143" y="16922"/>
                    </a:lnTo>
                    <a:lnTo>
                      <a:pt x="19530" y="16713"/>
                    </a:lnTo>
                    <a:lnTo>
                      <a:pt x="19903" y="16475"/>
                    </a:lnTo>
                    <a:lnTo>
                      <a:pt x="20261" y="16221"/>
                    </a:lnTo>
                    <a:lnTo>
                      <a:pt x="20604" y="15938"/>
                    </a:lnTo>
                    <a:lnTo>
                      <a:pt x="20917" y="15640"/>
                    </a:lnTo>
                    <a:lnTo>
                      <a:pt x="21200" y="15297"/>
                    </a:lnTo>
                    <a:lnTo>
                      <a:pt x="21438" y="14999"/>
                    </a:lnTo>
                    <a:lnTo>
                      <a:pt x="21647" y="14686"/>
                    </a:lnTo>
                    <a:lnTo>
                      <a:pt x="21841" y="14358"/>
                    </a:lnTo>
                    <a:lnTo>
                      <a:pt x="22005" y="14015"/>
                    </a:lnTo>
                    <a:lnTo>
                      <a:pt x="22154" y="13672"/>
                    </a:lnTo>
                    <a:lnTo>
                      <a:pt x="22273" y="13314"/>
                    </a:lnTo>
                    <a:lnTo>
                      <a:pt x="22378" y="12941"/>
                    </a:lnTo>
                    <a:lnTo>
                      <a:pt x="22467" y="12569"/>
                    </a:lnTo>
                    <a:lnTo>
                      <a:pt x="22527" y="12181"/>
                    </a:lnTo>
                    <a:lnTo>
                      <a:pt x="22571" y="11793"/>
                    </a:lnTo>
                    <a:lnTo>
                      <a:pt x="22601" y="11391"/>
                    </a:lnTo>
                    <a:lnTo>
                      <a:pt x="22601" y="10988"/>
                    </a:lnTo>
                    <a:lnTo>
                      <a:pt x="22586" y="10571"/>
                    </a:lnTo>
                    <a:lnTo>
                      <a:pt x="22557" y="10154"/>
                    </a:lnTo>
                    <a:lnTo>
                      <a:pt x="22497" y="9736"/>
                    </a:lnTo>
                    <a:lnTo>
                      <a:pt x="22422" y="9319"/>
                    </a:lnTo>
                    <a:lnTo>
                      <a:pt x="22452" y="9572"/>
                    </a:lnTo>
                    <a:lnTo>
                      <a:pt x="22482" y="9811"/>
                    </a:lnTo>
                    <a:lnTo>
                      <a:pt x="22497" y="10064"/>
                    </a:lnTo>
                    <a:lnTo>
                      <a:pt x="22512" y="10303"/>
                    </a:lnTo>
                    <a:lnTo>
                      <a:pt x="22512" y="10541"/>
                    </a:lnTo>
                    <a:lnTo>
                      <a:pt x="22497" y="10780"/>
                    </a:lnTo>
                    <a:lnTo>
                      <a:pt x="22467" y="11018"/>
                    </a:lnTo>
                    <a:lnTo>
                      <a:pt x="22437" y="11242"/>
                    </a:lnTo>
                    <a:lnTo>
                      <a:pt x="22393" y="11465"/>
                    </a:lnTo>
                    <a:lnTo>
                      <a:pt x="22333" y="11689"/>
                    </a:lnTo>
                    <a:lnTo>
                      <a:pt x="22258" y="11898"/>
                    </a:lnTo>
                    <a:lnTo>
                      <a:pt x="22184" y="12107"/>
                    </a:lnTo>
                    <a:lnTo>
                      <a:pt x="22094" y="12315"/>
                    </a:lnTo>
                    <a:lnTo>
                      <a:pt x="22005" y="12509"/>
                    </a:lnTo>
                    <a:lnTo>
                      <a:pt x="21886" y="12703"/>
                    </a:lnTo>
                    <a:lnTo>
                      <a:pt x="21766" y="12897"/>
                    </a:lnTo>
                    <a:lnTo>
                      <a:pt x="21543" y="13180"/>
                    </a:lnTo>
                    <a:lnTo>
                      <a:pt x="21304" y="13433"/>
                    </a:lnTo>
                    <a:lnTo>
                      <a:pt x="21036" y="13672"/>
                    </a:lnTo>
                    <a:lnTo>
                      <a:pt x="20753" y="13896"/>
                    </a:lnTo>
                    <a:lnTo>
                      <a:pt x="20454" y="14089"/>
                    </a:lnTo>
                    <a:lnTo>
                      <a:pt x="20126" y="14268"/>
                    </a:lnTo>
                    <a:lnTo>
                      <a:pt x="19784" y="14417"/>
                    </a:lnTo>
                    <a:lnTo>
                      <a:pt x="19426" y="14552"/>
                    </a:lnTo>
                    <a:lnTo>
                      <a:pt x="19038" y="14656"/>
                    </a:lnTo>
                    <a:lnTo>
                      <a:pt x="18651" y="14745"/>
                    </a:lnTo>
                    <a:lnTo>
                      <a:pt x="18233" y="14805"/>
                    </a:lnTo>
                    <a:lnTo>
                      <a:pt x="17801" y="14850"/>
                    </a:lnTo>
                    <a:lnTo>
                      <a:pt x="17368" y="14880"/>
                    </a:lnTo>
                    <a:lnTo>
                      <a:pt x="16921" y="14880"/>
                    </a:lnTo>
                    <a:lnTo>
                      <a:pt x="16459" y="14865"/>
                    </a:lnTo>
                    <a:lnTo>
                      <a:pt x="15982" y="14835"/>
                    </a:lnTo>
                    <a:lnTo>
                      <a:pt x="15490" y="14775"/>
                    </a:lnTo>
                    <a:lnTo>
                      <a:pt x="14998" y="14686"/>
                    </a:lnTo>
                    <a:lnTo>
                      <a:pt x="14491" y="14596"/>
                    </a:lnTo>
                    <a:lnTo>
                      <a:pt x="13984" y="14477"/>
                    </a:lnTo>
                    <a:lnTo>
                      <a:pt x="13462" y="14328"/>
                    </a:lnTo>
                    <a:lnTo>
                      <a:pt x="12941" y="14164"/>
                    </a:lnTo>
                    <a:lnTo>
                      <a:pt x="12419" y="13985"/>
                    </a:lnTo>
                    <a:lnTo>
                      <a:pt x="11882" y="13791"/>
                    </a:lnTo>
                    <a:lnTo>
                      <a:pt x="11360" y="13568"/>
                    </a:lnTo>
                    <a:lnTo>
                      <a:pt x="10824" y="13329"/>
                    </a:lnTo>
                    <a:lnTo>
                      <a:pt x="10287" y="13061"/>
                    </a:lnTo>
                    <a:lnTo>
                      <a:pt x="9750" y="12792"/>
                    </a:lnTo>
                    <a:lnTo>
                      <a:pt x="9214" y="12479"/>
                    </a:lnTo>
                    <a:lnTo>
                      <a:pt x="8677" y="12166"/>
                    </a:lnTo>
                    <a:lnTo>
                      <a:pt x="8140" y="11823"/>
                    </a:lnTo>
                    <a:lnTo>
                      <a:pt x="7618" y="11465"/>
                    </a:lnTo>
                    <a:lnTo>
                      <a:pt x="7156" y="11138"/>
                    </a:lnTo>
                    <a:lnTo>
                      <a:pt x="6724" y="10810"/>
                    </a:lnTo>
                    <a:lnTo>
                      <a:pt x="6291" y="10467"/>
                    </a:lnTo>
                    <a:lnTo>
                      <a:pt x="5874" y="10124"/>
                    </a:lnTo>
                    <a:lnTo>
                      <a:pt x="5471" y="9781"/>
                    </a:lnTo>
                    <a:lnTo>
                      <a:pt x="5084" y="9423"/>
                    </a:lnTo>
                    <a:lnTo>
                      <a:pt x="4711" y="9065"/>
                    </a:lnTo>
                    <a:lnTo>
                      <a:pt x="4353" y="8693"/>
                    </a:lnTo>
                    <a:lnTo>
                      <a:pt x="4010" y="8320"/>
                    </a:lnTo>
                    <a:lnTo>
                      <a:pt x="3682" y="7947"/>
                    </a:lnTo>
                    <a:lnTo>
                      <a:pt x="3369" y="7574"/>
                    </a:lnTo>
                    <a:lnTo>
                      <a:pt x="3071" y="7202"/>
                    </a:lnTo>
                    <a:lnTo>
                      <a:pt x="2803" y="6814"/>
                    </a:lnTo>
                    <a:lnTo>
                      <a:pt x="2535" y="6441"/>
                    </a:lnTo>
                    <a:lnTo>
                      <a:pt x="2281" y="6054"/>
                    </a:lnTo>
                    <a:lnTo>
                      <a:pt x="2043" y="5681"/>
                    </a:lnTo>
                    <a:lnTo>
                      <a:pt x="1834" y="5293"/>
                    </a:lnTo>
                    <a:lnTo>
                      <a:pt x="1640" y="4921"/>
                    </a:lnTo>
                    <a:lnTo>
                      <a:pt x="1446" y="4533"/>
                    </a:lnTo>
                    <a:lnTo>
                      <a:pt x="1282" y="4160"/>
                    </a:lnTo>
                    <a:lnTo>
                      <a:pt x="1148" y="3788"/>
                    </a:lnTo>
                    <a:lnTo>
                      <a:pt x="1014" y="3415"/>
                    </a:lnTo>
                    <a:lnTo>
                      <a:pt x="910" y="3057"/>
                    </a:lnTo>
                    <a:lnTo>
                      <a:pt x="805" y="2684"/>
                    </a:lnTo>
                    <a:lnTo>
                      <a:pt x="746" y="2327"/>
                    </a:lnTo>
                    <a:lnTo>
                      <a:pt x="686" y="1984"/>
                    </a:lnTo>
                    <a:lnTo>
                      <a:pt x="656" y="1626"/>
                    </a:lnTo>
                    <a:lnTo>
                      <a:pt x="641" y="1298"/>
                    </a:lnTo>
                    <a:lnTo>
                      <a:pt x="641" y="955"/>
                    </a:lnTo>
                    <a:lnTo>
                      <a:pt x="671" y="627"/>
                    </a:lnTo>
                    <a:lnTo>
                      <a:pt x="716" y="314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2846252" y="3695915"/>
                <a:ext cx="30092" cy="13347"/>
              </a:xfrm>
              <a:custGeom>
                <a:rect b="b" l="l" r="r" t="t"/>
                <a:pathLst>
                  <a:path extrusionOk="0" h="880" w="1984">
                    <a:moveTo>
                      <a:pt x="985" y="0"/>
                    </a:moveTo>
                    <a:lnTo>
                      <a:pt x="791" y="15"/>
                    </a:lnTo>
                    <a:lnTo>
                      <a:pt x="597" y="45"/>
                    </a:lnTo>
                    <a:lnTo>
                      <a:pt x="433" y="75"/>
                    </a:lnTo>
                    <a:lnTo>
                      <a:pt x="284" y="134"/>
                    </a:lnTo>
                    <a:lnTo>
                      <a:pt x="165" y="194"/>
                    </a:lnTo>
                    <a:lnTo>
                      <a:pt x="75" y="269"/>
                    </a:lnTo>
                    <a:lnTo>
                      <a:pt x="15" y="358"/>
                    </a:lnTo>
                    <a:lnTo>
                      <a:pt x="1" y="388"/>
                    </a:lnTo>
                    <a:lnTo>
                      <a:pt x="1" y="432"/>
                    </a:lnTo>
                    <a:lnTo>
                      <a:pt x="1" y="477"/>
                    </a:lnTo>
                    <a:lnTo>
                      <a:pt x="15" y="522"/>
                    </a:lnTo>
                    <a:lnTo>
                      <a:pt x="75" y="611"/>
                    </a:lnTo>
                    <a:lnTo>
                      <a:pt x="165" y="686"/>
                    </a:lnTo>
                    <a:lnTo>
                      <a:pt x="284" y="746"/>
                    </a:lnTo>
                    <a:lnTo>
                      <a:pt x="433" y="805"/>
                    </a:lnTo>
                    <a:lnTo>
                      <a:pt x="597" y="835"/>
                    </a:lnTo>
                    <a:lnTo>
                      <a:pt x="791" y="865"/>
                    </a:lnTo>
                    <a:lnTo>
                      <a:pt x="985" y="880"/>
                    </a:lnTo>
                    <a:lnTo>
                      <a:pt x="1193" y="865"/>
                    </a:lnTo>
                    <a:lnTo>
                      <a:pt x="1372" y="835"/>
                    </a:lnTo>
                    <a:lnTo>
                      <a:pt x="1551" y="805"/>
                    </a:lnTo>
                    <a:lnTo>
                      <a:pt x="1700" y="746"/>
                    </a:lnTo>
                    <a:lnTo>
                      <a:pt x="1819" y="686"/>
                    </a:lnTo>
                    <a:lnTo>
                      <a:pt x="1909" y="611"/>
                    </a:lnTo>
                    <a:lnTo>
                      <a:pt x="1968" y="522"/>
                    </a:lnTo>
                    <a:lnTo>
                      <a:pt x="1983" y="477"/>
                    </a:lnTo>
                    <a:lnTo>
                      <a:pt x="1983" y="432"/>
                    </a:lnTo>
                    <a:lnTo>
                      <a:pt x="1983" y="388"/>
                    </a:lnTo>
                    <a:lnTo>
                      <a:pt x="1968" y="358"/>
                    </a:lnTo>
                    <a:lnTo>
                      <a:pt x="1909" y="269"/>
                    </a:lnTo>
                    <a:lnTo>
                      <a:pt x="1819" y="194"/>
                    </a:lnTo>
                    <a:lnTo>
                      <a:pt x="1700" y="134"/>
                    </a:lnTo>
                    <a:lnTo>
                      <a:pt x="1551" y="75"/>
                    </a:lnTo>
                    <a:lnTo>
                      <a:pt x="1372" y="45"/>
                    </a:lnTo>
                    <a:lnTo>
                      <a:pt x="1193" y="15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2849195" y="3408051"/>
                <a:ext cx="22175" cy="297602"/>
              </a:xfrm>
              <a:custGeom>
                <a:rect b="b" l="l" r="r" t="t"/>
                <a:pathLst>
                  <a:path extrusionOk="0" h="19621" w="1462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940" y="19620"/>
                    </a:lnTo>
                    <a:lnTo>
                      <a:pt x="1133" y="19590"/>
                    </a:lnTo>
                    <a:lnTo>
                      <a:pt x="1312" y="19546"/>
                    </a:lnTo>
                    <a:lnTo>
                      <a:pt x="1461" y="19486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2849195" y="3408051"/>
                <a:ext cx="11087" cy="297602"/>
              </a:xfrm>
              <a:custGeom>
                <a:rect b="b" l="l" r="r" t="t"/>
                <a:pathLst>
                  <a:path extrusionOk="0" h="19621" w="731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731" y="19620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rgbClr val="DD69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2" name="Google Shape;532;p18"/>
          <p:cNvGrpSpPr/>
          <p:nvPr/>
        </p:nvGrpSpPr>
        <p:grpSpPr>
          <a:xfrm>
            <a:off x="6775771" y="1694214"/>
            <a:ext cx="1467905" cy="1310506"/>
            <a:chOff x="6105325" y="1776075"/>
            <a:chExt cx="1276550" cy="1439800"/>
          </a:xfrm>
        </p:grpSpPr>
        <p:sp>
          <p:nvSpPr>
            <p:cNvPr id="533" name="Google Shape;533;p18"/>
            <p:cNvSpPr/>
            <p:nvPr/>
          </p:nvSpPr>
          <p:spPr>
            <a:xfrm>
              <a:off x="6105325" y="2288175"/>
              <a:ext cx="1262400" cy="927700"/>
            </a:xfrm>
            <a:custGeom>
              <a:rect b="b" l="l" r="r" t="t"/>
              <a:pathLst>
                <a:path extrusionOk="0" h="37108" w="50496">
                  <a:moveTo>
                    <a:pt x="17727" y="0"/>
                  </a:moveTo>
                  <a:lnTo>
                    <a:pt x="17056" y="30"/>
                  </a:lnTo>
                  <a:lnTo>
                    <a:pt x="16400" y="60"/>
                  </a:lnTo>
                  <a:lnTo>
                    <a:pt x="15759" y="105"/>
                  </a:lnTo>
                  <a:lnTo>
                    <a:pt x="15103" y="164"/>
                  </a:lnTo>
                  <a:lnTo>
                    <a:pt x="14462" y="224"/>
                  </a:lnTo>
                  <a:lnTo>
                    <a:pt x="13821" y="299"/>
                  </a:lnTo>
                  <a:lnTo>
                    <a:pt x="13195" y="403"/>
                  </a:lnTo>
                  <a:lnTo>
                    <a:pt x="12583" y="492"/>
                  </a:lnTo>
                  <a:lnTo>
                    <a:pt x="11972" y="612"/>
                  </a:lnTo>
                  <a:lnTo>
                    <a:pt x="11376" y="746"/>
                  </a:lnTo>
                  <a:lnTo>
                    <a:pt x="10794" y="880"/>
                  </a:lnTo>
                  <a:lnTo>
                    <a:pt x="9945" y="1104"/>
                  </a:lnTo>
                  <a:lnTo>
                    <a:pt x="9125" y="1342"/>
                  </a:lnTo>
                  <a:lnTo>
                    <a:pt x="8320" y="1611"/>
                  </a:lnTo>
                  <a:lnTo>
                    <a:pt x="7559" y="1909"/>
                  </a:lnTo>
                  <a:lnTo>
                    <a:pt x="6844" y="2222"/>
                  </a:lnTo>
                  <a:lnTo>
                    <a:pt x="6158" y="2550"/>
                  </a:lnTo>
                  <a:lnTo>
                    <a:pt x="5487" y="2908"/>
                  </a:lnTo>
                  <a:lnTo>
                    <a:pt x="4861" y="3280"/>
                  </a:lnTo>
                  <a:lnTo>
                    <a:pt x="4264" y="3668"/>
                  </a:lnTo>
                  <a:lnTo>
                    <a:pt x="3981" y="3877"/>
                  </a:lnTo>
                  <a:lnTo>
                    <a:pt x="3713" y="4085"/>
                  </a:lnTo>
                  <a:lnTo>
                    <a:pt x="3444" y="4294"/>
                  </a:lnTo>
                  <a:lnTo>
                    <a:pt x="3176" y="4518"/>
                  </a:lnTo>
                  <a:lnTo>
                    <a:pt x="2938" y="4741"/>
                  </a:lnTo>
                  <a:lnTo>
                    <a:pt x="2699" y="4965"/>
                  </a:lnTo>
                  <a:lnTo>
                    <a:pt x="2461" y="5203"/>
                  </a:lnTo>
                  <a:lnTo>
                    <a:pt x="2237" y="5442"/>
                  </a:lnTo>
                  <a:lnTo>
                    <a:pt x="2028" y="5695"/>
                  </a:lnTo>
                  <a:lnTo>
                    <a:pt x="1819" y="5934"/>
                  </a:lnTo>
                  <a:lnTo>
                    <a:pt x="1626" y="6187"/>
                  </a:lnTo>
                  <a:lnTo>
                    <a:pt x="1447" y="6456"/>
                  </a:lnTo>
                  <a:lnTo>
                    <a:pt x="1283" y="6709"/>
                  </a:lnTo>
                  <a:lnTo>
                    <a:pt x="1119" y="6978"/>
                  </a:lnTo>
                  <a:lnTo>
                    <a:pt x="970" y="7246"/>
                  </a:lnTo>
                  <a:lnTo>
                    <a:pt x="821" y="7529"/>
                  </a:lnTo>
                  <a:lnTo>
                    <a:pt x="686" y="7812"/>
                  </a:lnTo>
                  <a:lnTo>
                    <a:pt x="567" y="8096"/>
                  </a:lnTo>
                  <a:lnTo>
                    <a:pt x="463" y="8379"/>
                  </a:lnTo>
                  <a:lnTo>
                    <a:pt x="358" y="8677"/>
                  </a:lnTo>
                  <a:lnTo>
                    <a:pt x="284" y="8975"/>
                  </a:lnTo>
                  <a:lnTo>
                    <a:pt x="194" y="9273"/>
                  </a:lnTo>
                  <a:lnTo>
                    <a:pt x="135" y="9616"/>
                  </a:lnTo>
                  <a:lnTo>
                    <a:pt x="75" y="9959"/>
                  </a:lnTo>
                  <a:lnTo>
                    <a:pt x="45" y="10302"/>
                  </a:lnTo>
                  <a:lnTo>
                    <a:pt x="16" y="10645"/>
                  </a:lnTo>
                  <a:lnTo>
                    <a:pt x="16" y="10660"/>
                  </a:lnTo>
                  <a:lnTo>
                    <a:pt x="1" y="11092"/>
                  </a:lnTo>
                  <a:lnTo>
                    <a:pt x="16" y="11540"/>
                  </a:lnTo>
                  <a:lnTo>
                    <a:pt x="16" y="17727"/>
                  </a:lnTo>
                  <a:lnTo>
                    <a:pt x="1" y="18114"/>
                  </a:lnTo>
                  <a:lnTo>
                    <a:pt x="1" y="18487"/>
                  </a:lnTo>
                  <a:lnTo>
                    <a:pt x="30" y="18874"/>
                  </a:lnTo>
                  <a:lnTo>
                    <a:pt x="75" y="19277"/>
                  </a:lnTo>
                  <a:lnTo>
                    <a:pt x="135" y="19665"/>
                  </a:lnTo>
                  <a:lnTo>
                    <a:pt x="209" y="20052"/>
                  </a:lnTo>
                  <a:lnTo>
                    <a:pt x="299" y="20440"/>
                  </a:lnTo>
                  <a:lnTo>
                    <a:pt x="418" y="20827"/>
                  </a:lnTo>
                  <a:lnTo>
                    <a:pt x="537" y="21215"/>
                  </a:lnTo>
                  <a:lnTo>
                    <a:pt x="686" y="21603"/>
                  </a:lnTo>
                  <a:lnTo>
                    <a:pt x="835" y="21990"/>
                  </a:lnTo>
                  <a:lnTo>
                    <a:pt x="1014" y="22378"/>
                  </a:lnTo>
                  <a:lnTo>
                    <a:pt x="1208" y="22766"/>
                  </a:lnTo>
                  <a:lnTo>
                    <a:pt x="1417" y="23153"/>
                  </a:lnTo>
                  <a:lnTo>
                    <a:pt x="1641" y="23526"/>
                  </a:lnTo>
                  <a:lnTo>
                    <a:pt x="1879" y="23913"/>
                  </a:lnTo>
                  <a:lnTo>
                    <a:pt x="2118" y="24286"/>
                  </a:lnTo>
                  <a:lnTo>
                    <a:pt x="2386" y="24674"/>
                  </a:lnTo>
                  <a:lnTo>
                    <a:pt x="2669" y="25047"/>
                  </a:lnTo>
                  <a:lnTo>
                    <a:pt x="2967" y="25419"/>
                  </a:lnTo>
                  <a:lnTo>
                    <a:pt x="3280" y="25792"/>
                  </a:lnTo>
                  <a:lnTo>
                    <a:pt x="3608" y="26165"/>
                  </a:lnTo>
                  <a:lnTo>
                    <a:pt x="3936" y="26522"/>
                  </a:lnTo>
                  <a:lnTo>
                    <a:pt x="4294" y="26895"/>
                  </a:lnTo>
                  <a:lnTo>
                    <a:pt x="4652" y="27253"/>
                  </a:lnTo>
                  <a:lnTo>
                    <a:pt x="5025" y="27611"/>
                  </a:lnTo>
                  <a:lnTo>
                    <a:pt x="5427" y="27954"/>
                  </a:lnTo>
                  <a:lnTo>
                    <a:pt x="5830" y="28311"/>
                  </a:lnTo>
                  <a:lnTo>
                    <a:pt x="6247" y="28654"/>
                  </a:lnTo>
                  <a:lnTo>
                    <a:pt x="6665" y="28997"/>
                  </a:lnTo>
                  <a:lnTo>
                    <a:pt x="7112" y="29325"/>
                  </a:lnTo>
                  <a:lnTo>
                    <a:pt x="7559" y="29668"/>
                  </a:lnTo>
                  <a:lnTo>
                    <a:pt x="8320" y="30190"/>
                  </a:lnTo>
                  <a:lnTo>
                    <a:pt x="9125" y="30712"/>
                  </a:lnTo>
                  <a:lnTo>
                    <a:pt x="9945" y="31219"/>
                  </a:lnTo>
                  <a:lnTo>
                    <a:pt x="10794" y="31711"/>
                  </a:lnTo>
                  <a:lnTo>
                    <a:pt x="11376" y="32039"/>
                  </a:lnTo>
                  <a:lnTo>
                    <a:pt x="11972" y="32337"/>
                  </a:lnTo>
                  <a:lnTo>
                    <a:pt x="12568" y="32650"/>
                  </a:lnTo>
                  <a:lnTo>
                    <a:pt x="13195" y="32933"/>
                  </a:lnTo>
                  <a:lnTo>
                    <a:pt x="13821" y="33231"/>
                  </a:lnTo>
                  <a:lnTo>
                    <a:pt x="14447" y="33500"/>
                  </a:lnTo>
                  <a:lnTo>
                    <a:pt x="15103" y="33768"/>
                  </a:lnTo>
                  <a:lnTo>
                    <a:pt x="15759" y="34036"/>
                  </a:lnTo>
                  <a:lnTo>
                    <a:pt x="16400" y="34275"/>
                  </a:lnTo>
                  <a:lnTo>
                    <a:pt x="17056" y="34513"/>
                  </a:lnTo>
                  <a:lnTo>
                    <a:pt x="17652" y="34722"/>
                  </a:lnTo>
                  <a:lnTo>
                    <a:pt x="18263" y="34916"/>
                  </a:lnTo>
                  <a:lnTo>
                    <a:pt x="18890" y="35110"/>
                  </a:lnTo>
                  <a:lnTo>
                    <a:pt x="19501" y="35304"/>
                  </a:lnTo>
                  <a:lnTo>
                    <a:pt x="20142" y="35482"/>
                  </a:lnTo>
                  <a:lnTo>
                    <a:pt x="20768" y="35646"/>
                  </a:lnTo>
                  <a:lnTo>
                    <a:pt x="21424" y="35810"/>
                  </a:lnTo>
                  <a:lnTo>
                    <a:pt x="22065" y="35974"/>
                  </a:lnTo>
                  <a:lnTo>
                    <a:pt x="23109" y="36198"/>
                  </a:lnTo>
                  <a:lnTo>
                    <a:pt x="24152" y="36392"/>
                  </a:lnTo>
                  <a:lnTo>
                    <a:pt x="25181" y="36571"/>
                  </a:lnTo>
                  <a:lnTo>
                    <a:pt x="26210" y="36720"/>
                  </a:lnTo>
                  <a:lnTo>
                    <a:pt x="27223" y="36839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8"/>
                  </a:lnTo>
                  <a:lnTo>
                    <a:pt x="30533" y="37093"/>
                  </a:lnTo>
                  <a:lnTo>
                    <a:pt x="30861" y="37093"/>
                  </a:lnTo>
                  <a:lnTo>
                    <a:pt x="31547" y="37107"/>
                  </a:lnTo>
                  <a:lnTo>
                    <a:pt x="32218" y="37107"/>
                  </a:lnTo>
                  <a:lnTo>
                    <a:pt x="32889" y="37093"/>
                  </a:lnTo>
                  <a:lnTo>
                    <a:pt x="33560" y="37078"/>
                  </a:lnTo>
                  <a:lnTo>
                    <a:pt x="34215" y="37033"/>
                  </a:lnTo>
                  <a:lnTo>
                    <a:pt x="34857" y="36988"/>
                  </a:lnTo>
                  <a:lnTo>
                    <a:pt x="35498" y="36929"/>
                  </a:lnTo>
                  <a:lnTo>
                    <a:pt x="36139" y="36869"/>
                  </a:lnTo>
                  <a:lnTo>
                    <a:pt x="36750" y="36794"/>
                  </a:lnTo>
                  <a:lnTo>
                    <a:pt x="37376" y="36690"/>
                  </a:lnTo>
                  <a:lnTo>
                    <a:pt x="37972" y="36601"/>
                  </a:lnTo>
                  <a:lnTo>
                    <a:pt x="38569" y="36481"/>
                  </a:lnTo>
                  <a:lnTo>
                    <a:pt x="39150" y="36362"/>
                  </a:lnTo>
                  <a:lnTo>
                    <a:pt x="39732" y="36228"/>
                  </a:lnTo>
                  <a:lnTo>
                    <a:pt x="40283" y="36079"/>
                  </a:lnTo>
                  <a:lnTo>
                    <a:pt x="40835" y="35930"/>
                  </a:lnTo>
                  <a:lnTo>
                    <a:pt x="41401" y="35751"/>
                  </a:lnTo>
                  <a:lnTo>
                    <a:pt x="41953" y="35572"/>
                  </a:lnTo>
                  <a:lnTo>
                    <a:pt x="42505" y="35363"/>
                  </a:lnTo>
                  <a:lnTo>
                    <a:pt x="43026" y="35154"/>
                  </a:lnTo>
                  <a:lnTo>
                    <a:pt x="43533" y="34946"/>
                  </a:lnTo>
                  <a:lnTo>
                    <a:pt x="44040" y="34707"/>
                  </a:lnTo>
                  <a:lnTo>
                    <a:pt x="44517" y="34469"/>
                  </a:lnTo>
                  <a:lnTo>
                    <a:pt x="44979" y="34215"/>
                  </a:lnTo>
                  <a:lnTo>
                    <a:pt x="45442" y="33947"/>
                  </a:lnTo>
                  <a:lnTo>
                    <a:pt x="45874" y="33679"/>
                  </a:lnTo>
                  <a:lnTo>
                    <a:pt x="46291" y="33395"/>
                  </a:lnTo>
                  <a:lnTo>
                    <a:pt x="46679" y="33097"/>
                  </a:lnTo>
                  <a:lnTo>
                    <a:pt x="47067" y="32799"/>
                  </a:lnTo>
                  <a:lnTo>
                    <a:pt x="47439" y="32486"/>
                  </a:lnTo>
                  <a:lnTo>
                    <a:pt x="47782" y="32158"/>
                  </a:lnTo>
                  <a:lnTo>
                    <a:pt x="48110" y="31830"/>
                  </a:lnTo>
                  <a:lnTo>
                    <a:pt x="48498" y="31383"/>
                  </a:lnTo>
                  <a:lnTo>
                    <a:pt x="48856" y="30920"/>
                  </a:lnTo>
                  <a:lnTo>
                    <a:pt x="49034" y="30682"/>
                  </a:lnTo>
                  <a:lnTo>
                    <a:pt x="49184" y="30443"/>
                  </a:lnTo>
                  <a:lnTo>
                    <a:pt x="49333" y="30205"/>
                  </a:lnTo>
                  <a:lnTo>
                    <a:pt x="49482" y="29951"/>
                  </a:lnTo>
                  <a:lnTo>
                    <a:pt x="49616" y="29698"/>
                  </a:lnTo>
                  <a:lnTo>
                    <a:pt x="49735" y="29445"/>
                  </a:lnTo>
                  <a:lnTo>
                    <a:pt x="49854" y="29191"/>
                  </a:lnTo>
                  <a:lnTo>
                    <a:pt x="49959" y="28923"/>
                  </a:lnTo>
                  <a:lnTo>
                    <a:pt x="50063" y="28654"/>
                  </a:lnTo>
                  <a:lnTo>
                    <a:pt x="50153" y="28386"/>
                  </a:lnTo>
                  <a:lnTo>
                    <a:pt x="50227" y="28103"/>
                  </a:lnTo>
                  <a:lnTo>
                    <a:pt x="50302" y="27834"/>
                  </a:lnTo>
                  <a:lnTo>
                    <a:pt x="50376" y="27417"/>
                  </a:lnTo>
                  <a:lnTo>
                    <a:pt x="50436" y="27014"/>
                  </a:lnTo>
                  <a:lnTo>
                    <a:pt x="50481" y="26597"/>
                  </a:lnTo>
                  <a:lnTo>
                    <a:pt x="50495" y="26180"/>
                  </a:lnTo>
                  <a:lnTo>
                    <a:pt x="50495" y="19024"/>
                  </a:lnTo>
                  <a:lnTo>
                    <a:pt x="50495" y="19009"/>
                  </a:lnTo>
                  <a:lnTo>
                    <a:pt x="50481" y="18606"/>
                  </a:lnTo>
                  <a:lnTo>
                    <a:pt x="50466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7" y="16951"/>
                  </a:lnTo>
                  <a:lnTo>
                    <a:pt x="50153" y="16534"/>
                  </a:lnTo>
                  <a:lnTo>
                    <a:pt x="50033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8" y="14476"/>
                  </a:lnTo>
                  <a:lnTo>
                    <a:pt x="49139" y="14074"/>
                  </a:lnTo>
                  <a:lnTo>
                    <a:pt x="48900" y="13657"/>
                  </a:lnTo>
                  <a:lnTo>
                    <a:pt x="48662" y="13254"/>
                  </a:lnTo>
                  <a:lnTo>
                    <a:pt x="48393" y="12851"/>
                  </a:lnTo>
                  <a:lnTo>
                    <a:pt x="48110" y="12449"/>
                  </a:lnTo>
                  <a:lnTo>
                    <a:pt x="47782" y="12017"/>
                  </a:lnTo>
                  <a:lnTo>
                    <a:pt x="47439" y="11584"/>
                  </a:lnTo>
                  <a:lnTo>
                    <a:pt x="47081" y="11152"/>
                  </a:lnTo>
                  <a:lnTo>
                    <a:pt x="46694" y="10734"/>
                  </a:lnTo>
                  <a:lnTo>
                    <a:pt x="46306" y="10317"/>
                  </a:lnTo>
                  <a:lnTo>
                    <a:pt x="45889" y="9900"/>
                  </a:lnTo>
                  <a:lnTo>
                    <a:pt x="45456" y="9497"/>
                  </a:lnTo>
                  <a:lnTo>
                    <a:pt x="45009" y="9095"/>
                  </a:lnTo>
                  <a:lnTo>
                    <a:pt x="44547" y="8692"/>
                  </a:lnTo>
                  <a:lnTo>
                    <a:pt x="44055" y="8289"/>
                  </a:lnTo>
                  <a:lnTo>
                    <a:pt x="43563" y="7902"/>
                  </a:lnTo>
                  <a:lnTo>
                    <a:pt x="43041" y="7529"/>
                  </a:lnTo>
                  <a:lnTo>
                    <a:pt x="42519" y="7142"/>
                  </a:lnTo>
                  <a:lnTo>
                    <a:pt x="41968" y="6784"/>
                  </a:lnTo>
                  <a:lnTo>
                    <a:pt x="41416" y="6411"/>
                  </a:lnTo>
                  <a:lnTo>
                    <a:pt x="40835" y="6053"/>
                  </a:lnTo>
                  <a:lnTo>
                    <a:pt x="40298" y="5740"/>
                  </a:lnTo>
                  <a:lnTo>
                    <a:pt x="39747" y="5412"/>
                  </a:lnTo>
                  <a:lnTo>
                    <a:pt x="39180" y="5099"/>
                  </a:lnTo>
                  <a:lnTo>
                    <a:pt x="38599" y="4801"/>
                  </a:lnTo>
                  <a:lnTo>
                    <a:pt x="38002" y="4503"/>
                  </a:lnTo>
                  <a:lnTo>
                    <a:pt x="37406" y="4219"/>
                  </a:lnTo>
                  <a:lnTo>
                    <a:pt x="36795" y="3936"/>
                  </a:lnTo>
                  <a:lnTo>
                    <a:pt x="36183" y="3653"/>
                  </a:lnTo>
                  <a:lnTo>
                    <a:pt x="35542" y="3400"/>
                  </a:lnTo>
                  <a:lnTo>
                    <a:pt x="34901" y="3131"/>
                  </a:lnTo>
                  <a:lnTo>
                    <a:pt x="34245" y="2878"/>
                  </a:lnTo>
                  <a:lnTo>
                    <a:pt x="33589" y="2639"/>
                  </a:lnTo>
                  <a:lnTo>
                    <a:pt x="32918" y="2416"/>
                  </a:lnTo>
                  <a:lnTo>
                    <a:pt x="32248" y="2192"/>
                  </a:lnTo>
                  <a:lnTo>
                    <a:pt x="31547" y="1968"/>
                  </a:lnTo>
                  <a:lnTo>
                    <a:pt x="30861" y="1760"/>
                  </a:lnTo>
                  <a:lnTo>
                    <a:pt x="30205" y="1581"/>
                  </a:lnTo>
                  <a:lnTo>
                    <a:pt x="29326" y="1357"/>
                  </a:lnTo>
                  <a:lnTo>
                    <a:pt x="28431" y="1148"/>
                  </a:lnTo>
                  <a:lnTo>
                    <a:pt x="27686" y="969"/>
                  </a:lnTo>
                  <a:lnTo>
                    <a:pt x="26940" y="820"/>
                  </a:lnTo>
                  <a:lnTo>
                    <a:pt x="26210" y="686"/>
                  </a:lnTo>
                  <a:lnTo>
                    <a:pt x="25479" y="567"/>
                  </a:lnTo>
                  <a:lnTo>
                    <a:pt x="24749" y="448"/>
                  </a:lnTo>
                  <a:lnTo>
                    <a:pt x="24018" y="343"/>
                  </a:lnTo>
                  <a:lnTo>
                    <a:pt x="23303" y="269"/>
                  </a:lnTo>
                  <a:lnTo>
                    <a:pt x="22587" y="194"/>
                  </a:lnTo>
                  <a:lnTo>
                    <a:pt x="21871" y="120"/>
                  </a:lnTo>
                  <a:lnTo>
                    <a:pt x="21156" y="75"/>
                  </a:lnTo>
                  <a:lnTo>
                    <a:pt x="20455" y="30"/>
                  </a:lnTo>
                  <a:lnTo>
                    <a:pt x="19769" y="15"/>
                  </a:lnTo>
                  <a:lnTo>
                    <a:pt x="1908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119500" y="2231900"/>
              <a:ext cx="1262375" cy="927700"/>
            </a:xfrm>
            <a:custGeom>
              <a:rect b="b" l="l" r="r" t="t"/>
              <a:pathLst>
                <a:path extrusionOk="0" h="37108" w="50495">
                  <a:moveTo>
                    <a:pt x="17995" y="0"/>
                  </a:moveTo>
                  <a:lnTo>
                    <a:pt x="17040" y="30"/>
                  </a:lnTo>
                  <a:lnTo>
                    <a:pt x="16399" y="60"/>
                  </a:lnTo>
                  <a:lnTo>
                    <a:pt x="15758" y="105"/>
                  </a:lnTo>
                  <a:lnTo>
                    <a:pt x="15177" y="149"/>
                  </a:lnTo>
                  <a:lnTo>
                    <a:pt x="14595" y="209"/>
                  </a:lnTo>
                  <a:lnTo>
                    <a:pt x="14044" y="284"/>
                  </a:lnTo>
                  <a:lnTo>
                    <a:pt x="13477" y="358"/>
                  </a:lnTo>
                  <a:lnTo>
                    <a:pt x="12792" y="462"/>
                  </a:lnTo>
                  <a:lnTo>
                    <a:pt x="12106" y="582"/>
                  </a:lnTo>
                  <a:lnTo>
                    <a:pt x="11450" y="731"/>
                  </a:lnTo>
                  <a:lnTo>
                    <a:pt x="10794" y="880"/>
                  </a:lnTo>
                  <a:lnTo>
                    <a:pt x="10034" y="1074"/>
                  </a:lnTo>
                  <a:lnTo>
                    <a:pt x="9303" y="1282"/>
                  </a:lnTo>
                  <a:lnTo>
                    <a:pt x="8856" y="1431"/>
                  </a:lnTo>
                  <a:lnTo>
                    <a:pt x="8408" y="1581"/>
                  </a:lnTo>
                  <a:lnTo>
                    <a:pt x="7976" y="1745"/>
                  </a:lnTo>
                  <a:lnTo>
                    <a:pt x="7559" y="1909"/>
                  </a:lnTo>
                  <a:lnTo>
                    <a:pt x="7052" y="2117"/>
                  </a:lnTo>
                  <a:lnTo>
                    <a:pt x="6575" y="2356"/>
                  </a:lnTo>
                  <a:lnTo>
                    <a:pt x="5949" y="2654"/>
                  </a:lnTo>
                  <a:lnTo>
                    <a:pt x="5352" y="2982"/>
                  </a:lnTo>
                  <a:lnTo>
                    <a:pt x="4786" y="3325"/>
                  </a:lnTo>
                  <a:lnTo>
                    <a:pt x="4234" y="3683"/>
                  </a:lnTo>
                  <a:lnTo>
                    <a:pt x="3727" y="4070"/>
                  </a:lnTo>
                  <a:lnTo>
                    <a:pt x="3250" y="4458"/>
                  </a:lnTo>
                  <a:lnTo>
                    <a:pt x="2788" y="4875"/>
                  </a:lnTo>
                  <a:lnTo>
                    <a:pt x="2371" y="5293"/>
                  </a:lnTo>
                  <a:lnTo>
                    <a:pt x="1983" y="5740"/>
                  </a:lnTo>
                  <a:lnTo>
                    <a:pt x="1625" y="6202"/>
                  </a:lnTo>
                  <a:lnTo>
                    <a:pt x="1446" y="6441"/>
                  </a:lnTo>
                  <a:lnTo>
                    <a:pt x="1297" y="6679"/>
                  </a:lnTo>
                  <a:lnTo>
                    <a:pt x="1148" y="6918"/>
                  </a:lnTo>
                  <a:lnTo>
                    <a:pt x="999" y="7171"/>
                  </a:lnTo>
                  <a:lnTo>
                    <a:pt x="865" y="7425"/>
                  </a:lnTo>
                  <a:lnTo>
                    <a:pt x="746" y="7678"/>
                  </a:lnTo>
                  <a:lnTo>
                    <a:pt x="626" y="7932"/>
                  </a:lnTo>
                  <a:lnTo>
                    <a:pt x="522" y="8200"/>
                  </a:lnTo>
                  <a:lnTo>
                    <a:pt x="432" y="8453"/>
                  </a:lnTo>
                  <a:lnTo>
                    <a:pt x="343" y="8722"/>
                  </a:lnTo>
                  <a:lnTo>
                    <a:pt x="268" y="9005"/>
                  </a:lnTo>
                  <a:lnTo>
                    <a:pt x="194" y="9273"/>
                  </a:lnTo>
                  <a:lnTo>
                    <a:pt x="134" y="9616"/>
                  </a:lnTo>
                  <a:lnTo>
                    <a:pt x="75" y="9959"/>
                  </a:lnTo>
                  <a:lnTo>
                    <a:pt x="30" y="10302"/>
                  </a:lnTo>
                  <a:lnTo>
                    <a:pt x="15" y="10645"/>
                  </a:lnTo>
                  <a:lnTo>
                    <a:pt x="0" y="10645"/>
                  </a:lnTo>
                  <a:lnTo>
                    <a:pt x="0" y="10660"/>
                  </a:lnTo>
                  <a:lnTo>
                    <a:pt x="0" y="11092"/>
                  </a:lnTo>
                  <a:lnTo>
                    <a:pt x="0" y="11539"/>
                  </a:lnTo>
                  <a:lnTo>
                    <a:pt x="0" y="17726"/>
                  </a:lnTo>
                  <a:lnTo>
                    <a:pt x="0" y="18084"/>
                  </a:lnTo>
                  <a:lnTo>
                    <a:pt x="0" y="18442"/>
                  </a:lnTo>
                  <a:lnTo>
                    <a:pt x="15" y="18800"/>
                  </a:lnTo>
                  <a:lnTo>
                    <a:pt x="60" y="19158"/>
                  </a:lnTo>
                  <a:lnTo>
                    <a:pt x="104" y="19530"/>
                  </a:lnTo>
                  <a:lnTo>
                    <a:pt x="164" y="19888"/>
                  </a:lnTo>
                  <a:lnTo>
                    <a:pt x="254" y="20246"/>
                  </a:lnTo>
                  <a:lnTo>
                    <a:pt x="343" y="20604"/>
                  </a:lnTo>
                  <a:lnTo>
                    <a:pt x="447" y="20976"/>
                  </a:lnTo>
                  <a:lnTo>
                    <a:pt x="582" y="21334"/>
                  </a:lnTo>
                  <a:lnTo>
                    <a:pt x="716" y="21692"/>
                  </a:lnTo>
                  <a:lnTo>
                    <a:pt x="865" y="22050"/>
                  </a:lnTo>
                  <a:lnTo>
                    <a:pt x="1029" y="22422"/>
                  </a:lnTo>
                  <a:lnTo>
                    <a:pt x="1208" y="22780"/>
                  </a:lnTo>
                  <a:lnTo>
                    <a:pt x="1402" y="23138"/>
                  </a:lnTo>
                  <a:lnTo>
                    <a:pt x="1610" y="23496"/>
                  </a:lnTo>
                  <a:lnTo>
                    <a:pt x="1819" y="23839"/>
                  </a:lnTo>
                  <a:lnTo>
                    <a:pt x="2057" y="24197"/>
                  </a:lnTo>
                  <a:lnTo>
                    <a:pt x="2296" y="24554"/>
                  </a:lnTo>
                  <a:lnTo>
                    <a:pt x="2549" y="24897"/>
                  </a:lnTo>
                  <a:lnTo>
                    <a:pt x="2818" y="25255"/>
                  </a:lnTo>
                  <a:lnTo>
                    <a:pt x="3101" y="25598"/>
                  </a:lnTo>
                  <a:lnTo>
                    <a:pt x="3399" y="25941"/>
                  </a:lnTo>
                  <a:lnTo>
                    <a:pt x="3712" y="26284"/>
                  </a:lnTo>
                  <a:lnTo>
                    <a:pt x="4025" y="26627"/>
                  </a:lnTo>
                  <a:lnTo>
                    <a:pt x="4353" y="26955"/>
                  </a:lnTo>
                  <a:lnTo>
                    <a:pt x="4696" y="27298"/>
                  </a:lnTo>
                  <a:lnTo>
                    <a:pt x="5054" y="27626"/>
                  </a:lnTo>
                  <a:lnTo>
                    <a:pt x="5412" y="27954"/>
                  </a:lnTo>
                  <a:lnTo>
                    <a:pt x="5785" y="28281"/>
                  </a:lnTo>
                  <a:lnTo>
                    <a:pt x="6172" y="28595"/>
                  </a:lnTo>
                  <a:lnTo>
                    <a:pt x="6575" y="28923"/>
                  </a:lnTo>
                  <a:lnTo>
                    <a:pt x="7052" y="29295"/>
                  </a:lnTo>
                  <a:lnTo>
                    <a:pt x="7559" y="29668"/>
                  </a:lnTo>
                  <a:lnTo>
                    <a:pt x="7976" y="29966"/>
                  </a:lnTo>
                  <a:lnTo>
                    <a:pt x="8408" y="30264"/>
                  </a:lnTo>
                  <a:lnTo>
                    <a:pt x="8856" y="30548"/>
                  </a:lnTo>
                  <a:lnTo>
                    <a:pt x="9303" y="30831"/>
                  </a:lnTo>
                  <a:lnTo>
                    <a:pt x="10034" y="31278"/>
                  </a:lnTo>
                  <a:lnTo>
                    <a:pt x="10794" y="31710"/>
                  </a:lnTo>
                  <a:lnTo>
                    <a:pt x="11435" y="32068"/>
                  </a:lnTo>
                  <a:lnTo>
                    <a:pt x="12106" y="32411"/>
                  </a:lnTo>
                  <a:lnTo>
                    <a:pt x="12792" y="32754"/>
                  </a:lnTo>
                  <a:lnTo>
                    <a:pt x="13477" y="33067"/>
                  </a:lnTo>
                  <a:lnTo>
                    <a:pt x="14029" y="33321"/>
                  </a:lnTo>
                  <a:lnTo>
                    <a:pt x="14595" y="33574"/>
                  </a:lnTo>
                  <a:lnTo>
                    <a:pt x="15758" y="34036"/>
                  </a:lnTo>
                  <a:lnTo>
                    <a:pt x="16399" y="34290"/>
                  </a:lnTo>
                  <a:lnTo>
                    <a:pt x="17040" y="34513"/>
                  </a:lnTo>
                  <a:lnTo>
                    <a:pt x="17995" y="34841"/>
                  </a:lnTo>
                  <a:lnTo>
                    <a:pt x="18949" y="35139"/>
                  </a:lnTo>
                  <a:lnTo>
                    <a:pt x="19918" y="35423"/>
                  </a:lnTo>
                  <a:lnTo>
                    <a:pt x="20902" y="35691"/>
                  </a:lnTo>
                  <a:lnTo>
                    <a:pt x="21483" y="35825"/>
                  </a:lnTo>
                  <a:lnTo>
                    <a:pt x="22065" y="35974"/>
                  </a:lnTo>
                  <a:lnTo>
                    <a:pt x="23108" y="36198"/>
                  </a:lnTo>
                  <a:lnTo>
                    <a:pt x="24152" y="36392"/>
                  </a:lnTo>
                  <a:lnTo>
                    <a:pt x="25180" y="36571"/>
                  </a:lnTo>
                  <a:lnTo>
                    <a:pt x="26194" y="36720"/>
                  </a:lnTo>
                  <a:lnTo>
                    <a:pt x="27208" y="36854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7"/>
                  </a:lnTo>
                  <a:lnTo>
                    <a:pt x="30533" y="37092"/>
                  </a:lnTo>
                  <a:lnTo>
                    <a:pt x="30846" y="37092"/>
                  </a:lnTo>
                  <a:lnTo>
                    <a:pt x="31710" y="37107"/>
                  </a:lnTo>
                  <a:lnTo>
                    <a:pt x="32560" y="37107"/>
                  </a:lnTo>
                  <a:lnTo>
                    <a:pt x="33395" y="37077"/>
                  </a:lnTo>
                  <a:lnTo>
                    <a:pt x="34215" y="37033"/>
                  </a:lnTo>
                  <a:lnTo>
                    <a:pt x="35154" y="36973"/>
                  </a:lnTo>
                  <a:lnTo>
                    <a:pt x="36064" y="36869"/>
                  </a:lnTo>
                  <a:lnTo>
                    <a:pt x="36600" y="36809"/>
                  </a:lnTo>
                  <a:lnTo>
                    <a:pt x="37122" y="36735"/>
                  </a:lnTo>
                  <a:lnTo>
                    <a:pt x="37629" y="36645"/>
                  </a:lnTo>
                  <a:lnTo>
                    <a:pt x="38136" y="36556"/>
                  </a:lnTo>
                  <a:lnTo>
                    <a:pt x="38643" y="36466"/>
                  </a:lnTo>
                  <a:lnTo>
                    <a:pt x="39135" y="36362"/>
                  </a:lnTo>
                  <a:lnTo>
                    <a:pt x="39612" y="36243"/>
                  </a:lnTo>
                  <a:lnTo>
                    <a:pt x="40089" y="36123"/>
                  </a:lnTo>
                  <a:lnTo>
                    <a:pt x="40462" y="36034"/>
                  </a:lnTo>
                  <a:lnTo>
                    <a:pt x="40834" y="35930"/>
                  </a:lnTo>
                  <a:lnTo>
                    <a:pt x="41535" y="35706"/>
                  </a:lnTo>
                  <a:lnTo>
                    <a:pt x="42206" y="35482"/>
                  </a:lnTo>
                  <a:lnTo>
                    <a:pt x="42862" y="35229"/>
                  </a:lnTo>
                  <a:lnTo>
                    <a:pt x="43488" y="34960"/>
                  </a:lnTo>
                  <a:lnTo>
                    <a:pt x="44189" y="34632"/>
                  </a:lnTo>
                  <a:lnTo>
                    <a:pt x="44845" y="34290"/>
                  </a:lnTo>
                  <a:lnTo>
                    <a:pt x="45471" y="33932"/>
                  </a:lnTo>
                  <a:lnTo>
                    <a:pt x="46052" y="33544"/>
                  </a:lnTo>
                  <a:lnTo>
                    <a:pt x="46619" y="33142"/>
                  </a:lnTo>
                  <a:lnTo>
                    <a:pt x="46887" y="32933"/>
                  </a:lnTo>
                  <a:lnTo>
                    <a:pt x="47156" y="32724"/>
                  </a:lnTo>
                  <a:lnTo>
                    <a:pt x="47394" y="32501"/>
                  </a:lnTo>
                  <a:lnTo>
                    <a:pt x="47648" y="32277"/>
                  </a:lnTo>
                  <a:lnTo>
                    <a:pt x="47871" y="32053"/>
                  </a:lnTo>
                  <a:lnTo>
                    <a:pt x="48095" y="31830"/>
                  </a:lnTo>
                  <a:lnTo>
                    <a:pt x="48497" y="31382"/>
                  </a:lnTo>
                  <a:lnTo>
                    <a:pt x="48855" y="30920"/>
                  </a:lnTo>
                  <a:lnTo>
                    <a:pt x="49019" y="30682"/>
                  </a:lnTo>
                  <a:lnTo>
                    <a:pt x="49183" y="30443"/>
                  </a:lnTo>
                  <a:lnTo>
                    <a:pt x="49332" y="30205"/>
                  </a:lnTo>
                  <a:lnTo>
                    <a:pt x="49481" y="29951"/>
                  </a:lnTo>
                  <a:lnTo>
                    <a:pt x="49615" y="29698"/>
                  </a:lnTo>
                  <a:lnTo>
                    <a:pt x="49735" y="29444"/>
                  </a:lnTo>
                  <a:lnTo>
                    <a:pt x="49854" y="29191"/>
                  </a:lnTo>
                  <a:lnTo>
                    <a:pt x="49958" y="28923"/>
                  </a:lnTo>
                  <a:lnTo>
                    <a:pt x="50048" y="28654"/>
                  </a:lnTo>
                  <a:lnTo>
                    <a:pt x="50137" y="28386"/>
                  </a:lnTo>
                  <a:lnTo>
                    <a:pt x="50227" y="28117"/>
                  </a:lnTo>
                  <a:lnTo>
                    <a:pt x="50286" y="27834"/>
                  </a:lnTo>
                  <a:lnTo>
                    <a:pt x="50376" y="27417"/>
                  </a:lnTo>
                  <a:lnTo>
                    <a:pt x="50435" y="27014"/>
                  </a:lnTo>
                  <a:lnTo>
                    <a:pt x="50465" y="26597"/>
                  </a:lnTo>
                  <a:lnTo>
                    <a:pt x="50480" y="26179"/>
                  </a:lnTo>
                  <a:lnTo>
                    <a:pt x="50495" y="19023"/>
                  </a:lnTo>
                  <a:lnTo>
                    <a:pt x="50480" y="19023"/>
                  </a:lnTo>
                  <a:lnTo>
                    <a:pt x="50480" y="18606"/>
                  </a:lnTo>
                  <a:lnTo>
                    <a:pt x="50450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6" y="16951"/>
                  </a:lnTo>
                  <a:lnTo>
                    <a:pt x="50152" y="16534"/>
                  </a:lnTo>
                  <a:lnTo>
                    <a:pt x="50018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7" y="14476"/>
                  </a:lnTo>
                  <a:lnTo>
                    <a:pt x="49138" y="14074"/>
                  </a:lnTo>
                  <a:lnTo>
                    <a:pt x="48900" y="13656"/>
                  </a:lnTo>
                  <a:lnTo>
                    <a:pt x="48646" y="13254"/>
                  </a:lnTo>
                  <a:lnTo>
                    <a:pt x="48378" y="12851"/>
                  </a:lnTo>
                  <a:lnTo>
                    <a:pt x="48095" y="12449"/>
                  </a:lnTo>
                  <a:lnTo>
                    <a:pt x="47648" y="11852"/>
                  </a:lnTo>
                  <a:lnTo>
                    <a:pt x="47156" y="11256"/>
                  </a:lnTo>
                  <a:lnTo>
                    <a:pt x="46634" y="10660"/>
                  </a:lnTo>
                  <a:lnTo>
                    <a:pt x="46067" y="10078"/>
                  </a:lnTo>
                  <a:lnTo>
                    <a:pt x="45471" y="9512"/>
                  </a:lnTo>
                  <a:lnTo>
                    <a:pt x="44845" y="8960"/>
                  </a:lnTo>
                  <a:lnTo>
                    <a:pt x="44189" y="8409"/>
                  </a:lnTo>
                  <a:lnTo>
                    <a:pt x="43488" y="7857"/>
                  </a:lnTo>
                  <a:lnTo>
                    <a:pt x="42862" y="7395"/>
                  </a:lnTo>
                  <a:lnTo>
                    <a:pt x="42206" y="6933"/>
                  </a:lnTo>
                  <a:lnTo>
                    <a:pt x="41535" y="6500"/>
                  </a:lnTo>
                  <a:lnTo>
                    <a:pt x="40834" y="6053"/>
                  </a:lnTo>
                  <a:lnTo>
                    <a:pt x="40089" y="5621"/>
                  </a:lnTo>
                  <a:lnTo>
                    <a:pt x="39135" y="5099"/>
                  </a:lnTo>
                  <a:lnTo>
                    <a:pt x="38151" y="4577"/>
                  </a:lnTo>
                  <a:lnTo>
                    <a:pt x="37122" y="4085"/>
                  </a:lnTo>
                  <a:lnTo>
                    <a:pt x="36064" y="3623"/>
                  </a:lnTo>
                  <a:lnTo>
                    <a:pt x="35154" y="3235"/>
                  </a:lnTo>
                  <a:lnTo>
                    <a:pt x="34215" y="2878"/>
                  </a:lnTo>
                  <a:lnTo>
                    <a:pt x="33395" y="2579"/>
                  </a:lnTo>
                  <a:lnTo>
                    <a:pt x="32560" y="2296"/>
                  </a:lnTo>
                  <a:lnTo>
                    <a:pt x="31710" y="2028"/>
                  </a:lnTo>
                  <a:lnTo>
                    <a:pt x="30846" y="1774"/>
                  </a:lnTo>
                  <a:lnTo>
                    <a:pt x="30205" y="1581"/>
                  </a:lnTo>
                  <a:lnTo>
                    <a:pt x="29325" y="1357"/>
                  </a:lnTo>
                  <a:lnTo>
                    <a:pt x="28431" y="1148"/>
                  </a:lnTo>
                  <a:lnTo>
                    <a:pt x="27461" y="925"/>
                  </a:lnTo>
                  <a:lnTo>
                    <a:pt x="26507" y="746"/>
                  </a:lnTo>
                  <a:lnTo>
                    <a:pt x="25553" y="582"/>
                  </a:lnTo>
                  <a:lnTo>
                    <a:pt x="24614" y="433"/>
                  </a:lnTo>
                  <a:lnTo>
                    <a:pt x="23675" y="298"/>
                  </a:lnTo>
                  <a:lnTo>
                    <a:pt x="22736" y="209"/>
                  </a:lnTo>
                  <a:lnTo>
                    <a:pt x="21826" y="120"/>
                  </a:lnTo>
                  <a:lnTo>
                    <a:pt x="20902" y="60"/>
                  </a:lnTo>
                  <a:lnTo>
                    <a:pt x="19918" y="15"/>
                  </a:lnTo>
                  <a:lnTo>
                    <a:pt x="189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119500" y="2231900"/>
              <a:ext cx="1262375" cy="751025"/>
            </a:xfrm>
            <a:custGeom>
              <a:rect b="b" l="l" r="r" t="t"/>
              <a:pathLst>
                <a:path extrusionOk="0" h="30041" w="50495">
                  <a:moveTo>
                    <a:pt x="17831" y="0"/>
                  </a:moveTo>
                  <a:lnTo>
                    <a:pt x="17249" y="15"/>
                  </a:lnTo>
                  <a:lnTo>
                    <a:pt x="16668" y="45"/>
                  </a:lnTo>
                  <a:lnTo>
                    <a:pt x="16101" y="75"/>
                  </a:lnTo>
                  <a:lnTo>
                    <a:pt x="15535" y="120"/>
                  </a:lnTo>
                  <a:lnTo>
                    <a:pt x="14983" y="164"/>
                  </a:lnTo>
                  <a:lnTo>
                    <a:pt x="14432" y="224"/>
                  </a:lnTo>
                  <a:lnTo>
                    <a:pt x="13880" y="298"/>
                  </a:lnTo>
                  <a:lnTo>
                    <a:pt x="13343" y="373"/>
                  </a:lnTo>
                  <a:lnTo>
                    <a:pt x="12806" y="462"/>
                  </a:lnTo>
                  <a:lnTo>
                    <a:pt x="12285" y="552"/>
                  </a:lnTo>
                  <a:lnTo>
                    <a:pt x="11763" y="656"/>
                  </a:lnTo>
                  <a:lnTo>
                    <a:pt x="11256" y="761"/>
                  </a:lnTo>
                  <a:lnTo>
                    <a:pt x="10764" y="880"/>
                  </a:lnTo>
                  <a:lnTo>
                    <a:pt x="10272" y="1014"/>
                  </a:lnTo>
                  <a:lnTo>
                    <a:pt x="9780" y="1148"/>
                  </a:lnTo>
                  <a:lnTo>
                    <a:pt x="9303" y="1282"/>
                  </a:lnTo>
                  <a:lnTo>
                    <a:pt x="8841" y="1431"/>
                  </a:lnTo>
                  <a:lnTo>
                    <a:pt x="8394" y="1595"/>
                  </a:lnTo>
                  <a:lnTo>
                    <a:pt x="7946" y="1759"/>
                  </a:lnTo>
                  <a:lnTo>
                    <a:pt x="7499" y="1938"/>
                  </a:lnTo>
                  <a:lnTo>
                    <a:pt x="7082" y="2117"/>
                  </a:lnTo>
                  <a:lnTo>
                    <a:pt x="6664" y="2296"/>
                  </a:lnTo>
                  <a:lnTo>
                    <a:pt x="6247" y="2490"/>
                  </a:lnTo>
                  <a:lnTo>
                    <a:pt x="5859" y="2699"/>
                  </a:lnTo>
                  <a:lnTo>
                    <a:pt x="5472" y="2907"/>
                  </a:lnTo>
                  <a:lnTo>
                    <a:pt x="5099" y="3131"/>
                  </a:lnTo>
                  <a:lnTo>
                    <a:pt x="4741" y="3355"/>
                  </a:lnTo>
                  <a:lnTo>
                    <a:pt x="4383" y="3593"/>
                  </a:lnTo>
                  <a:lnTo>
                    <a:pt x="4040" y="3832"/>
                  </a:lnTo>
                  <a:lnTo>
                    <a:pt x="3712" y="4070"/>
                  </a:lnTo>
                  <a:lnTo>
                    <a:pt x="3399" y="4324"/>
                  </a:lnTo>
                  <a:lnTo>
                    <a:pt x="3101" y="4592"/>
                  </a:lnTo>
                  <a:lnTo>
                    <a:pt x="2818" y="4845"/>
                  </a:lnTo>
                  <a:lnTo>
                    <a:pt x="2535" y="5129"/>
                  </a:lnTo>
                  <a:lnTo>
                    <a:pt x="2266" y="5412"/>
                  </a:lnTo>
                  <a:lnTo>
                    <a:pt x="2013" y="5695"/>
                  </a:lnTo>
                  <a:lnTo>
                    <a:pt x="1774" y="5993"/>
                  </a:lnTo>
                  <a:lnTo>
                    <a:pt x="1551" y="6292"/>
                  </a:lnTo>
                  <a:lnTo>
                    <a:pt x="1342" y="6590"/>
                  </a:lnTo>
                  <a:lnTo>
                    <a:pt x="1148" y="6903"/>
                  </a:lnTo>
                  <a:lnTo>
                    <a:pt x="969" y="7231"/>
                  </a:lnTo>
                  <a:lnTo>
                    <a:pt x="805" y="7559"/>
                  </a:lnTo>
                  <a:lnTo>
                    <a:pt x="656" y="7887"/>
                  </a:lnTo>
                  <a:lnTo>
                    <a:pt x="522" y="8230"/>
                  </a:lnTo>
                  <a:lnTo>
                    <a:pt x="388" y="8573"/>
                  </a:lnTo>
                  <a:lnTo>
                    <a:pt x="283" y="8915"/>
                  </a:lnTo>
                  <a:lnTo>
                    <a:pt x="194" y="9273"/>
                  </a:lnTo>
                  <a:lnTo>
                    <a:pt x="119" y="9676"/>
                  </a:lnTo>
                  <a:lnTo>
                    <a:pt x="60" y="10093"/>
                  </a:lnTo>
                  <a:lnTo>
                    <a:pt x="15" y="10496"/>
                  </a:lnTo>
                  <a:lnTo>
                    <a:pt x="0" y="10898"/>
                  </a:lnTo>
                  <a:lnTo>
                    <a:pt x="0" y="11316"/>
                  </a:lnTo>
                  <a:lnTo>
                    <a:pt x="15" y="11733"/>
                  </a:lnTo>
                  <a:lnTo>
                    <a:pt x="60" y="12136"/>
                  </a:lnTo>
                  <a:lnTo>
                    <a:pt x="119" y="12553"/>
                  </a:lnTo>
                  <a:lnTo>
                    <a:pt x="194" y="12971"/>
                  </a:lnTo>
                  <a:lnTo>
                    <a:pt x="298" y="13373"/>
                  </a:lnTo>
                  <a:lnTo>
                    <a:pt x="418" y="13791"/>
                  </a:lnTo>
                  <a:lnTo>
                    <a:pt x="552" y="14208"/>
                  </a:lnTo>
                  <a:lnTo>
                    <a:pt x="716" y="14625"/>
                  </a:lnTo>
                  <a:lnTo>
                    <a:pt x="880" y="15028"/>
                  </a:lnTo>
                  <a:lnTo>
                    <a:pt x="1074" y="15445"/>
                  </a:lnTo>
                  <a:lnTo>
                    <a:pt x="1282" y="15848"/>
                  </a:lnTo>
                  <a:lnTo>
                    <a:pt x="1506" y="16265"/>
                  </a:lnTo>
                  <a:lnTo>
                    <a:pt x="1759" y="16668"/>
                  </a:lnTo>
                  <a:lnTo>
                    <a:pt x="2013" y="17070"/>
                  </a:lnTo>
                  <a:lnTo>
                    <a:pt x="2296" y="17473"/>
                  </a:lnTo>
                  <a:lnTo>
                    <a:pt x="2594" y="17875"/>
                  </a:lnTo>
                  <a:lnTo>
                    <a:pt x="2892" y="18278"/>
                  </a:lnTo>
                  <a:lnTo>
                    <a:pt x="3220" y="18666"/>
                  </a:lnTo>
                  <a:lnTo>
                    <a:pt x="3563" y="19053"/>
                  </a:lnTo>
                  <a:lnTo>
                    <a:pt x="3921" y="19441"/>
                  </a:lnTo>
                  <a:lnTo>
                    <a:pt x="4294" y="19828"/>
                  </a:lnTo>
                  <a:lnTo>
                    <a:pt x="4681" y="20216"/>
                  </a:lnTo>
                  <a:lnTo>
                    <a:pt x="5084" y="20589"/>
                  </a:lnTo>
                  <a:lnTo>
                    <a:pt x="5501" y="20961"/>
                  </a:lnTo>
                  <a:lnTo>
                    <a:pt x="5934" y="21334"/>
                  </a:lnTo>
                  <a:lnTo>
                    <a:pt x="6381" y="21707"/>
                  </a:lnTo>
                  <a:lnTo>
                    <a:pt x="6843" y="22065"/>
                  </a:lnTo>
                  <a:lnTo>
                    <a:pt x="7589" y="22616"/>
                  </a:lnTo>
                  <a:lnTo>
                    <a:pt x="8364" y="23153"/>
                  </a:lnTo>
                  <a:lnTo>
                    <a:pt x="9169" y="23675"/>
                  </a:lnTo>
                  <a:lnTo>
                    <a:pt x="10004" y="24197"/>
                  </a:lnTo>
                  <a:lnTo>
                    <a:pt x="10868" y="24689"/>
                  </a:lnTo>
                  <a:lnTo>
                    <a:pt x="11763" y="25166"/>
                  </a:lnTo>
                  <a:lnTo>
                    <a:pt x="12687" y="25628"/>
                  </a:lnTo>
                  <a:lnTo>
                    <a:pt x="13626" y="26075"/>
                  </a:lnTo>
                  <a:lnTo>
                    <a:pt x="14610" y="26507"/>
                  </a:lnTo>
                  <a:lnTo>
                    <a:pt x="15609" y="26910"/>
                  </a:lnTo>
                  <a:lnTo>
                    <a:pt x="16623" y="27298"/>
                  </a:lnTo>
                  <a:lnTo>
                    <a:pt x="17667" y="27670"/>
                  </a:lnTo>
                  <a:lnTo>
                    <a:pt x="18740" y="28013"/>
                  </a:lnTo>
                  <a:lnTo>
                    <a:pt x="19828" y="28326"/>
                  </a:lnTo>
                  <a:lnTo>
                    <a:pt x="20932" y="28624"/>
                  </a:lnTo>
                  <a:lnTo>
                    <a:pt x="22065" y="28908"/>
                  </a:lnTo>
                  <a:lnTo>
                    <a:pt x="22706" y="29042"/>
                  </a:lnTo>
                  <a:lnTo>
                    <a:pt x="23362" y="29176"/>
                  </a:lnTo>
                  <a:lnTo>
                    <a:pt x="24003" y="29295"/>
                  </a:lnTo>
                  <a:lnTo>
                    <a:pt x="24644" y="29415"/>
                  </a:lnTo>
                  <a:lnTo>
                    <a:pt x="25285" y="29519"/>
                  </a:lnTo>
                  <a:lnTo>
                    <a:pt x="25911" y="29608"/>
                  </a:lnTo>
                  <a:lnTo>
                    <a:pt x="26552" y="29698"/>
                  </a:lnTo>
                  <a:lnTo>
                    <a:pt x="27178" y="29772"/>
                  </a:lnTo>
                  <a:lnTo>
                    <a:pt x="27804" y="29847"/>
                  </a:lnTo>
                  <a:lnTo>
                    <a:pt x="28431" y="29892"/>
                  </a:lnTo>
                  <a:lnTo>
                    <a:pt x="29042" y="29951"/>
                  </a:lnTo>
                  <a:lnTo>
                    <a:pt x="29653" y="29981"/>
                  </a:lnTo>
                  <a:lnTo>
                    <a:pt x="30264" y="30011"/>
                  </a:lnTo>
                  <a:lnTo>
                    <a:pt x="30876" y="30026"/>
                  </a:lnTo>
                  <a:lnTo>
                    <a:pt x="31472" y="30041"/>
                  </a:lnTo>
                  <a:lnTo>
                    <a:pt x="32650" y="30041"/>
                  </a:lnTo>
                  <a:lnTo>
                    <a:pt x="33231" y="30026"/>
                  </a:lnTo>
                  <a:lnTo>
                    <a:pt x="33812" y="29996"/>
                  </a:lnTo>
                  <a:lnTo>
                    <a:pt x="34394" y="29966"/>
                  </a:lnTo>
                  <a:lnTo>
                    <a:pt x="34946" y="29921"/>
                  </a:lnTo>
                  <a:lnTo>
                    <a:pt x="35512" y="29862"/>
                  </a:lnTo>
                  <a:lnTo>
                    <a:pt x="36064" y="29802"/>
                  </a:lnTo>
                  <a:lnTo>
                    <a:pt x="36615" y="29743"/>
                  </a:lnTo>
                  <a:lnTo>
                    <a:pt x="37152" y="29668"/>
                  </a:lnTo>
                  <a:lnTo>
                    <a:pt x="37689" y="29579"/>
                  </a:lnTo>
                  <a:lnTo>
                    <a:pt x="38210" y="29489"/>
                  </a:lnTo>
                  <a:lnTo>
                    <a:pt x="38717" y="29385"/>
                  </a:lnTo>
                  <a:lnTo>
                    <a:pt x="39224" y="29265"/>
                  </a:lnTo>
                  <a:lnTo>
                    <a:pt x="39731" y="29161"/>
                  </a:lnTo>
                  <a:lnTo>
                    <a:pt x="40223" y="29027"/>
                  </a:lnTo>
                  <a:lnTo>
                    <a:pt x="40700" y="28893"/>
                  </a:lnTo>
                  <a:lnTo>
                    <a:pt x="41177" y="28759"/>
                  </a:lnTo>
                  <a:lnTo>
                    <a:pt x="41639" y="28609"/>
                  </a:lnTo>
                  <a:lnTo>
                    <a:pt x="42102" y="28445"/>
                  </a:lnTo>
                  <a:lnTo>
                    <a:pt x="42549" y="28281"/>
                  </a:lnTo>
                  <a:lnTo>
                    <a:pt x="42981" y="28103"/>
                  </a:lnTo>
                  <a:lnTo>
                    <a:pt x="43414" y="27924"/>
                  </a:lnTo>
                  <a:lnTo>
                    <a:pt x="43831" y="27730"/>
                  </a:lnTo>
                  <a:lnTo>
                    <a:pt x="44233" y="27536"/>
                  </a:lnTo>
                  <a:lnTo>
                    <a:pt x="44636" y="27342"/>
                  </a:lnTo>
                  <a:lnTo>
                    <a:pt x="45024" y="27134"/>
                  </a:lnTo>
                  <a:lnTo>
                    <a:pt x="45396" y="26910"/>
                  </a:lnTo>
                  <a:lnTo>
                    <a:pt x="45754" y="26686"/>
                  </a:lnTo>
                  <a:lnTo>
                    <a:pt x="46097" y="26448"/>
                  </a:lnTo>
                  <a:lnTo>
                    <a:pt x="46440" y="26209"/>
                  </a:lnTo>
                  <a:lnTo>
                    <a:pt x="46768" y="25971"/>
                  </a:lnTo>
                  <a:lnTo>
                    <a:pt x="47081" y="25717"/>
                  </a:lnTo>
                  <a:lnTo>
                    <a:pt x="47394" y="25449"/>
                  </a:lnTo>
                  <a:lnTo>
                    <a:pt x="47677" y="25181"/>
                  </a:lnTo>
                  <a:lnTo>
                    <a:pt x="47961" y="24912"/>
                  </a:lnTo>
                  <a:lnTo>
                    <a:pt x="48214" y="24629"/>
                  </a:lnTo>
                  <a:lnTo>
                    <a:pt x="48467" y="24346"/>
                  </a:lnTo>
                  <a:lnTo>
                    <a:pt x="48706" y="24048"/>
                  </a:lnTo>
                  <a:lnTo>
                    <a:pt x="48930" y="23749"/>
                  </a:lnTo>
                  <a:lnTo>
                    <a:pt x="49138" y="23436"/>
                  </a:lnTo>
                  <a:lnTo>
                    <a:pt x="49332" y="23123"/>
                  </a:lnTo>
                  <a:lnTo>
                    <a:pt x="49526" y="22810"/>
                  </a:lnTo>
                  <a:lnTo>
                    <a:pt x="49690" y="22482"/>
                  </a:lnTo>
                  <a:lnTo>
                    <a:pt x="49839" y="22154"/>
                  </a:lnTo>
                  <a:lnTo>
                    <a:pt x="49973" y="21811"/>
                  </a:lnTo>
                  <a:lnTo>
                    <a:pt x="50092" y="21468"/>
                  </a:lnTo>
                  <a:lnTo>
                    <a:pt x="50197" y="21111"/>
                  </a:lnTo>
                  <a:lnTo>
                    <a:pt x="50286" y="20753"/>
                  </a:lnTo>
                  <a:lnTo>
                    <a:pt x="50346" y="20484"/>
                  </a:lnTo>
                  <a:lnTo>
                    <a:pt x="50391" y="20216"/>
                  </a:lnTo>
                  <a:lnTo>
                    <a:pt x="50435" y="19933"/>
                  </a:lnTo>
                  <a:lnTo>
                    <a:pt x="50465" y="19664"/>
                  </a:lnTo>
                  <a:lnTo>
                    <a:pt x="50480" y="19381"/>
                  </a:lnTo>
                  <a:lnTo>
                    <a:pt x="50495" y="19113"/>
                  </a:lnTo>
                  <a:lnTo>
                    <a:pt x="50495" y="18830"/>
                  </a:lnTo>
                  <a:lnTo>
                    <a:pt x="50480" y="18561"/>
                  </a:lnTo>
                  <a:lnTo>
                    <a:pt x="50465" y="18278"/>
                  </a:lnTo>
                  <a:lnTo>
                    <a:pt x="50450" y="17995"/>
                  </a:lnTo>
                  <a:lnTo>
                    <a:pt x="50361" y="17443"/>
                  </a:lnTo>
                  <a:lnTo>
                    <a:pt x="50242" y="16891"/>
                  </a:lnTo>
                  <a:lnTo>
                    <a:pt x="50092" y="16325"/>
                  </a:lnTo>
                  <a:lnTo>
                    <a:pt x="49914" y="15773"/>
                  </a:lnTo>
                  <a:lnTo>
                    <a:pt x="49690" y="15207"/>
                  </a:lnTo>
                  <a:lnTo>
                    <a:pt x="49451" y="14655"/>
                  </a:lnTo>
                  <a:lnTo>
                    <a:pt x="49168" y="14104"/>
                  </a:lnTo>
                  <a:lnTo>
                    <a:pt x="48855" y="13552"/>
                  </a:lnTo>
                  <a:lnTo>
                    <a:pt x="48497" y="13015"/>
                  </a:lnTo>
                  <a:lnTo>
                    <a:pt x="48125" y="12464"/>
                  </a:lnTo>
                  <a:lnTo>
                    <a:pt x="47722" y="11927"/>
                  </a:lnTo>
                  <a:lnTo>
                    <a:pt x="47290" y="11390"/>
                  </a:lnTo>
                  <a:lnTo>
                    <a:pt x="46813" y="10868"/>
                  </a:lnTo>
                  <a:lnTo>
                    <a:pt x="46321" y="10347"/>
                  </a:lnTo>
                  <a:lnTo>
                    <a:pt x="45814" y="9825"/>
                  </a:lnTo>
                  <a:lnTo>
                    <a:pt x="45262" y="9318"/>
                  </a:lnTo>
                  <a:lnTo>
                    <a:pt x="44681" y="8811"/>
                  </a:lnTo>
                  <a:lnTo>
                    <a:pt x="44084" y="8319"/>
                  </a:lnTo>
                  <a:lnTo>
                    <a:pt x="43458" y="7842"/>
                  </a:lnTo>
                  <a:lnTo>
                    <a:pt x="42817" y="7365"/>
                  </a:lnTo>
                  <a:lnTo>
                    <a:pt x="42146" y="6888"/>
                  </a:lnTo>
                  <a:lnTo>
                    <a:pt x="41446" y="6441"/>
                  </a:lnTo>
                  <a:lnTo>
                    <a:pt x="40730" y="5993"/>
                  </a:lnTo>
                  <a:lnTo>
                    <a:pt x="39985" y="5561"/>
                  </a:lnTo>
                  <a:lnTo>
                    <a:pt x="39224" y="5129"/>
                  </a:lnTo>
                  <a:lnTo>
                    <a:pt x="38434" y="4726"/>
                  </a:lnTo>
                  <a:lnTo>
                    <a:pt x="37629" y="4324"/>
                  </a:lnTo>
                  <a:lnTo>
                    <a:pt x="36585" y="3847"/>
                  </a:lnTo>
                  <a:lnTo>
                    <a:pt x="35497" y="3370"/>
                  </a:lnTo>
                  <a:lnTo>
                    <a:pt x="34394" y="2937"/>
                  </a:lnTo>
                  <a:lnTo>
                    <a:pt x="33246" y="2520"/>
                  </a:lnTo>
                  <a:lnTo>
                    <a:pt x="32083" y="2132"/>
                  </a:lnTo>
                  <a:lnTo>
                    <a:pt x="30890" y="1774"/>
                  </a:lnTo>
                  <a:lnTo>
                    <a:pt x="29668" y="1446"/>
                  </a:lnTo>
                  <a:lnTo>
                    <a:pt x="28431" y="1133"/>
                  </a:lnTo>
                  <a:lnTo>
                    <a:pt x="27775" y="999"/>
                  </a:lnTo>
                  <a:lnTo>
                    <a:pt x="27133" y="865"/>
                  </a:lnTo>
                  <a:lnTo>
                    <a:pt x="26492" y="746"/>
                  </a:lnTo>
                  <a:lnTo>
                    <a:pt x="25851" y="626"/>
                  </a:lnTo>
                  <a:lnTo>
                    <a:pt x="25210" y="522"/>
                  </a:lnTo>
                  <a:lnTo>
                    <a:pt x="24569" y="418"/>
                  </a:lnTo>
                  <a:lnTo>
                    <a:pt x="23943" y="343"/>
                  </a:lnTo>
                  <a:lnTo>
                    <a:pt x="23317" y="269"/>
                  </a:lnTo>
                  <a:lnTo>
                    <a:pt x="22691" y="194"/>
                  </a:lnTo>
                  <a:lnTo>
                    <a:pt x="22065" y="134"/>
                  </a:lnTo>
                  <a:lnTo>
                    <a:pt x="21453" y="90"/>
                  </a:lnTo>
                  <a:lnTo>
                    <a:pt x="20827" y="60"/>
                  </a:lnTo>
                  <a:lnTo>
                    <a:pt x="20231" y="30"/>
                  </a:lnTo>
                  <a:lnTo>
                    <a:pt x="19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290575" y="2225925"/>
              <a:ext cx="916150" cy="673525"/>
            </a:xfrm>
            <a:custGeom>
              <a:rect b="b" l="l" r="r" t="t"/>
              <a:pathLst>
                <a:path extrusionOk="0" h="26941" w="36646">
                  <a:moveTo>
                    <a:pt x="13060" y="1"/>
                  </a:moveTo>
                  <a:lnTo>
                    <a:pt x="12374" y="31"/>
                  </a:lnTo>
                  <a:lnTo>
                    <a:pt x="11897" y="45"/>
                  </a:lnTo>
                  <a:lnTo>
                    <a:pt x="11435" y="75"/>
                  </a:lnTo>
                  <a:lnTo>
                    <a:pt x="10600" y="165"/>
                  </a:lnTo>
                  <a:lnTo>
                    <a:pt x="9795" y="269"/>
                  </a:lnTo>
                  <a:lnTo>
                    <a:pt x="9288" y="344"/>
                  </a:lnTo>
                  <a:lnTo>
                    <a:pt x="8796" y="433"/>
                  </a:lnTo>
                  <a:lnTo>
                    <a:pt x="8304" y="537"/>
                  </a:lnTo>
                  <a:lnTo>
                    <a:pt x="7842" y="642"/>
                  </a:lnTo>
                  <a:lnTo>
                    <a:pt x="7290" y="776"/>
                  </a:lnTo>
                  <a:lnTo>
                    <a:pt x="6754" y="940"/>
                  </a:lnTo>
                  <a:lnTo>
                    <a:pt x="6113" y="1149"/>
                  </a:lnTo>
                  <a:lnTo>
                    <a:pt x="5486" y="1387"/>
                  </a:lnTo>
                  <a:lnTo>
                    <a:pt x="5129" y="1551"/>
                  </a:lnTo>
                  <a:lnTo>
                    <a:pt x="4771" y="1715"/>
                  </a:lnTo>
                  <a:lnTo>
                    <a:pt x="4324" y="1939"/>
                  </a:lnTo>
                  <a:lnTo>
                    <a:pt x="3891" y="2177"/>
                  </a:lnTo>
                  <a:lnTo>
                    <a:pt x="3474" y="2416"/>
                  </a:lnTo>
                  <a:lnTo>
                    <a:pt x="3086" y="2684"/>
                  </a:lnTo>
                  <a:lnTo>
                    <a:pt x="2713" y="2953"/>
                  </a:lnTo>
                  <a:lnTo>
                    <a:pt x="2356" y="3236"/>
                  </a:lnTo>
                  <a:lnTo>
                    <a:pt x="2028" y="3534"/>
                  </a:lnTo>
                  <a:lnTo>
                    <a:pt x="1715" y="3847"/>
                  </a:lnTo>
                  <a:lnTo>
                    <a:pt x="1431" y="4175"/>
                  </a:lnTo>
                  <a:lnTo>
                    <a:pt x="1178" y="4503"/>
                  </a:lnTo>
                  <a:lnTo>
                    <a:pt x="939" y="4846"/>
                  </a:lnTo>
                  <a:lnTo>
                    <a:pt x="731" y="5204"/>
                  </a:lnTo>
                  <a:lnTo>
                    <a:pt x="552" y="5576"/>
                  </a:lnTo>
                  <a:lnTo>
                    <a:pt x="388" y="5949"/>
                  </a:lnTo>
                  <a:lnTo>
                    <a:pt x="254" y="6337"/>
                  </a:lnTo>
                  <a:lnTo>
                    <a:pt x="149" y="6739"/>
                  </a:lnTo>
                  <a:lnTo>
                    <a:pt x="90" y="6978"/>
                  </a:lnTo>
                  <a:lnTo>
                    <a:pt x="60" y="7231"/>
                  </a:lnTo>
                  <a:lnTo>
                    <a:pt x="30" y="7485"/>
                  </a:lnTo>
                  <a:lnTo>
                    <a:pt x="15" y="7738"/>
                  </a:lnTo>
                  <a:lnTo>
                    <a:pt x="0" y="7738"/>
                  </a:lnTo>
                  <a:lnTo>
                    <a:pt x="0" y="8051"/>
                  </a:lnTo>
                  <a:lnTo>
                    <a:pt x="0" y="8379"/>
                  </a:lnTo>
                  <a:lnTo>
                    <a:pt x="0" y="12867"/>
                  </a:lnTo>
                  <a:lnTo>
                    <a:pt x="0" y="13120"/>
                  </a:lnTo>
                  <a:lnTo>
                    <a:pt x="0" y="13388"/>
                  </a:lnTo>
                  <a:lnTo>
                    <a:pt x="15" y="13657"/>
                  </a:lnTo>
                  <a:lnTo>
                    <a:pt x="45" y="13910"/>
                  </a:lnTo>
                  <a:lnTo>
                    <a:pt x="75" y="14179"/>
                  </a:lnTo>
                  <a:lnTo>
                    <a:pt x="119" y="14432"/>
                  </a:lnTo>
                  <a:lnTo>
                    <a:pt x="179" y="14700"/>
                  </a:lnTo>
                  <a:lnTo>
                    <a:pt x="254" y="14969"/>
                  </a:lnTo>
                  <a:lnTo>
                    <a:pt x="328" y="15222"/>
                  </a:lnTo>
                  <a:lnTo>
                    <a:pt x="418" y="15491"/>
                  </a:lnTo>
                  <a:lnTo>
                    <a:pt x="522" y="15744"/>
                  </a:lnTo>
                  <a:lnTo>
                    <a:pt x="626" y="16012"/>
                  </a:lnTo>
                  <a:lnTo>
                    <a:pt x="746" y="16281"/>
                  </a:lnTo>
                  <a:lnTo>
                    <a:pt x="880" y="16534"/>
                  </a:lnTo>
                  <a:lnTo>
                    <a:pt x="1163" y="17056"/>
                  </a:lnTo>
                  <a:lnTo>
                    <a:pt x="1491" y="17563"/>
                  </a:lnTo>
                  <a:lnTo>
                    <a:pt x="1864" y="18085"/>
                  </a:lnTo>
                  <a:lnTo>
                    <a:pt x="2251" y="18577"/>
                  </a:lnTo>
                  <a:lnTo>
                    <a:pt x="2699" y="19083"/>
                  </a:lnTo>
                  <a:lnTo>
                    <a:pt x="3161" y="19575"/>
                  </a:lnTo>
                  <a:lnTo>
                    <a:pt x="3668" y="20053"/>
                  </a:lnTo>
                  <a:lnTo>
                    <a:pt x="4204" y="20530"/>
                  </a:lnTo>
                  <a:lnTo>
                    <a:pt x="4771" y="20992"/>
                  </a:lnTo>
                  <a:lnTo>
                    <a:pt x="5129" y="21260"/>
                  </a:lnTo>
                  <a:lnTo>
                    <a:pt x="5486" y="21528"/>
                  </a:lnTo>
                  <a:lnTo>
                    <a:pt x="6113" y="21961"/>
                  </a:lnTo>
                  <a:lnTo>
                    <a:pt x="6754" y="22378"/>
                  </a:lnTo>
                  <a:lnTo>
                    <a:pt x="7290" y="22706"/>
                  </a:lnTo>
                  <a:lnTo>
                    <a:pt x="7842" y="23019"/>
                  </a:lnTo>
                  <a:lnTo>
                    <a:pt x="8304" y="23288"/>
                  </a:lnTo>
                  <a:lnTo>
                    <a:pt x="8796" y="23526"/>
                  </a:lnTo>
                  <a:lnTo>
                    <a:pt x="9288" y="23780"/>
                  </a:lnTo>
                  <a:lnTo>
                    <a:pt x="9795" y="24003"/>
                  </a:lnTo>
                  <a:lnTo>
                    <a:pt x="10600" y="24361"/>
                  </a:lnTo>
                  <a:lnTo>
                    <a:pt x="11435" y="24704"/>
                  </a:lnTo>
                  <a:lnTo>
                    <a:pt x="11897" y="24883"/>
                  </a:lnTo>
                  <a:lnTo>
                    <a:pt x="12374" y="25062"/>
                  </a:lnTo>
                  <a:lnTo>
                    <a:pt x="13060" y="25285"/>
                  </a:lnTo>
                  <a:lnTo>
                    <a:pt x="13746" y="25509"/>
                  </a:lnTo>
                  <a:lnTo>
                    <a:pt x="14461" y="25718"/>
                  </a:lnTo>
                  <a:lnTo>
                    <a:pt x="15177" y="25912"/>
                  </a:lnTo>
                  <a:lnTo>
                    <a:pt x="16012" y="26105"/>
                  </a:lnTo>
                  <a:lnTo>
                    <a:pt x="16772" y="26269"/>
                  </a:lnTo>
                  <a:lnTo>
                    <a:pt x="17532" y="26418"/>
                  </a:lnTo>
                  <a:lnTo>
                    <a:pt x="18278" y="26553"/>
                  </a:lnTo>
                  <a:lnTo>
                    <a:pt x="19023" y="26657"/>
                  </a:lnTo>
                  <a:lnTo>
                    <a:pt x="19754" y="26746"/>
                  </a:lnTo>
                  <a:lnTo>
                    <a:pt x="20484" y="26821"/>
                  </a:lnTo>
                  <a:lnTo>
                    <a:pt x="21215" y="26881"/>
                  </a:lnTo>
                  <a:lnTo>
                    <a:pt x="21930" y="26910"/>
                  </a:lnTo>
                  <a:lnTo>
                    <a:pt x="22393" y="26925"/>
                  </a:lnTo>
                  <a:lnTo>
                    <a:pt x="23019" y="26940"/>
                  </a:lnTo>
                  <a:lnTo>
                    <a:pt x="23630" y="26940"/>
                  </a:lnTo>
                  <a:lnTo>
                    <a:pt x="24241" y="26910"/>
                  </a:lnTo>
                  <a:lnTo>
                    <a:pt x="24838" y="26881"/>
                  </a:lnTo>
                  <a:lnTo>
                    <a:pt x="25508" y="26836"/>
                  </a:lnTo>
                  <a:lnTo>
                    <a:pt x="26179" y="26761"/>
                  </a:lnTo>
                  <a:lnTo>
                    <a:pt x="26940" y="26672"/>
                  </a:lnTo>
                  <a:lnTo>
                    <a:pt x="27685" y="26538"/>
                  </a:lnTo>
                  <a:lnTo>
                    <a:pt x="28401" y="26389"/>
                  </a:lnTo>
                  <a:lnTo>
                    <a:pt x="29101" y="26225"/>
                  </a:lnTo>
                  <a:lnTo>
                    <a:pt x="29370" y="26150"/>
                  </a:lnTo>
                  <a:lnTo>
                    <a:pt x="29638" y="26076"/>
                  </a:lnTo>
                  <a:lnTo>
                    <a:pt x="30145" y="25926"/>
                  </a:lnTo>
                  <a:lnTo>
                    <a:pt x="30637" y="25748"/>
                  </a:lnTo>
                  <a:lnTo>
                    <a:pt x="31114" y="25569"/>
                  </a:lnTo>
                  <a:lnTo>
                    <a:pt x="31576" y="25375"/>
                  </a:lnTo>
                  <a:lnTo>
                    <a:pt x="32068" y="25151"/>
                  </a:lnTo>
                  <a:lnTo>
                    <a:pt x="32545" y="24898"/>
                  </a:lnTo>
                  <a:lnTo>
                    <a:pt x="32992" y="24629"/>
                  </a:lnTo>
                  <a:lnTo>
                    <a:pt x="33425" y="24361"/>
                  </a:lnTo>
                  <a:lnTo>
                    <a:pt x="33842" y="24063"/>
                  </a:lnTo>
                  <a:lnTo>
                    <a:pt x="34230" y="23750"/>
                  </a:lnTo>
                  <a:lnTo>
                    <a:pt x="34588" y="23437"/>
                  </a:lnTo>
                  <a:lnTo>
                    <a:pt x="34916" y="23109"/>
                  </a:lnTo>
                  <a:lnTo>
                    <a:pt x="35199" y="22781"/>
                  </a:lnTo>
                  <a:lnTo>
                    <a:pt x="35467" y="22453"/>
                  </a:lnTo>
                  <a:lnTo>
                    <a:pt x="35691" y="22095"/>
                  </a:lnTo>
                  <a:lnTo>
                    <a:pt x="35915" y="21737"/>
                  </a:lnTo>
                  <a:lnTo>
                    <a:pt x="36093" y="21379"/>
                  </a:lnTo>
                  <a:lnTo>
                    <a:pt x="36257" y="20992"/>
                  </a:lnTo>
                  <a:lnTo>
                    <a:pt x="36392" y="20604"/>
                  </a:lnTo>
                  <a:lnTo>
                    <a:pt x="36496" y="20202"/>
                  </a:lnTo>
                  <a:lnTo>
                    <a:pt x="36556" y="19903"/>
                  </a:lnTo>
                  <a:lnTo>
                    <a:pt x="36600" y="19605"/>
                  </a:lnTo>
                  <a:lnTo>
                    <a:pt x="36630" y="19307"/>
                  </a:lnTo>
                  <a:lnTo>
                    <a:pt x="36645" y="19009"/>
                  </a:lnTo>
                  <a:lnTo>
                    <a:pt x="36645" y="13806"/>
                  </a:lnTo>
                  <a:lnTo>
                    <a:pt x="36645" y="13508"/>
                  </a:lnTo>
                  <a:lnTo>
                    <a:pt x="36615" y="13210"/>
                  </a:lnTo>
                  <a:lnTo>
                    <a:pt x="36585" y="12911"/>
                  </a:lnTo>
                  <a:lnTo>
                    <a:pt x="36541" y="12613"/>
                  </a:lnTo>
                  <a:lnTo>
                    <a:pt x="36481" y="12315"/>
                  </a:lnTo>
                  <a:lnTo>
                    <a:pt x="36407" y="12002"/>
                  </a:lnTo>
                  <a:lnTo>
                    <a:pt x="36317" y="11704"/>
                  </a:lnTo>
                  <a:lnTo>
                    <a:pt x="36213" y="11406"/>
                  </a:lnTo>
                  <a:lnTo>
                    <a:pt x="36093" y="11107"/>
                  </a:lnTo>
                  <a:lnTo>
                    <a:pt x="35959" y="10809"/>
                  </a:lnTo>
                  <a:lnTo>
                    <a:pt x="35810" y="10511"/>
                  </a:lnTo>
                  <a:lnTo>
                    <a:pt x="35661" y="10213"/>
                  </a:lnTo>
                  <a:lnTo>
                    <a:pt x="35497" y="9915"/>
                  </a:lnTo>
                  <a:lnTo>
                    <a:pt x="35318" y="9617"/>
                  </a:lnTo>
                  <a:lnTo>
                    <a:pt x="35124" y="9333"/>
                  </a:lnTo>
                  <a:lnTo>
                    <a:pt x="34916" y="9035"/>
                  </a:lnTo>
                  <a:lnTo>
                    <a:pt x="34588" y="8603"/>
                  </a:lnTo>
                  <a:lnTo>
                    <a:pt x="34230" y="8171"/>
                  </a:lnTo>
                  <a:lnTo>
                    <a:pt x="33842" y="7738"/>
                  </a:lnTo>
                  <a:lnTo>
                    <a:pt x="33440" y="7321"/>
                  </a:lnTo>
                  <a:lnTo>
                    <a:pt x="33007" y="6918"/>
                  </a:lnTo>
                  <a:lnTo>
                    <a:pt x="32545" y="6501"/>
                  </a:lnTo>
                  <a:lnTo>
                    <a:pt x="32068" y="6098"/>
                  </a:lnTo>
                  <a:lnTo>
                    <a:pt x="31576" y="5711"/>
                  </a:lnTo>
                  <a:lnTo>
                    <a:pt x="31114" y="5368"/>
                  </a:lnTo>
                  <a:lnTo>
                    <a:pt x="30637" y="5040"/>
                  </a:lnTo>
                  <a:lnTo>
                    <a:pt x="30145" y="4712"/>
                  </a:lnTo>
                  <a:lnTo>
                    <a:pt x="29638" y="4399"/>
                  </a:lnTo>
                  <a:lnTo>
                    <a:pt x="29101" y="4086"/>
                  </a:lnTo>
                  <a:lnTo>
                    <a:pt x="28401" y="3698"/>
                  </a:lnTo>
                  <a:lnTo>
                    <a:pt x="27685" y="3325"/>
                  </a:lnTo>
                  <a:lnTo>
                    <a:pt x="26940" y="2967"/>
                  </a:lnTo>
                  <a:lnTo>
                    <a:pt x="26179" y="2625"/>
                  </a:lnTo>
                  <a:lnTo>
                    <a:pt x="25508" y="2356"/>
                  </a:lnTo>
                  <a:lnTo>
                    <a:pt x="24838" y="2088"/>
                  </a:lnTo>
                  <a:lnTo>
                    <a:pt x="24241" y="1879"/>
                  </a:lnTo>
                  <a:lnTo>
                    <a:pt x="23630" y="1670"/>
                  </a:lnTo>
                  <a:lnTo>
                    <a:pt x="23019" y="1477"/>
                  </a:lnTo>
                  <a:lnTo>
                    <a:pt x="22393" y="1283"/>
                  </a:lnTo>
                  <a:lnTo>
                    <a:pt x="21930" y="1149"/>
                  </a:lnTo>
                  <a:lnTo>
                    <a:pt x="21289" y="985"/>
                  </a:lnTo>
                  <a:lnTo>
                    <a:pt x="20633" y="836"/>
                  </a:lnTo>
                  <a:lnTo>
                    <a:pt x="19933" y="686"/>
                  </a:lnTo>
                  <a:lnTo>
                    <a:pt x="19247" y="537"/>
                  </a:lnTo>
                  <a:lnTo>
                    <a:pt x="18546" y="418"/>
                  </a:lnTo>
                  <a:lnTo>
                    <a:pt x="17860" y="314"/>
                  </a:lnTo>
                  <a:lnTo>
                    <a:pt x="17190" y="224"/>
                  </a:lnTo>
                  <a:lnTo>
                    <a:pt x="16504" y="150"/>
                  </a:lnTo>
                  <a:lnTo>
                    <a:pt x="15833" y="90"/>
                  </a:lnTo>
                  <a:lnTo>
                    <a:pt x="15177" y="45"/>
                  </a:lnTo>
                  <a:lnTo>
                    <a:pt x="14461" y="16"/>
                  </a:lnTo>
                  <a:lnTo>
                    <a:pt x="13761" y="1"/>
                  </a:lnTo>
                  <a:close/>
                </a:path>
              </a:pathLst>
            </a:custGeom>
            <a:solidFill>
              <a:srgbClr val="E94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290575" y="2225925"/>
              <a:ext cx="916150" cy="545300"/>
            </a:xfrm>
            <a:custGeom>
              <a:rect b="b" l="l" r="r" t="t"/>
              <a:pathLst>
                <a:path extrusionOk="0" h="21812" w="36646">
                  <a:moveTo>
                    <a:pt x="13373" y="1"/>
                  </a:moveTo>
                  <a:lnTo>
                    <a:pt x="12523" y="16"/>
                  </a:lnTo>
                  <a:lnTo>
                    <a:pt x="11688" y="60"/>
                  </a:lnTo>
                  <a:lnTo>
                    <a:pt x="10868" y="135"/>
                  </a:lnTo>
                  <a:lnTo>
                    <a:pt x="10078" y="224"/>
                  </a:lnTo>
                  <a:lnTo>
                    <a:pt x="9303" y="344"/>
                  </a:lnTo>
                  <a:lnTo>
                    <a:pt x="8543" y="478"/>
                  </a:lnTo>
                  <a:lnTo>
                    <a:pt x="7812" y="642"/>
                  </a:lnTo>
                  <a:lnTo>
                    <a:pt x="7097" y="836"/>
                  </a:lnTo>
                  <a:lnTo>
                    <a:pt x="6426" y="1044"/>
                  </a:lnTo>
                  <a:lnTo>
                    <a:pt x="5770" y="1283"/>
                  </a:lnTo>
                  <a:lnTo>
                    <a:pt x="5144" y="1536"/>
                  </a:lnTo>
                  <a:lnTo>
                    <a:pt x="4547" y="1820"/>
                  </a:lnTo>
                  <a:lnTo>
                    <a:pt x="3981" y="2118"/>
                  </a:lnTo>
                  <a:lnTo>
                    <a:pt x="3444" y="2446"/>
                  </a:lnTo>
                  <a:lnTo>
                    <a:pt x="3191" y="2610"/>
                  </a:lnTo>
                  <a:lnTo>
                    <a:pt x="2937" y="2789"/>
                  </a:lnTo>
                  <a:lnTo>
                    <a:pt x="2699" y="2967"/>
                  </a:lnTo>
                  <a:lnTo>
                    <a:pt x="2475" y="3146"/>
                  </a:lnTo>
                  <a:lnTo>
                    <a:pt x="2251" y="3340"/>
                  </a:lnTo>
                  <a:lnTo>
                    <a:pt x="2043" y="3534"/>
                  </a:lnTo>
                  <a:lnTo>
                    <a:pt x="1849" y="3728"/>
                  </a:lnTo>
                  <a:lnTo>
                    <a:pt x="1655" y="3937"/>
                  </a:lnTo>
                  <a:lnTo>
                    <a:pt x="1461" y="4145"/>
                  </a:lnTo>
                  <a:lnTo>
                    <a:pt x="1297" y="4354"/>
                  </a:lnTo>
                  <a:lnTo>
                    <a:pt x="1133" y="4563"/>
                  </a:lnTo>
                  <a:lnTo>
                    <a:pt x="984" y="4786"/>
                  </a:lnTo>
                  <a:lnTo>
                    <a:pt x="835" y="5025"/>
                  </a:lnTo>
                  <a:lnTo>
                    <a:pt x="701" y="5248"/>
                  </a:lnTo>
                  <a:lnTo>
                    <a:pt x="582" y="5487"/>
                  </a:lnTo>
                  <a:lnTo>
                    <a:pt x="477" y="5726"/>
                  </a:lnTo>
                  <a:lnTo>
                    <a:pt x="373" y="5979"/>
                  </a:lnTo>
                  <a:lnTo>
                    <a:pt x="283" y="6218"/>
                  </a:lnTo>
                  <a:lnTo>
                    <a:pt x="209" y="6471"/>
                  </a:lnTo>
                  <a:lnTo>
                    <a:pt x="149" y="6739"/>
                  </a:lnTo>
                  <a:lnTo>
                    <a:pt x="90" y="7037"/>
                  </a:lnTo>
                  <a:lnTo>
                    <a:pt x="45" y="7321"/>
                  </a:lnTo>
                  <a:lnTo>
                    <a:pt x="15" y="7619"/>
                  </a:lnTo>
                  <a:lnTo>
                    <a:pt x="0" y="7917"/>
                  </a:lnTo>
                  <a:lnTo>
                    <a:pt x="0" y="8215"/>
                  </a:lnTo>
                  <a:lnTo>
                    <a:pt x="15" y="8513"/>
                  </a:lnTo>
                  <a:lnTo>
                    <a:pt x="45" y="8812"/>
                  </a:lnTo>
                  <a:lnTo>
                    <a:pt x="90" y="9110"/>
                  </a:lnTo>
                  <a:lnTo>
                    <a:pt x="149" y="9423"/>
                  </a:lnTo>
                  <a:lnTo>
                    <a:pt x="224" y="9721"/>
                  </a:lnTo>
                  <a:lnTo>
                    <a:pt x="313" y="10019"/>
                  </a:lnTo>
                  <a:lnTo>
                    <a:pt x="403" y="10317"/>
                  </a:lnTo>
                  <a:lnTo>
                    <a:pt x="522" y="10615"/>
                  </a:lnTo>
                  <a:lnTo>
                    <a:pt x="641" y="10914"/>
                  </a:lnTo>
                  <a:lnTo>
                    <a:pt x="790" y="11212"/>
                  </a:lnTo>
                  <a:lnTo>
                    <a:pt x="939" y="11510"/>
                  </a:lnTo>
                  <a:lnTo>
                    <a:pt x="1103" y="11808"/>
                  </a:lnTo>
                  <a:lnTo>
                    <a:pt x="1282" y="12106"/>
                  </a:lnTo>
                  <a:lnTo>
                    <a:pt x="1461" y="12390"/>
                  </a:lnTo>
                  <a:lnTo>
                    <a:pt x="1670" y="12688"/>
                  </a:lnTo>
                  <a:lnTo>
                    <a:pt x="1879" y="12971"/>
                  </a:lnTo>
                  <a:lnTo>
                    <a:pt x="2102" y="13269"/>
                  </a:lnTo>
                  <a:lnTo>
                    <a:pt x="2341" y="13552"/>
                  </a:lnTo>
                  <a:lnTo>
                    <a:pt x="2594" y="13836"/>
                  </a:lnTo>
                  <a:lnTo>
                    <a:pt x="2848" y="14119"/>
                  </a:lnTo>
                  <a:lnTo>
                    <a:pt x="3116" y="14402"/>
                  </a:lnTo>
                  <a:lnTo>
                    <a:pt x="3399" y="14671"/>
                  </a:lnTo>
                  <a:lnTo>
                    <a:pt x="3697" y="14954"/>
                  </a:lnTo>
                  <a:lnTo>
                    <a:pt x="3996" y="15222"/>
                  </a:lnTo>
                  <a:lnTo>
                    <a:pt x="4309" y="15491"/>
                  </a:lnTo>
                  <a:lnTo>
                    <a:pt x="4637" y="15759"/>
                  </a:lnTo>
                  <a:lnTo>
                    <a:pt x="4965" y="16012"/>
                  </a:lnTo>
                  <a:lnTo>
                    <a:pt x="5501" y="16415"/>
                  </a:lnTo>
                  <a:lnTo>
                    <a:pt x="6068" y="16802"/>
                  </a:lnTo>
                  <a:lnTo>
                    <a:pt x="6649" y="17190"/>
                  </a:lnTo>
                  <a:lnTo>
                    <a:pt x="7261" y="17563"/>
                  </a:lnTo>
                  <a:lnTo>
                    <a:pt x="7887" y="17921"/>
                  </a:lnTo>
                  <a:lnTo>
                    <a:pt x="8543" y="18264"/>
                  </a:lnTo>
                  <a:lnTo>
                    <a:pt x="9214" y="18606"/>
                  </a:lnTo>
                  <a:lnTo>
                    <a:pt x="9899" y="18934"/>
                  </a:lnTo>
                  <a:lnTo>
                    <a:pt x="10600" y="19247"/>
                  </a:lnTo>
                  <a:lnTo>
                    <a:pt x="11331" y="19531"/>
                  </a:lnTo>
                  <a:lnTo>
                    <a:pt x="12076" y="19814"/>
                  </a:lnTo>
                  <a:lnTo>
                    <a:pt x="12836" y="20082"/>
                  </a:lnTo>
                  <a:lnTo>
                    <a:pt x="13597" y="20336"/>
                  </a:lnTo>
                  <a:lnTo>
                    <a:pt x="14387" y="20559"/>
                  </a:lnTo>
                  <a:lnTo>
                    <a:pt x="15192" y="20783"/>
                  </a:lnTo>
                  <a:lnTo>
                    <a:pt x="16012" y="20977"/>
                  </a:lnTo>
                  <a:lnTo>
                    <a:pt x="16951" y="21186"/>
                  </a:lnTo>
                  <a:lnTo>
                    <a:pt x="17890" y="21350"/>
                  </a:lnTo>
                  <a:lnTo>
                    <a:pt x="18815" y="21499"/>
                  </a:lnTo>
                  <a:lnTo>
                    <a:pt x="19724" y="21618"/>
                  </a:lnTo>
                  <a:lnTo>
                    <a:pt x="20633" y="21707"/>
                  </a:lnTo>
                  <a:lnTo>
                    <a:pt x="21528" y="21767"/>
                  </a:lnTo>
                  <a:lnTo>
                    <a:pt x="22407" y="21797"/>
                  </a:lnTo>
                  <a:lnTo>
                    <a:pt x="23272" y="21812"/>
                  </a:lnTo>
                  <a:lnTo>
                    <a:pt x="24122" y="21797"/>
                  </a:lnTo>
                  <a:lnTo>
                    <a:pt x="24957" y="21752"/>
                  </a:lnTo>
                  <a:lnTo>
                    <a:pt x="25777" y="21678"/>
                  </a:lnTo>
                  <a:lnTo>
                    <a:pt x="26567" y="21588"/>
                  </a:lnTo>
                  <a:lnTo>
                    <a:pt x="27357" y="21469"/>
                  </a:lnTo>
                  <a:lnTo>
                    <a:pt x="28103" y="21335"/>
                  </a:lnTo>
                  <a:lnTo>
                    <a:pt x="28833" y="21171"/>
                  </a:lnTo>
                  <a:lnTo>
                    <a:pt x="29549" y="20977"/>
                  </a:lnTo>
                  <a:lnTo>
                    <a:pt x="30234" y="20768"/>
                  </a:lnTo>
                  <a:lnTo>
                    <a:pt x="30890" y="20530"/>
                  </a:lnTo>
                  <a:lnTo>
                    <a:pt x="31517" y="20276"/>
                  </a:lnTo>
                  <a:lnTo>
                    <a:pt x="32113" y="19993"/>
                  </a:lnTo>
                  <a:lnTo>
                    <a:pt x="32679" y="19695"/>
                  </a:lnTo>
                  <a:lnTo>
                    <a:pt x="33216" y="19367"/>
                  </a:lnTo>
                  <a:lnTo>
                    <a:pt x="33470" y="19203"/>
                  </a:lnTo>
                  <a:lnTo>
                    <a:pt x="33708" y="19024"/>
                  </a:lnTo>
                  <a:lnTo>
                    <a:pt x="33947" y="18845"/>
                  </a:lnTo>
                  <a:lnTo>
                    <a:pt x="34170" y="18666"/>
                  </a:lnTo>
                  <a:lnTo>
                    <a:pt x="34394" y="18472"/>
                  </a:lnTo>
                  <a:lnTo>
                    <a:pt x="34603" y="18278"/>
                  </a:lnTo>
                  <a:lnTo>
                    <a:pt x="34811" y="18085"/>
                  </a:lnTo>
                  <a:lnTo>
                    <a:pt x="35005" y="17876"/>
                  </a:lnTo>
                  <a:lnTo>
                    <a:pt x="35184" y="17667"/>
                  </a:lnTo>
                  <a:lnTo>
                    <a:pt x="35348" y="17458"/>
                  </a:lnTo>
                  <a:lnTo>
                    <a:pt x="35512" y="17235"/>
                  </a:lnTo>
                  <a:lnTo>
                    <a:pt x="35676" y="17011"/>
                  </a:lnTo>
                  <a:lnTo>
                    <a:pt x="35810" y="16788"/>
                  </a:lnTo>
                  <a:lnTo>
                    <a:pt x="35944" y="16564"/>
                  </a:lnTo>
                  <a:lnTo>
                    <a:pt x="36064" y="16325"/>
                  </a:lnTo>
                  <a:lnTo>
                    <a:pt x="36168" y="16087"/>
                  </a:lnTo>
                  <a:lnTo>
                    <a:pt x="36272" y="15833"/>
                  </a:lnTo>
                  <a:lnTo>
                    <a:pt x="36362" y="15580"/>
                  </a:lnTo>
                  <a:lnTo>
                    <a:pt x="36436" y="15327"/>
                  </a:lnTo>
                  <a:lnTo>
                    <a:pt x="36511" y="15073"/>
                  </a:lnTo>
                  <a:lnTo>
                    <a:pt x="36585" y="14671"/>
                  </a:lnTo>
                  <a:lnTo>
                    <a:pt x="36630" y="14283"/>
                  </a:lnTo>
                  <a:lnTo>
                    <a:pt x="36645" y="13880"/>
                  </a:lnTo>
                  <a:lnTo>
                    <a:pt x="36645" y="13478"/>
                  </a:lnTo>
                  <a:lnTo>
                    <a:pt x="36615" y="13075"/>
                  </a:lnTo>
                  <a:lnTo>
                    <a:pt x="36556" y="12658"/>
                  </a:lnTo>
                  <a:lnTo>
                    <a:pt x="36466" y="12255"/>
                  </a:lnTo>
                  <a:lnTo>
                    <a:pt x="36362" y="11853"/>
                  </a:lnTo>
                  <a:lnTo>
                    <a:pt x="36228" y="11450"/>
                  </a:lnTo>
                  <a:lnTo>
                    <a:pt x="36079" y="11048"/>
                  </a:lnTo>
                  <a:lnTo>
                    <a:pt x="35885" y="10645"/>
                  </a:lnTo>
                  <a:lnTo>
                    <a:pt x="35691" y="10243"/>
                  </a:lnTo>
                  <a:lnTo>
                    <a:pt x="35452" y="9840"/>
                  </a:lnTo>
                  <a:lnTo>
                    <a:pt x="35199" y="9453"/>
                  </a:lnTo>
                  <a:lnTo>
                    <a:pt x="34931" y="9050"/>
                  </a:lnTo>
                  <a:lnTo>
                    <a:pt x="34632" y="8662"/>
                  </a:lnTo>
                  <a:lnTo>
                    <a:pt x="34319" y="8275"/>
                  </a:lnTo>
                  <a:lnTo>
                    <a:pt x="33976" y="7887"/>
                  </a:lnTo>
                  <a:lnTo>
                    <a:pt x="33619" y="7515"/>
                  </a:lnTo>
                  <a:lnTo>
                    <a:pt x="33246" y="7142"/>
                  </a:lnTo>
                  <a:lnTo>
                    <a:pt x="32858" y="6769"/>
                  </a:lnTo>
                  <a:lnTo>
                    <a:pt x="32441" y="6396"/>
                  </a:lnTo>
                  <a:lnTo>
                    <a:pt x="31994" y="6039"/>
                  </a:lnTo>
                  <a:lnTo>
                    <a:pt x="31546" y="5696"/>
                  </a:lnTo>
                  <a:lnTo>
                    <a:pt x="31069" y="5353"/>
                  </a:lnTo>
                  <a:lnTo>
                    <a:pt x="30592" y="5010"/>
                  </a:lnTo>
                  <a:lnTo>
                    <a:pt x="30085" y="4682"/>
                  </a:lnTo>
                  <a:lnTo>
                    <a:pt x="29564" y="4354"/>
                  </a:lnTo>
                  <a:lnTo>
                    <a:pt x="29027" y="4041"/>
                  </a:lnTo>
                  <a:lnTo>
                    <a:pt x="28475" y="3728"/>
                  </a:lnTo>
                  <a:lnTo>
                    <a:pt x="27909" y="3430"/>
                  </a:lnTo>
                  <a:lnTo>
                    <a:pt x="27312" y="3146"/>
                  </a:lnTo>
                  <a:lnTo>
                    <a:pt x="26552" y="2789"/>
                  </a:lnTo>
                  <a:lnTo>
                    <a:pt x="25762" y="2461"/>
                  </a:lnTo>
                  <a:lnTo>
                    <a:pt x="24957" y="2133"/>
                  </a:lnTo>
                  <a:lnTo>
                    <a:pt x="24137" y="1834"/>
                  </a:lnTo>
                  <a:lnTo>
                    <a:pt x="23287" y="1551"/>
                  </a:lnTo>
                  <a:lnTo>
                    <a:pt x="22422" y="1298"/>
                  </a:lnTo>
                  <a:lnTo>
                    <a:pt x="21528" y="1059"/>
                  </a:lnTo>
                  <a:lnTo>
                    <a:pt x="20633" y="836"/>
                  </a:lnTo>
                  <a:lnTo>
                    <a:pt x="19694" y="627"/>
                  </a:lnTo>
                  <a:lnTo>
                    <a:pt x="18770" y="463"/>
                  </a:lnTo>
                  <a:lnTo>
                    <a:pt x="17846" y="314"/>
                  </a:lnTo>
                  <a:lnTo>
                    <a:pt x="16921" y="195"/>
                  </a:lnTo>
                  <a:lnTo>
                    <a:pt x="16012" y="105"/>
                  </a:lnTo>
                  <a:lnTo>
                    <a:pt x="15117" y="45"/>
                  </a:lnTo>
                  <a:lnTo>
                    <a:pt x="14238" y="16"/>
                  </a:lnTo>
                  <a:lnTo>
                    <a:pt x="133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6425475" y="2301975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3" y="0"/>
                  </a:moveTo>
                  <a:lnTo>
                    <a:pt x="8081" y="388"/>
                  </a:lnTo>
                  <a:lnTo>
                    <a:pt x="7500" y="790"/>
                  </a:lnTo>
                  <a:lnTo>
                    <a:pt x="6933" y="1193"/>
                  </a:lnTo>
                  <a:lnTo>
                    <a:pt x="6367" y="1610"/>
                  </a:lnTo>
                  <a:lnTo>
                    <a:pt x="5249" y="2460"/>
                  </a:lnTo>
                  <a:lnTo>
                    <a:pt x="4160" y="3340"/>
                  </a:lnTo>
                  <a:lnTo>
                    <a:pt x="3087" y="4234"/>
                  </a:lnTo>
                  <a:lnTo>
                    <a:pt x="2029" y="5158"/>
                  </a:lnTo>
                  <a:lnTo>
                    <a:pt x="1507" y="5620"/>
                  </a:lnTo>
                  <a:lnTo>
                    <a:pt x="1000" y="6098"/>
                  </a:lnTo>
                  <a:lnTo>
                    <a:pt x="493" y="6590"/>
                  </a:lnTo>
                  <a:lnTo>
                    <a:pt x="1" y="7096"/>
                  </a:lnTo>
                  <a:lnTo>
                    <a:pt x="1" y="7096"/>
                  </a:lnTo>
                  <a:lnTo>
                    <a:pt x="597" y="6709"/>
                  </a:lnTo>
                  <a:lnTo>
                    <a:pt x="1179" y="6321"/>
                  </a:lnTo>
                  <a:lnTo>
                    <a:pt x="1745" y="5904"/>
                  </a:lnTo>
                  <a:lnTo>
                    <a:pt x="2312" y="5501"/>
                  </a:lnTo>
                  <a:lnTo>
                    <a:pt x="3430" y="4651"/>
                  </a:lnTo>
                  <a:lnTo>
                    <a:pt x="4518" y="3772"/>
                  </a:lnTo>
                  <a:lnTo>
                    <a:pt x="5592" y="2877"/>
                  </a:lnTo>
                  <a:lnTo>
                    <a:pt x="6650" y="1953"/>
                  </a:lnTo>
                  <a:lnTo>
                    <a:pt x="7157" y="1476"/>
                  </a:lnTo>
                  <a:lnTo>
                    <a:pt x="7679" y="999"/>
                  </a:lnTo>
                  <a:lnTo>
                    <a:pt x="8171" y="507"/>
                  </a:lnTo>
                  <a:lnTo>
                    <a:pt x="8663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6829875" y="2487950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2" y="0"/>
                  </a:moveTo>
                  <a:lnTo>
                    <a:pt x="8066" y="388"/>
                  </a:lnTo>
                  <a:lnTo>
                    <a:pt x="7485" y="790"/>
                  </a:lnTo>
                  <a:lnTo>
                    <a:pt x="6918" y="1193"/>
                  </a:lnTo>
                  <a:lnTo>
                    <a:pt x="6352" y="1610"/>
                  </a:lnTo>
                  <a:lnTo>
                    <a:pt x="5233" y="2460"/>
                  </a:lnTo>
                  <a:lnTo>
                    <a:pt x="4145" y="3340"/>
                  </a:lnTo>
                  <a:lnTo>
                    <a:pt x="3072" y="4234"/>
                  </a:lnTo>
                  <a:lnTo>
                    <a:pt x="2013" y="5159"/>
                  </a:lnTo>
                  <a:lnTo>
                    <a:pt x="1506" y="5621"/>
                  </a:lnTo>
                  <a:lnTo>
                    <a:pt x="985" y="6113"/>
                  </a:lnTo>
                  <a:lnTo>
                    <a:pt x="493" y="6590"/>
                  </a:lnTo>
                  <a:lnTo>
                    <a:pt x="1" y="7097"/>
                  </a:lnTo>
                  <a:lnTo>
                    <a:pt x="582" y="6709"/>
                  </a:lnTo>
                  <a:lnTo>
                    <a:pt x="1163" y="6321"/>
                  </a:lnTo>
                  <a:lnTo>
                    <a:pt x="1730" y="5904"/>
                  </a:lnTo>
                  <a:lnTo>
                    <a:pt x="2297" y="5502"/>
                  </a:lnTo>
                  <a:lnTo>
                    <a:pt x="3415" y="4652"/>
                  </a:lnTo>
                  <a:lnTo>
                    <a:pt x="4503" y="3772"/>
                  </a:lnTo>
                  <a:lnTo>
                    <a:pt x="5576" y="2878"/>
                  </a:lnTo>
                  <a:lnTo>
                    <a:pt x="6635" y="1953"/>
                  </a:lnTo>
                  <a:lnTo>
                    <a:pt x="7157" y="1476"/>
                  </a:lnTo>
                  <a:lnTo>
                    <a:pt x="7664" y="999"/>
                  </a:lnTo>
                  <a:lnTo>
                    <a:pt x="8170" y="507"/>
                  </a:lnTo>
                  <a:lnTo>
                    <a:pt x="8662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6654700" y="2580000"/>
              <a:ext cx="157675" cy="118925"/>
            </a:xfrm>
            <a:custGeom>
              <a:rect b="b" l="l" r="r" t="t"/>
              <a:pathLst>
                <a:path extrusionOk="0" h="4757" w="6307">
                  <a:moveTo>
                    <a:pt x="4816" y="1"/>
                  </a:moveTo>
                  <a:lnTo>
                    <a:pt x="4727" y="358"/>
                  </a:lnTo>
                  <a:lnTo>
                    <a:pt x="4607" y="701"/>
                  </a:lnTo>
                  <a:lnTo>
                    <a:pt x="4443" y="1014"/>
                  </a:lnTo>
                  <a:lnTo>
                    <a:pt x="4279" y="1328"/>
                  </a:lnTo>
                  <a:lnTo>
                    <a:pt x="4071" y="1626"/>
                  </a:lnTo>
                  <a:lnTo>
                    <a:pt x="3847" y="1894"/>
                  </a:lnTo>
                  <a:lnTo>
                    <a:pt x="3608" y="2162"/>
                  </a:lnTo>
                  <a:lnTo>
                    <a:pt x="3340" y="2386"/>
                  </a:lnTo>
                  <a:lnTo>
                    <a:pt x="3057" y="2610"/>
                  </a:lnTo>
                  <a:lnTo>
                    <a:pt x="2759" y="2789"/>
                  </a:lnTo>
                  <a:lnTo>
                    <a:pt x="2431" y="2953"/>
                  </a:lnTo>
                  <a:lnTo>
                    <a:pt x="2103" y="3087"/>
                  </a:lnTo>
                  <a:lnTo>
                    <a:pt x="1760" y="3206"/>
                  </a:lnTo>
                  <a:lnTo>
                    <a:pt x="1402" y="3281"/>
                  </a:lnTo>
                  <a:lnTo>
                    <a:pt x="1029" y="3325"/>
                  </a:lnTo>
                  <a:lnTo>
                    <a:pt x="657" y="3340"/>
                  </a:lnTo>
                  <a:lnTo>
                    <a:pt x="329" y="3325"/>
                  </a:lnTo>
                  <a:lnTo>
                    <a:pt x="1" y="3295"/>
                  </a:lnTo>
                  <a:lnTo>
                    <a:pt x="150" y="3459"/>
                  </a:lnTo>
                  <a:lnTo>
                    <a:pt x="314" y="3623"/>
                  </a:lnTo>
                  <a:lnTo>
                    <a:pt x="478" y="3758"/>
                  </a:lnTo>
                  <a:lnTo>
                    <a:pt x="657" y="3907"/>
                  </a:lnTo>
                  <a:lnTo>
                    <a:pt x="836" y="4041"/>
                  </a:lnTo>
                  <a:lnTo>
                    <a:pt x="1029" y="4160"/>
                  </a:lnTo>
                  <a:lnTo>
                    <a:pt x="1223" y="4265"/>
                  </a:lnTo>
                  <a:lnTo>
                    <a:pt x="1417" y="4369"/>
                  </a:lnTo>
                  <a:lnTo>
                    <a:pt x="1626" y="4458"/>
                  </a:lnTo>
                  <a:lnTo>
                    <a:pt x="1849" y="4533"/>
                  </a:lnTo>
                  <a:lnTo>
                    <a:pt x="2058" y="4607"/>
                  </a:lnTo>
                  <a:lnTo>
                    <a:pt x="2282" y="4667"/>
                  </a:lnTo>
                  <a:lnTo>
                    <a:pt x="2505" y="4712"/>
                  </a:lnTo>
                  <a:lnTo>
                    <a:pt x="2744" y="4742"/>
                  </a:lnTo>
                  <a:lnTo>
                    <a:pt x="2982" y="4756"/>
                  </a:lnTo>
                  <a:lnTo>
                    <a:pt x="3445" y="4756"/>
                  </a:lnTo>
                  <a:lnTo>
                    <a:pt x="3668" y="4742"/>
                  </a:lnTo>
                  <a:lnTo>
                    <a:pt x="3892" y="4712"/>
                  </a:lnTo>
                  <a:lnTo>
                    <a:pt x="4115" y="4667"/>
                  </a:lnTo>
                  <a:lnTo>
                    <a:pt x="4324" y="4622"/>
                  </a:lnTo>
                  <a:lnTo>
                    <a:pt x="4533" y="4563"/>
                  </a:lnTo>
                  <a:lnTo>
                    <a:pt x="4727" y="4488"/>
                  </a:lnTo>
                  <a:lnTo>
                    <a:pt x="4935" y="4399"/>
                  </a:lnTo>
                  <a:lnTo>
                    <a:pt x="5129" y="4309"/>
                  </a:lnTo>
                  <a:lnTo>
                    <a:pt x="5308" y="4205"/>
                  </a:lnTo>
                  <a:lnTo>
                    <a:pt x="5502" y="4101"/>
                  </a:lnTo>
                  <a:lnTo>
                    <a:pt x="5681" y="3981"/>
                  </a:lnTo>
                  <a:lnTo>
                    <a:pt x="5845" y="3862"/>
                  </a:lnTo>
                  <a:lnTo>
                    <a:pt x="6009" y="3728"/>
                  </a:lnTo>
                  <a:lnTo>
                    <a:pt x="6158" y="3579"/>
                  </a:lnTo>
                  <a:lnTo>
                    <a:pt x="6307" y="3430"/>
                  </a:lnTo>
                  <a:lnTo>
                    <a:pt x="6128" y="3161"/>
                  </a:lnTo>
                  <a:lnTo>
                    <a:pt x="5979" y="2878"/>
                  </a:lnTo>
                  <a:lnTo>
                    <a:pt x="5830" y="2580"/>
                  </a:lnTo>
                  <a:lnTo>
                    <a:pt x="5725" y="2267"/>
                  </a:lnTo>
                  <a:lnTo>
                    <a:pt x="5636" y="1954"/>
                  </a:lnTo>
                  <a:lnTo>
                    <a:pt x="5562" y="1626"/>
                  </a:lnTo>
                  <a:lnTo>
                    <a:pt x="5517" y="1283"/>
                  </a:lnTo>
                  <a:lnTo>
                    <a:pt x="5517" y="940"/>
                  </a:lnTo>
                  <a:lnTo>
                    <a:pt x="5517" y="701"/>
                  </a:lnTo>
                  <a:lnTo>
                    <a:pt x="5532" y="478"/>
                  </a:lnTo>
                  <a:lnTo>
                    <a:pt x="5353" y="373"/>
                  </a:lnTo>
                  <a:lnTo>
                    <a:pt x="5159" y="254"/>
                  </a:lnTo>
                  <a:lnTo>
                    <a:pt x="4980" y="135"/>
                  </a:lnTo>
                  <a:lnTo>
                    <a:pt x="48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6628975" y="2563600"/>
              <a:ext cx="146150" cy="99925"/>
            </a:xfrm>
            <a:custGeom>
              <a:rect b="b" l="l" r="r" t="t"/>
              <a:pathLst>
                <a:path extrusionOk="0" h="3997" w="5846">
                  <a:moveTo>
                    <a:pt x="5189" y="1"/>
                  </a:moveTo>
                  <a:lnTo>
                    <a:pt x="4921" y="209"/>
                  </a:lnTo>
                  <a:lnTo>
                    <a:pt x="4623" y="373"/>
                  </a:lnTo>
                  <a:lnTo>
                    <a:pt x="4310" y="523"/>
                  </a:lnTo>
                  <a:lnTo>
                    <a:pt x="3996" y="657"/>
                  </a:lnTo>
                  <a:lnTo>
                    <a:pt x="3654" y="746"/>
                  </a:lnTo>
                  <a:lnTo>
                    <a:pt x="3311" y="821"/>
                  </a:lnTo>
                  <a:lnTo>
                    <a:pt x="2968" y="865"/>
                  </a:lnTo>
                  <a:lnTo>
                    <a:pt x="2595" y="880"/>
                  </a:lnTo>
                  <a:lnTo>
                    <a:pt x="2222" y="865"/>
                  </a:lnTo>
                  <a:lnTo>
                    <a:pt x="1850" y="821"/>
                  </a:lnTo>
                  <a:lnTo>
                    <a:pt x="1477" y="731"/>
                  </a:lnTo>
                  <a:lnTo>
                    <a:pt x="1134" y="627"/>
                  </a:lnTo>
                  <a:lnTo>
                    <a:pt x="1015" y="761"/>
                  </a:lnTo>
                  <a:lnTo>
                    <a:pt x="895" y="895"/>
                  </a:lnTo>
                  <a:lnTo>
                    <a:pt x="761" y="1014"/>
                  </a:lnTo>
                  <a:lnTo>
                    <a:pt x="627" y="1134"/>
                  </a:lnTo>
                  <a:lnTo>
                    <a:pt x="478" y="1253"/>
                  </a:lnTo>
                  <a:lnTo>
                    <a:pt x="329" y="1357"/>
                  </a:lnTo>
                  <a:lnTo>
                    <a:pt x="165" y="1447"/>
                  </a:lnTo>
                  <a:lnTo>
                    <a:pt x="1" y="1536"/>
                  </a:lnTo>
                  <a:lnTo>
                    <a:pt x="46" y="1879"/>
                  </a:lnTo>
                  <a:lnTo>
                    <a:pt x="120" y="2207"/>
                  </a:lnTo>
                  <a:lnTo>
                    <a:pt x="210" y="2520"/>
                  </a:lnTo>
                  <a:lnTo>
                    <a:pt x="329" y="2833"/>
                  </a:lnTo>
                  <a:lnTo>
                    <a:pt x="478" y="3131"/>
                  </a:lnTo>
                  <a:lnTo>
                    <a:pt x="642" y="3430"/>
                  </a:lnTo>
                  <a:lnTo>
                    <a:pt x="821" y="3698"/>
                  </a:lnTo>
                  <a:lnTo>
                    <a:pt x="1030" y="3951"/>
                  </a:lnTo>
                  <a:lnTo>
                    <a:pt x="1358" y="3981"/>
                  </a:lnTo>
                  <a:lnTo>
                    <a:pt x="1686" y="3996"/>
                  </a:lnTo>
                  <a:lnTo>
                    <a:pt x="2058" y="3981"/>
                  </a:lnTo>
                  <a:lnTo>
                    <a:pt x="2431" y="3937"/>
                  </a:lnTo>
                  <a:lnTo>
                    <a:pt x="2789" y="3862"/>
                  </a:lnTo>
                  <a:lnTo>
                    <a:pt x="3132" y="3743"/>
                  </a:lnTo>
                  <a:lnTo>
                    <a:pt x="3460" y="3609"/>
                  </a:lnTo>
                  <a:lnTo>
                    <a:pt x="3788" y="3445"/>
                  </a:lnTo>
                  <a:lnTo>
                    <a:pt x="4086" y="3266"/>
                  </a:lnTo>
                  <a:lnTo>
                    <a:pt x="4369" y="3042"/>
                  </a:lnTo>
                  <a:lnTo>
                    <a:pt x="4637" y="2818"/>
                  </a:lnTo>
                  <a:lnTo>
                    <a:pt x="4876" y="2550"/>
                  </a:lnTo>
                  <a:lnTo>
                    <a:pt x="5100" y="2282"/>
                  </a:lnTo>
                  <a:lnTo>
                    <a:pt x="5308" y="1984"/>
                  </a:lnTo>
                  <a:lnTo>
                    <a:pt x="5472" y="1670"/>
                  </a:lnTo>
                  <a:lnTo>
                    <a:pt x="5636" y="1357"/>
                  </a:lnTo>
                  <a:lnTo>
                    <a:pt x="5756" y="1014"/>
                  </a:lnTo>
                  <a:lnTo>
                    <a:pt x="5845" y="657"/>
                  </a:lnTo>
                  <a:lnTo>
                    <a:pt x="5562" y="403"/>
                  </a:lnTo>
                  <a:lnTo>
                    <a:pt x="5428" y="269"/>
                  </a:lnTo>
                  <a:lnTo>
                    <a:pt x="5293" y="135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6818700" y="2562500"/>
              <a:ext cx="186750" cy="147600"/>
            </a:xfrm>
            <a:custGeom>
              <a:rect b="b" l="l" r="r" t="t"/>
              <a:pathLst>
                <a:path extrusionOk="0" h="5904" w="7470">
                  <a:moveTo>
                    <a:pt x="4905" y="0"/>
                  </a:moveTo>
                  <a:lnTo>
                    <a:pt x="4905" y="224"/>
                  </a:lnTo>
                  <a:lnTo>
                    <a:pt x="4905" y="447"/>
                  </a:lnTo>
                  <a:lnTo>
                    <a:pt x="4890" y="656"/>
                  </a:lnTo>
                  <a:lnTo>
                    <a:pt x="4861" y="865"/>
                  </a:lnTo>
                  <a:lnTo>
                    <a:pt x="4816" y="1073"/>
                  </a:lnTo>
                  <a:lnTo>
                    <a:pt x="4771" y="1282"/>
                  </a:lnTo>
                  <a:lnTo>
                    <a:pt x="4711" y="1491"/>
                  </a:lnTo>
                  <a:lnTo>
                    <a:pt x="4652" y="1685"/>
                  </a:lnTo>
                  <a:lnTo>
                    <a:pt x="4577" y="1878"/>
                  </a:lnTo>
                  <a:lnTo>
                    <a:pt x="4488" y="2072"/>
                  </a:lnTo>
                  <a:lnTo>
                    <a:pt x="4398" y="2251"/>
                  </a:lnTo>
                  <a:lnTo>
                    <a:pt x="4294" y="2430"/>
                  </a:lnTo>
                  <a:lnTo>
                    <a:pt x="4175" y="2609"/>
                  </a:lnTo>
                  <a:lnTo>
                    <a:pt x="4055" y="2773"/>
                  </a:lnTo>
                  <a:lnTo>
                    <a:pt x="3936" y="2937"/>
                  </a:lnTo>
                  <a:lnTo>
                    <a:pt x="3802" y="3086"/>
                  </a:lnTo>
                  <a:lnTo>
                    <a:pt x="3653" y="3235"/>
                  </a:lnTo>
                  <a:lnTo>
                    <a:pt x="3504" y="3369"/>
                  </a:lnTo>
                  <a:lnTo>
                    <a:pt x="3355" y="3503"/>
                  </a:lnTo>
                  <a:lnTo>
                    <a:pt x="3191" y="3638"/>
                  </a:lnTo>
                  <a:lnTo>
                    <a:pt x="3027" y="3757"/>
                  </a:lnTo>
                  <a:lnTo>
                    <a:pt x="2848" y="3861"/>
                  </a:lnTo>
                  <a:lnTo>
                    <a:pt x="2669" y="3966"/>
                  </a:lnTo>
                  <a:lnTo>
                    <a:pt x="2490" y="4055"/>
                  </a:lnTo>
                  <a:lnTo>
                    <a:pt x="2296" y="4145"/>
                  </a:lnTo>
                  <a:lnTo>
                    <a:pt x="2102" y="4219"/>
                  </a:lnTo>
                  <a:lnTo>
                    <a:pt x="1909" y="4294"/>
                  </a:lnTo>
                  <a:lnTo>
                    <a:pt x="1715" y="4353"/>
                  </a:lnTo>
                  <a:lnTo>
                    <a:pt x="1506" y="4398"/>
                  </a:lnTo>
                  <a:lnTo>
                    <a:pt x="1297" y="4428"/>
                  </a:lnTo>
                  <a:lnTo>
                    <a:pt x="1074" y="4458"/>
                  </a:lnTo>
                  <a:lnTo>
                    <a:pt x="865" y="4473"/>
                  </a:lnTo>
                  <a:lnTo>
                    <a:pt x="641" y="4487"/>
                  </a:lnTo>
                  <a:lnTo>
                    <a:pt x="313" y="4473"/>
                  </a:lnTo>
                  <a:lnTo>
                    <a:pt x="0" y="4428"/>
                  </a:lnTo>
                  <a:lnTo>
                    <a:pt x="149" y="4592"/>
                  </a:lnTo>
                  <a:lnTo>
                    <a:pt x="299" y="4756"/>
                  </a:lnTo>
                  <a:lnTo>
                    <a:pt x="477" y="4905"/>
                  </a:lnTo>
                  <a:lnTo>
                    <a:pt x="641" y="5039"/>
                  </a:lnTo>
                  <a:lnTo>
                    <a:pt x="820" y="5173"/>
                  </a:lnTo>
                  <a:lnTo>
                    <a:pt x="1014" y="5292"/>
                  </a:lnTo>
                  <a:lnTo>
                    <a:pt x="1208" y="5397"/>
                  </a:lnTo>
                  <a:lnTo>
                    <a:pt x="1417" y="5501"/>
                  </a:lnTo>
                  <a:lnTo>
                    <a:pt x="1625" y="5591"/>
                  </a:lnTo>
                  <a:lnTo>
                    <a:pt x="1834" y="5665"/>
                  </a:lnTo>
                  <a:lnTo>
                    <a:pt x="2058" y="5740"/>
                  </a:lnTo>
                  <a:lnTo>
                    <a:pt x="2281" y="5799"/>
                  </a:lnTo>
                  <a:lnTo>
                    <a:pt x="2505" y="5844"/>
                  </a:lnTo>
                  <a:lnTo>
                    <a:pt x="2729" y="5874"/>
                  </a:lnTo>
                  <a:lnTo>
                    <a:pt x="2967" y="5889"/>
                  </a:lnTo>
                  <a:lnTo>
                    <a:pt x="3206" y="5904"/>
                  </a:lnTo>
                  <a:lnTo>
                    <a:pt x="3429" y="5889"/>
                  </a:lnTo>
                  <a:lnTo>
                    <a:pt x="3638" y="5874"/>
                  </a:lnTo>
                  <a:lnTo>
                    <a:pt x="3862" y="5844"/>
                  </a:lnTo>
                  <a:lnTo>
                    <a:pt x="4070" y="5814"/>
                  </a:lnTo>
                  <a:lnTo>
                    <a:pt x="4279" y="5770"/>
                  </a:lnTo>
                  <a:lnTo>
                    <a:pt x="4473" y="5710"/>
                  </a:lnTo>
                  <a:lnTo>
                    <a:pt x="4682" y="5635"/>
                  </a:lnTo>
                  <a:lnTo>
                    <a:pt x="4861" y="5561"/>
                  </a:lnTo>
                  <a:lnTo>
                    <a:pt x="5054" y="5486"/>
                  </a:lnTo>
                  <a:lnTo>
                    <a:pt x="5233" y="5382"/>
                  </a:lnTo>
                  <a:lnTo>
                    <a:pt x="5412" y="5278"/>
                  </a:lnTo>
                  <a:lnTo>
                    <a:pt x="5591" y="5173"/>
                  </a:lnTo>
                  <a:lnTo>
                    <a:pt x="5755" y="5054"/>
                  </a:lnTo>
                  <a:lnTo>
                    <a:pt x="5919" y="4920"/>
                  </a:lnTo>
                  <a:lnTo>
                    <a:pt x="6068" y="4786"/>
                  </a:lnTo>
                  <a:lnTo>
                    <a:pt x="6217" y="4651"/>
                  </a:lnTo>
                  <a:lnTo>
                    <a:pt x="6366" y="4502"/>
                  </a:lnTo>
                  <a:lnTo>
                    <a:pt x="6500" y="4353"/>
                  </a:lnTo>
                  <a:lnTo>
                    <a:pt x="6620" y="4189"/>
                  </a:lnTo>
                  <a:lnTo>
                    <a:pt x="6739" y="4025"/>
                  </a:lnTo>
                  <a:lnTo>
                    <a:pt x="6858" y="3846"/>
                  </a:lnTo>
                  <a:lnTo>
                    <a:pt x="6948" y="3667"/>
                  </a:lnTo>
                  <a:lnTo>
                    <a:pt x="7052" y="3489"/>
                  </a:lnTo>
                  <a:lnTo>
                    <a:pt x="7142" y="3295"/>
                  </a:lnTo>
                  <a:lnTo>
                    <a:pt x="7216" y="3101"/>
                  </a:lnTo>
                  <a:lnTo>
                    <a:pt x="7276" y="2907"/>
                  </a:lnTo>
                  <a:lnTo>
                    <a:pt x="7335" y="2698"/>
                  </a:lnTo>
                  <a:lnTo>
                    <a:pt x="7380" y="2505"/>
                  </a:lnTo>
                  <a:lnTo>
                    <a:pt x="7425" y="2296"/>
                  </a:lnTo>
                  <a:lnTo>
                    <a:pt x="7440" y="2072"/>
                  </a:lnTo>
                  <a:lnTo>
                    <a:pt x="7469" y="1864"/>
                  </a:lnTo>
                  <a:lnTo>
                    <a:pt x="7469" y="1640"/>
                  </a:lnTo>
                  <a:lnTo>
                    <a:pt x="7455" y="1267"/>
                  </a:lnTo>
                  <a:lnTo>
                    <a:pt x="7410" y="895"/>
                  </a:lnTo>
                  <a:lnTo>
                    <a:pt x="7320" y="537"/>
                  </a:lnTo>
                  <a:lnTo>
                    <a:pt x="7216" y="194"/>
                  </a:lnTo>
                  <a:lnTo>
                    <a:pt x="6992" y="283"/>
                  </a:lnTo>
                  <a:lnTo>
                    <a:pt x="6754" y="343"/>
                  </a:lnTo>
                  <a:lnTo>
                    <a:pt x="6500" y="373"/>
                  </a:lnTo>
                  <a:lnTo>
                    <a:pt x="6247" y="388"/>
                  </a:lnTo>
                  <a:lnTo>
                    <a:pt x="6053" y="388"/>
                  </a:lnTo>
                  <a:lnTo>
                    <a:pt x="5874" y="358"/>
                  </a:lnTo>
                  <a:lnTo>
                    <a:pt x="5710" y="328"/>
                  </a:lnTo>
                  <a:lnTo>
                    <a:pt x="5531" y="283"/>
                  </a:lnTo>
                  <a:lnTo>
                    <a:pt x="5367" y="239"/>
                  </a:lnTo>
                  <a:lnTo>
                    <a:pt x="5203" y="164"/>
                  </a:lnTo>
                  <a:lnTo>
                    <a:pt x="5054" y="8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812350" y="2554650"/>
              <a:ext cx="129000" cy="120050"/>
            </a:xfrm>
            <a:custGeom>
              <a:rect b="b" l="l" r="r" t="t"/>
              <a:pathLst>
                <a:path extrusionOk="0" h="4802" w="5160">
                  <a:moveTo>
                    <a:pt x="4757" y="1"/>
                  </a:moveTo>
                  <a:lnTo>
                    <a:pt x="4608" y="210"/>
                  </a:lnTo>
                  <a:lnTo>
                    <a:pt x="4444" y="418"/>
                  </a:lnTo>
                  <a:lnTo>
                    <a:pt x="4265" y="612"/>
                  </a:lnTo>
                  <a:lnTo>
                    <a:pt x="4086" y="806"/>
                  </a:lnTo>
                  <a:lnTo>
                    <a:pt x="3892" y="970"/>
                  </a:lnTo>
                  <a:lnTo>
                    <a:pt x="3683" y="1134"/>
                  </a:lnTo>
                  <a:lnTo>
                    <a:pt x="3475" y="1283"/>
                  </a:lnTo>
                  <a:lnTo>
                    <a:pt x="3236" y="1417"/>
                  </a:lnTo>
                  <a:lnTo>
                    <a:pt x="3012" y="1536"/>
                  </a:lnTo>
                  <a:lnTo>
                    <a:pt x="2759" y="1641"/>
                  </a:lnTo>
                  <a:lnTo>
                    <a:pt x="2520" y="1730"/>
                  </a:lnTo>
                  <a:lnTo>
                    <a:pt x="2267" y="1820"/>
                  </a:lnTo>
                  <a:lnTo>
                    <a:pt x="1999" y="1879"/>
                  </a:lnTo>
                  <a:lnTo>
                    <a:pt x="1730" y="1924"/>
                  </a:lnTo>
                  <a:lnTo>
                    <a:pt x="1447" y="1939"/>
                  </a:lnTo>
                  <a:lnTo>
                    <a:pt x="1179" y="1954"/>
                  </a:lnTo>
                  <a:lnTo>
                    <a:pt x="1149" y="1954"/>
                  </a:lnTo>
                  <a:lnTo>
                    <a:pt x="1104" y="2312"/>
                  </a:lnTo>
                  <a:lnTo>
                    <a:pt x="1015" y="2655"/>
                  </a:lnTo>
                  <a:lnTo>
                    <a:pt x="910" y="2983"/>
                  </a:lnTo>
                  <a:lnTo>
                    <a:pt x="776" y="3311"/>
                  </a:lnTo>
                  <a:lnTo>
                    <a:pt x="627" y="3624"/>
                  </a:lnTo>
                  <a:lnTo>
                    <a:pt x="433" y="3907"/>
                  </a:lnTo>
                  <a:lnTo>
                    <a:pt x="239" y="4190"/>
                  </a:lnTo>
                  <a:lnTo>
                    <a:pt x="1" y="4444"/>
                  </a:lnTo>
                  <a:lnTo>
                    <a:pt x="254" y="4742"/>
                  </a:lnTo>
                  <a:lnTo>
                    <a:pt x="567" y="4787"/>
                  </a:lnTo>
                  <a:lnTo>
                    <a:pt x="895" y="4801"/>
                  </a:lnTo>
                  <a:lnTo>
                    <a:pt x="1119" y="4787"/>
                  </a:lnTo>
                  <a:lnTo>
                    <a:pt x="1328" y="4772"/>
                  </a:lnTo>
                  <a:lnTo>
                    <a:pt x="1551" y="4742"/>
                  </a:lnTo>
                  <a:lnTo>
                    <a:pt x="1760" y="4712"/>
                  </a:lnTo>
                  <a:lnTo>
                    <a:pt x="1969" y="4667"/>
                  </a:lnTo>
                  <a:lnTo>
                    <a:pt x="2163" y="4608"/>
                  </a:lnTo>
                  <a:lnTo>
                    <a:pt x="2356" y="4533"/>
                  </a:lnTo>
                  <a:lnTo>
                    <a:pt x="2550" y="4459"/>
                  </a:lnTo>
                  <a:lnTo>
                    <a:pt x="2744" y="4369"/>
                  </a:lnTo>
                  <a:lnTo>
                    <a:pt x="2923" y="4280"/>
                  </a:lnTo>
                  <a:lnTo>
                    <a:pt x="3102" y="4175"/>
                  </a:lnTo>
                  <a:lnTo>
                    <a:pt x="3281" y="4071"/>
                  </a:lnTo>
                  <a:lnTo>
                    <a:pt x="3445" y="3952"/>
                  </a:lnTo>
                  <a:lnTo>
                    <a:pt x="3609" y="3817"/>
                  </a:lnTo>
                  <a:lnTo>
                    <a:pt x="3758" y="3683"/>
                  </a:lnTo>
                  <a:lnTo>
                    <a:pt x="3907" y="3549"/>
                  </a:lnTo>
                  <a:lnTo>
                    <a:pt x="4056" y="3400"/>
                  </a:lnTo>
                  <a:lnTo>
                    <a:pt x="4190" y="3251"/>
                  </a:lnTo>
                  <a:lnTo>
                    <a:pt x="4309" y="3087"/>
                  </a:lnTo>
                  <a:lnTo>
                    <a:pt x="4429" y="2923"/>
                  </a:lnTo>
                  <a:lnTo>
                    <a:pt x="4548" y="2744"/>
                  </a:lnTo>
                  <a:lnTo>
                    <a:pt x="4652" y="2565"/>
                  </a:lnTo>
                  <a:lnTo>
                    <a:pt x="4742" y="2386"/>
                  </a:lnTo>
                  <a:lnTo>
                    <a:pt x="4831" y="2192"/>
                  </a:lnTo>
                  <a:lnTo>
                    <a:pt x="4906" y="1999"/>
                  </a:lnTo>
                  <a:lnTo>
                    <a:pt x="4965" y="1805"/>
                  </a:lnTo>
                  <a:lnTo>
                    <a:pt x="5025" y="1596"/>
                  </a:lnTo>
                  <a:lnTo>
                    <a:pt x="5070" y="1387"/>
                  </a:lnTo>
                  <a:lnTo>
                    <a:pt x="5115" y="1179"/>
                  </a:lnTo>
                  <a:lnTo>
                    <a:pt x="5144" y="970"/>
                  </a:lnTo>
                  <a:lnTo>
                    <a:pt x="5159" y="761"/>
                  </a:lnTo>
                  <a:lnTo>
                    <a:pt x="5159" y="538"/>
                  </a:lnTo>
                  <a:lnTo>
                    <a:pt x="5159" y="314"/>
                  </a:lnTo>
                  <a:lnTo>
                    <a:pt x="4951" y="165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792600" y="2591925"/>
              <a:ext cx="48475" cy="73825"/>
            </a:xfrm>
            <a:custGeom>
              <a:rect b="b" l="l" r="r" t="t"/>
              <a:pathLst>
                <a:path extrusionOk="0" h="2953" w="1939">
                  <a:moveTo>
                    <a:pt x="16" y="1"/>
                  </a:moveTo>
                  <a:lnTo>
                    <a:pt x="1" y="224"/>
                  </a:lnTo>
                  <a:lnTo>
                    <a:pt x="1" y="463"/>
                  </a:lnTo>
                  <a:lnTo>
                    <a:pt x="1" y="806"/>
                  </a:lnTo>
                  <a:lnTo>
                    <a:pt x="46" y="1149"/>
                  </a:lnTo>
                  <a:lnTo>
                    <a:pt x="120" y="1477"/>
                  </a:lnTo>
                  <a:lnTo>
                    <a:pt x="209" y="1790"/>
                  </a:lnTo>
                  <a:lnTo>
                    <a:pt x="314" y="2103"/>
                  </a:lnTo>
                  <a:lnTo>
                    <a:pt x="463" y="2401"/>
                  </a:lnTo>
                  <a:lnTo>
                    <a:pt x="612" y="2684"/>
                  </a:lnTo>
                  <a:lnTo>
                    <a:pt x="791" y="2953"/>
                  </a:lnTo>
                  <a:lnTo>
                    <a:pt x="1029" y="2699"/>
                  </a:lnTo>
                  <a:lnTo>
                    <a:pt x="1223" y="2416"/>
                  </a:lnTo>
                  <a:lnTo>
                    <a:pt x="1417" y="2133"/>
                  </a:lnTo>
                  <a:lnTo>
                    <a:pt x="1566" y="1820"/>
                  </a:lnTo>
                  <a:lnTo>
                    <a:pt x="1700" y="1492"/>
                  </a:lnTo>
                  <a:lnTo>
                    <a:pt x="1805" y="1164"/>
                  </a:lnTo>
                  <a:lnTo>
                    <a:pt x="1894" y="821"/>
                  </a:lnTo>
                  <a:lnTo>
                    <a:pt x="1939" y="463"/>
                  </a:lnTo>
                  <a:lnTo>
                    <a:pt x="1685" y="448"/>
                  </a:lnTo>
                  <a:lnTo>
                    <a:pt x="1432" y="433"/>
                  </a:lnTo>
                  <a:lnTo>
                    <a:pt x="1179" y="388"/>
                  </a:lnTo>
                  <a:lnTo>
                    <a:pt x="940" y="344"/>
                  </a:lnTo>
                  <a:lnTo>
                    <a:pt x="701" y="269"/>
                  </a:lnTo>
                  <a:lnTo>
                    <a:pt x="463" y="195"/>
                  </a:lnTo>
                  <a:lnTo>
                    <a:pt x="239" y="10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6857825" y="2391775"/>
              <a:ext cx="70100" cy="107375"/>
            </a:xfrm>
            <a:custGeom>
              <a:rect b="b" l="l" r="r" t="t"/>
              <a:pathLst>
                <a:path extrusionOk="0" h="4295" w="2804">
                  <a:moveTo>
                    <a:pt x="1" y="1"/>
                  </a:moveTo>
                  <a:lnTo>
                    <a:pt x="239" y="284"/>
                  </a:lnTo>
                  <a:lnTo>
                    <a:pt x="448" y="597"/>
                  </a:lnTo>
                  <a:lnTo>
                    <a:pt x="627" y="925"/>
                  </a:lnTo>
                  <a:lnTo>
                    <a:pt x="776" y="1268"/>
                  </a:lnTo>
                  <a:lnTo>
                    <a:pt x="895" y="1641"/>
                  </a:lnTo>
                  <a:lnTo>
                    <a:pt x="985" y="2014"/>
                  </a:lnTo>
                  <a:lnTo>
                    <a:pt x="1015" y="2192"/>
                  </a:lnTo>
                  <a:lnTo>
                    <a:pt x="1029" y="2401"/>
                  </a:lnTo>
                  <a:lnTo>
                    <a:pt x="1044" y="2595"/>
                  </a:lnTo>
                  <a:lnTo>
                    <a:pt x="1044" y="2789"/>
                  </a:lnTo>
                  <a:lnTo>
                    <a:pt x="1044" y="2983"/>
                  </a:lnTo>
                  <a:lnTo>
                    <a:pt x="1029" y="3191"/>
                  </a:lnTo>
                  <a:lnTo>
                    <a:pt x="985" y="3564"/>
                  </a:lnTo>
                  <a:lnTo>
                    <a:pt x="895" y="3937"/>
                  </a:lnTo>
                  <a:lnTo>
                    <a:pt x="776" y="4295"/>
                  </a:lnTo>
                  <a:lnTo>
                    <a:pt x="776" y="4295"/>
                  </a:lnTo>
                  <a:lnTo>
                    <a:pt x="985" y="4265"/>
                  </a:lnTo>
                  <a:lnTo>
                    <a:pt x="1208" y="4235"/>
                  </a:lnTo>
                  <a:lnTo>
                    <a:pt x="1417" y="4220"/>
                  </a:lnTo>
                  <a:lnTo>
                    <a:pt x="1641" y="4205"/>
                  </a:lnTo>
                  <a:lnTo>
                    <a:pt x="1924" y="4220"/>
                  </a:lnTo>
                  <a:lnTo>
                    <a:pt x="2192" y="4250"/>
                  </a:lnTo>
                  <a:lnTo>
                    <a:pt x="2222" y="4071"/>
                  </a:lnTo>
                  <a:lnTo>
                    <a:pt x="2282" y="3892"/>
                  </a:lnTo>
                  <a:lnTo>
                    <a:pt x="2341" y="3728"/>
                  </a:lnTo>
                  <a:lnTo>
                    <a:pt x="2416" y="3564"/>
                  </a:lnTo>
                  <a:lnTo>
                    <a:pt x="2490" y="3415"/>
                  </a:lnTo>
                  <a:lnTo>
                    <a:pt x="2595" y="3266"/>
                  </a:lnTo>
                  <a:lnTo>
                    <a:pt x="2699" y="3117"/>
                  </a:lnTo>
                  <a:lnTo>
                    <a:pt x="2804" y="2983"/>
                  </a:lnTo>
                  <a:lnTo>
                    <a:pt x="2625" y="2834"/>
                  </a:lnTo>
                  <a:lnTo>
                    <a:pt x="2461" y="2655"/>
                  </a:lnTo>
                  <a:lnTo>
                    <a:pt x="2326" y="2491"/>
                  </a:lnTo>
                  <a:lnTo>
                    <a:pt x="2207" y="2297"/>
                  </a:lnTo>
                  <a:lnTo>
                    <a:pt x="2088" y="2103"/>
                  </a:lnTo>
                  <a:lnTo>
                    <a:pt x="2013" y="1909"/>
                  </a:lnTo>
                  <a:lnTo>
                    <a:pt x="1939" y="1686"/>
                  </a:lnTo>
                  <a:lnTo>
                    <a:pt x="1879" y="1462"/>
                  </a:lnTo>
                  <a:lnTo>
                    <a:pt x="1849" y="1238"/>
                  </a:lnTo>
                  <a:lnTo>
                    <a:pt x="1834" y="1000"/>
                  </a:lnTo>
                  <a:lnTo>
                    <a:pt x="1849" y="761"/>
                  </a:lnTo>
                  <a:lnTo>
                    <a:pt x="1641" y="627"/>
                  </a:lnTo>
                  <a:lnTo>
                    <a:pt x="1432" y="493"/>
                  </a:lnTo>
                  <a:lnTo>
                    <a:pt x="1208" y="374"/>
                  </a:lnTo>
                  <a:lnTo>
                    <a:pt x="985" y="269"/>
                  </a:lnTo>
                  <a:lnTo>
                    <a:pt x="746" y="180"/>
                  </a:lnTo>
                  <a:lnTo>
                    <a:pt x="508" y="105"/>
                  </a:lnTo>
                  <a:lnTo>
                    <a:pt x="254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6775100" y="2565850"/>
              <a:ext cx="24250" cy="26100"/>
            </a:xfrm>
            <a:custGeom>
              <a:rect b="b" l="l" r="r" t="t"/>
              <a:pathLst>
                <a:path extrusionOk="0" h="1044" w="970">
                  <a:moveTo>
                    <a:pt x="969" y="0"/>
                  </a:moveTo>
                  <a:lnTo>
                    <a:pt x="760" y="30"/>
                  </a:lnTo>
                  <a:lnTo>
                    <a:pt x="537" y="60"/>
                  </a:lnTo>
                  <a:lnTo>
                    <a:pt x="313" y="75"/>
                  </a:lnTo>
                  <a:lnTo>
                    <a:pt x="104" y="90"/>
                  </a:lnTo>
                  <a:lnTo>
                    <a:pt x="75" y="90"/>
                  </a:lnTo>
                  <a:lnTo>
                    <a:pt x="45" y="328"/>
                  </a:lnTo>
                  <a:lnTo>
                    <a:pt x="0" y="567"/>
                  </a:lnTo>
                  <a:lnTo>
                    <a:pt x="164" y="701"/>
                  </a:lnTo>
                  <a:lnTo>
                    <a:pt x="343" y="820"/>
                  </a:lnTo>
                  <a:lnTo>
                    <a:pt x="537" y="939"/>
                  </a:lnTo>
                  <a:lnTo>
                    <a:pt x="716" y="1044"/>
                  </a:lnTo>
                  <a:lnTo>
                    <a:pt x="760" y="761"/>
                  </a:lnTo>
                  <a:lnTo>
                    <a:pt x="820" y="507"/>
                  </a:lnTo>
                  <a:lnTo>
                    <a:pt x="880" y="25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761300" y="2566950"/>
              <a:ext cx="15675" cy="13075"/>
            </a:xfrm>
            <a:custGeom>
              <a:rect b="b" l="l" r="r" t="t"/>
              <a:pathLst>
                <a:path extrusionOk="0" h="523" w="627">
                  <a:moveTo>
                    <a:pt x="0" y="1"/>
                  </a:moveTo>
                  <a:lnTo>
                    <a:pt x="135" y="135"/>
                  </a:lnTo>
                  <a:lnTo>
                    <a:pt x="269" y="269"/>
                  </a:lnTo>
                  <a:lnTo>
                    <a:pt x="552" y="523"/>
                  </a:lnTo>
                  <a:lnTo>
                    <a:pt x="597" y="284"/>
                  </a:lnTo>
                  <a:lnTo>
                    <a:pt x="627" y="46"/>
                  </a:lnTo>
                  <a:lnTo>
                    <a:pt x="314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6833600" y="2496900"/>
              <a:ext cx="97675" cy="106600"/>
            </a:xfrm>
            <a:custGeom>
              <a:rect b="b" l="l" r="r" t="t"/>
              <a:pathLst>
                <a:path extrusionOk="0" h="4264" w="3907">
                  <a:moveTo>
                    <a:pt x="2610" y="0"/>
                  </a:moveTo>
                  <a:lnTo>
                    <a:pt x="2386" y="15"/>
                  </a:lnTo>
                  <a:lnTo>
                    <a:pt x="2177" y="30"/>
                  </a:lnTo>
                  <a:lnTo>
                    <a:pt x="1954" y="60"/>
                  </a:lnTo>
                  <a:lnTo>
                    <a:pt x="1745" y="90"/>
                  </a:lnTo>
                  <a:lnTo>
                    <a:pt x="1611" y="418"/>
                  </a:lnTo>
                  <a:lnTo>
                    <a:pt x="1447" y="731"/>
                  </a:lnTo>
                  <a:lnTo>
                    <a:pt x="1253" y="1014"/>
                  </a:lnTo>
                  <a:lnTo>
                    <a:pt x="1044" y="1297"/>
                  </a:lnTo>
                  <a:lnTo>
                    <a:pt x="806" y="1551"/>
                  </a:lnTo>
                  <a:lnTo>
                    <a:pt x="567" y="1789"/>
                  </a:lnTo>
                  <a:lnTo>
                    <a:pt x="284" y="2013"/>
                  </a:lnTo>
                  <a:lnTo>
                    <a:pt x="1" y="2207"/>
                  </a:lnTo>
                  <a:lnTo>
                    <a:pt x="75" y="2400"/>
                  </a:lnTo>
                  <a:lnTo>
                    <a:pt x="135" y="2594"/>
                  </a:lnTo>
                  <a:lnTo>
                    <a:pt x="195" y="2788"/>
                  </a:lnTo>
                  <a:lnTo>
                    <a:pt x="239" y="2982"/>
                  </a:lnTo>
                  <a:lnTo>
                    <a:pt x="269" y="3191"/>
                  </a:lnTo>
                  <a:lnTo>
                    <a:pt x="299" y="3399"/>
                  </a:lnTo>
                  <a:lnTo>
                    <a:pt x="314" y="3608"/>
                  </a:lnTo>
                  <a:lnTo>
                    <a:pt x="329" y="3832"/>
                  </a:lnTo>
                  <a:lnTo>
                    <a:pt x="314" y="4040"/>
                  </a:lnTo>
                  <a:lnTo>
                    <a:pt x="299" y="4264"/>
                  </a:lnTo>
                  <a:lnTo>
                    <a:pt x="329" y="4264"/>
                  </a:lnTo>
                  <a:lnTo>
                    <a:pt x="597" y="4249"/>
                  </a:lnTo>
                  <a:lnTo>
                    <a:pt x="880" y="4234"/>
                  </a:lnTo>
                  <a:lnTo>
                    <a:pt x="1149" y="4189"/>
                  </a:lnTo>
                  <a:lnTo>
                    <a:pt x="1417" y="4130"/>
                  </a:lnTo>
                  <a:lnTo>
                    <a:pt x="1670" y="4040"/>
                  </a:lnTo>
                  <a:lnTo>
                    <a:pt x="1909" y="3951"/>
                  </a:lnTo>
                  <a:lnTo>
                    <a:pt x="2162" y="3846"/>
                  </a:lnTo>
                  <a:lnTo>
                    <a:pt x="2386" y="3727"/>
                  </a:lnTo>
                  <a:lnTo>
                    <a:pt x="2625" y="3593"/>
                  </a:lnTo>
                  <a:lnTo>
                    <a:pt x="2833" y="3444"/>
                  </a:lnTo>
                  <a:lnTo>
                    <a:pt x="3042" y="3280"/>
                  </a:lnTo>
                  <a:lnTo>
                    <a:pt x="3236" y="3116"/>
                  </a:lnTo>
                  <a:lnTo>
                    <a:pt x="3415" y="2922"/>
                  </a:lnTo>
                  <a:lnTo>
                    <a:pt x="3594" y="2728"/>
                  </a:lnTo>
                  <a:lnTo>
                    <a:pt x="3758" y="2520"/>
                  </a:lnTo>
                  <a:lnTo>
                    <a:pt x="3907" y="2311"/>
                  </a:lnTo>
                  <a:lnTo>
                    <a:pt x="3743" y="2147"/>
                  </a:lnTo>
                  <a:lnTo>
                    <a:pt x="3609" y="1968"/>
                  </a:lnTo>
                  <a:lnTo>
                    <a:pt x="3474" y="1789"/>
                  </a:lnTo>
                  <a:lnTo>
                    <a:pt x="3370" y="1595"/>
                  </a:lnTo>
                  <a:lnTo>
                    <a:pt x="3281" y="1387"/>
                  </a:lnTo>
                  <a:lnTo>
                    <a:pt x="3221" y="1163"/>
                  </a:lnTo>
                  <a:lnTo>
                    <a:pt x="3161" y="954"/>
                  </a:lnTo>
                  <a:lnTo>
                    <a:pt x="3131" y="716"/>
                  </a:lnTo>
                  <a:lnTo>
                    <a:pt x="3117" y="477"/>
                  </a:lnTo>
                  <a:lnTo>
                    <a:pt x="3131" y="254"/>
                  </a:lnTo>
                  <a:lnTo>
                    <a:pt x="3161" y="45"/>
                  </a:lnTo>
                  <a:lnTo>
                    <a:pt x="2893" y="15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792975" y="2552050"/>
              <a:ext cx="48850" cy="51450"/>
            </a:xfrm>
            <a:custGeom>
              <a:rect b="b" l="l" r="r" t="t"/>
              <a:pathLst>
                <a:path extrusionOk="0" h="2058" w="1954">
                  <a:moveTo>
                    <a:pt x="1626" y="1"/>
                  </a:moveTo>
                  <a:lnTo>
                    <a:pt x="1313" y="179"/>
                  </a:lnTo>
                  <a:lnTo>
                    <a:pt x="970" y="329"/>
                  </a:lnTo>
                  <a:lnTo>
                    <a:pt x="627" y="463"/>
                  </a:lnTo>
                  <a:lnTo>
                    <a:pt x="254" y="552"/>
                  </a:lnTo>
                  <a:lnTo>
                    <a:pt x="165" y="806"/>
                  </a:lnTo>
                  <a:lnTo>
                    <a:pt x="105" y="1059"/>
                  </a:lnTo>
                  <a:lnTo>
                    <a:pt x="45" y="1313"/>
                  </a:lnTo>
                  <a:lnTo>
                    <a:pt x="1" y="1596"/>
                  </a:lnTo>
                  <a:lnTo>
                    <a:pt x="224" y="1700"/>
                  </a:lnTo>
                  <a:lnTo>
                    <a:pt x="448" y="1790"/>
                  </a:lnTo>
                  <a:lnTo>
                    <a:pt x="686" y="1864"/>
                  </a:lnTo>
                  <a:lnTo>
                    <a:pt x="925" y="1939"/>
                  </a:lnTo>
                  <a:lnTo>
                    <a:pt x="1164" y="1983"/>
                  </a:lnTo>
                  <a:lnTo>
                    <a:pt x="1417" y="2028"/>
                  </a:lnTo>
                  <a:lnTo>
                    <a:pt x="1670" y="2043"/>
                  </a:lnTo>
                  <a:lnTo>
                    <a:pt x="1924" y="2058"/>
                  </a:lnTo>
                  <a:lnTo>
                    <a:pt x="1939" y="1834"/>
                  </a:lnTo>
                  <a:lnTo>
                    <a:pt x="1954" y="1626"/>
                  </a:lnTo>
                  <a:lnTo>
                    <a:pt x="1939" y="1402"/>
                  </a:lnTo>
                  <a:lnTo>
                    <a:pt x="1924" y="1193"/>
                  </a:lnTo>
                  <a:lnTo>
                    <a:pt x="1894" y="985"/>
                  </a:lnTo>
                  <a:lnTo>
                    <a:pt x="1864" y="776"/>
                  </a:lnTo>
                  <a:lnTo>
                    <a:pt x="1820" y="582"/>
                  </a:lnTo>
                  <a:lnTo>
                    <a:pt x="1760" y="388"/>
                  </a:lnTo>
                  <a:lnTo>
                    <a:pt x="1700" y="194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6776950" y="2390675"/>
              <a:ext cx="107000" cy="139775"/>
            </a:xfrm>
            <a:custGeom>
              <a:rect b="b" l="l" r="r" t="t"/>
              <a:pathLst>
                <a:path extrusionOk="0" h="5591" w="4280">
                  <a:moveTo>
                    <a:pt x="2595" y="0"/>
                  </a:moveTo>
                  <a:lnTo>
                    <a:pt x="2222" y="15"/>
                  </a:lnTo>
                  <a:lnTo>
                    <a:pt x="1879" y="60"/>
                  </a:lnTo>
                  <a:lnTo>
                    <a:pt x="1536" y="119"/>
                  </a:lnTo>
                  <a:lnTo>
                    <a:pt x="1193" y="224"/>
                  </a:lnTo>
                  <a:lnTo>
                    <a:pt x="880" y="358"/>
                  </a:lnTo>
                  <a:lnTo>
                    <a:pt x="567" y="507"/>
                  </a:lnTo>
                  <a:lnTo>
                    <a:pt x="284" y="671"/>
                  </a:lnTo>
                  <a:lnTo>
                    <a:pt x="1" y="880"/>
                  </a:lnTo>
                  <a:lnTo>
                    <a:pt x="209" y="1163"/>
                  </a:lnTo>
                  <a:lnTo>
                    <a:pt x="388" y="1461"/>
                  </a:lnTo>
                  <a:lnTo>
                    <a:pt x="552" y="1774"/>
                  </a:lnTo>
                  <a:lnTo>
                    <a:pt x="686" y="2102"/>
                  </a:lnTo>
                  <a:lnTo>
                    <a:pt x="806" y="2445"/>
                  </a:lnTo>
                  <a:lnTo>
                    <a:pt x="880" y="2803"/>
                  </a:lnTo>
                  <a:lnTo>
                    <a:pt x="925" y="3176"/>
                  </a:lnTo>
                  <a:lnTo>
                    <a:pt x="940" y="3548"/>
                  </a:lnTo>
                  <a:lnTo>
                    <a:pt x="940" y="3817"/>
                  </a:lnTo>
                  <a:lnTo>
                    <a:pt x="910" y="4085"/>
                  </a:lnTo>
                  <a:lnTo>
                    <a:pt x="865" y="4353"/>
                  </a:lnTo>
                  <a:lnTo>
                    <a:pt x="806" y="4607"/>
                  </a:lnTo>
                  <a:lnTo>
                    <a:pt x="1074" y="4831"/>
                  </a:lnTo>
                  <a:lnTo>
                    <a:pt x="1342" y="5054"/>
                  </a:lnTo>
                  <a:lnTo>
                    <a:pt x="1566" y="5308"/>
                  </a:lnTo>
                  <a:lnTo>
                    <a:pt x="1790" y="5591"/>
                  </a:lnTo>
                  <a:lnTo>
                    <a:pt x="2013" y="5367"/>
                  </a:lnTo>
                  <a:lnTo>
                    <a:pt x="2252" y="5159"/>
                  </a:lnTo>
                  <a:lnTo>
                    <a:pt x="2520" y="4965"/>
                  </a:lnTo>
                  <a:lnTo>
                    <a:pt x="2789" y="4801"/>
                  </a:lnTo>
                  <a:lnTo>
                    <a:pt x="3087" y="4652"/>
                  </a:lnTo>
                  <a:lnTo>
                    <a:pt x="3385" y="4532"/>
                  </a:lnTo>
                  <a:lnTo>
                    <a:pt x="3683" y="4428"/>
                  </a:lnTo>
                  <a:lnTo>
                    <a:pt x="4011" y="4339"/>
                  </a:lnTo>
                  <a:lnTo>
                    <a:pt x="4130" y="3981"/>
                  </a:lnTo>
                  <a:lnTo>
                    <a:pt x="4220" y="3608"/>
                  </a:lnTo>
                  <a:lnTo>
                    <a:pt x="4264" y="3235"/>
                  </a:lnTo>
                  <a:lnTo>
                    <a:pt x="4279" y="3027"/>
                  </a:lnTo>
                  <a:lnTo>
                    <a:pt x="4279" y="2833"/>
                  </a:lnTo>
                  <a:lnTo>
                    <a:pt x="4279" y="2639"/>
                  </a:lnTo>
                  <a:lnTo>
                    <a:pt x="4264" y="2445"/>
                  </a:lnTo>
                  <a:lnTo>
                    <a:pt x="4250" y="2236"/>
                  </a:lnTo>
                  <a:lnTo>
                    <a:pt x="4220" y="2058"/>
                  </a:lnTo>
                  <a:lnTo>
                    <a:pt x="4130" y="1685"/>
                  </a:lnTo>
                  <a:lnTo>
                    <a:pt x="4011" y="1312"/>
                  </a:lnTo>
                  <a:lnTo>
                    <a:pt x="3862" y="969"/>
                  </a:lnTo>
                  <a:lnTo>
                    <a:pt x="3683" y="641"/>
                  </a:lnTo>
                  <a:lnTo>
                    <a:pt x="3474" y="328"/>
                  </a:lnTo>
                  <a:lnTo>
                    <a:pt x="3236" y="45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776950" y="2505825"/>
              <a:ext cx="44750" cy="62275"/>
            </a:xfrm>
            <a:custGeom>
              <a:rect b="b" l="l" r="r" t="t"/>
              <a:pathLst>
                <a:path extrusionOk="0" h="2491" w="1790">
                  <a:moveTo>
                    <a:pt x="806" y="1"/>
                  </a:moveTo>
                  <a:lnTo>
                    <a:pt x="746" y="225"/>
                  </a:lnTo>
                  <a:lnTo>
                    <a:pt x="672" y="433"/>
                  </a:lnTo>
                  <a:lnTo>
                    <a:pt x="582" y="657"/>
                  </a:lnTo>
                  <a:lnTo>
                    <a:pt x="493" y="851"/>
                  </a:lnTo>
                  <a:lnTo>
                    <a:pt x="373" y="1045"/>
                  </a:lnTo>
                  <a:lnTo>
                    <a:pt x="269" y="1238"/>
                  </a:lnTo>
                  <a:lnTo>
                    <a:pt x="135" y="1432"/>
                  </a:lnTo>
                  <a:lnTo>
                    <a:pt x="1" y="1611"/>
                  </a:lnTo>
                  <a:lnTo>
                    <a:pt x="16" y="1820"/>
                  </a:lnTo>
                  <a:lnTo>
                    <a:pt x="30" y="2058"/>
                  </a:lnTo>
                  <a:lnTo>
                    <a:pt x="16" y="2267"/>
                  </a:lnTo>
                  <a:lnTo>
                    <a:pt x="1" y="2491"/>
                  </a:lnTo>
                  <a:lnTo>
                    <a:pt x="30" y="2491"/>
                  </a:lnTo>
                  <a:lnTo>
                    <a:pt x="239" y="2476"/>
                  </a:lnTo>
                  <a:lnTo>
                    <a:pt x="463" y="2461"/>
                  </a:lnTo>
                  <a:lnTo>
                    <a:pt x="686" y="2431"/>
                  </a:lnTo>
                  <a:lnTo>
                    <a:pt x="895" y="2401"/>
                  </a:lnTo>
                  <a:lnTo>
                    <a:pt x="970" y="2207"/>
                  </a:lnTo>
                  <a:lnTo>
                    <a:pt x="1059" y="2014"/>
                  </a:lnTo>
                  <a:lnTo>
                    <a:pt x="1163" y="1820"/>
                  </a:lnTo>
                  <a:lnTo>
                    <a:pt x="1268" y="1641"/>
                  </a:lnTo>
                  <a:lnTo>
                    <a:pt x="1387" y="1462"/>
                  </a:lnTo>
                  <a:lnTo>
                    <a:pt x="1506" y="1298"/>
                  </a:lnTo>
                  <a:lnTo>
                    <a:pt x="1641" y="1134"/>
                  </a:lnTo>
                  <a:lnTo>
                    <a:pt x="1790" y="985"/>
                  </a:lnTo>
                  <a:lnTo>
                    <a:pt x="1566" y="702"/>
                  </a:lnTo>
                  <a:lnTo>
                    <a:pt x="1342" y="448"/>
                  </a:lnTo>
                  <a:lnTo>
                    <a:pt x="1074" y="225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758700" y="2546100"/>
              <a:ext cx="19025" cy="22000"/>
            </a:xfrm>
            <a:custGeom>
              <a:rect b="b" l="l" r="r" t="t"/>
              <a:pathLst>
                <a:path extrusionOk="0" h="880" w="761">
                  <a:moveTo>
                    <a:pt x="731" y="0"/>
                  </a:moveTo>
                  <a:lnTo>
                    <a:pt x="567" y="194"/>
                  </a:lnTo>
                  <a:lnTo>
                    <a:pt x="388" y="373"/>
                  </a:lnTo>
                  <a:lnTo>
                    <a:pt x="194" y="552"/>
                  </a:lnTo>
                  <a:lnTo>
                    <a:pt x="0" y="701"/>
                  </a:lnTo>
                  <a:lnTo>
                    <a:pt x="104" y="835"/>
                  </a:lnTo>
                  <a:lnTo>
                    <a:pt x="418" y="865"/>
                  </a:lnTo>
                  <a:lnTo>
                    <a:pt x="731" y="880"/>
                  </a:lnTo>
                  <a:lnTo>
                    <a:pt x="746" y="656"/>
                  </a:lnTo>
                  <a:lnTo>
                    <a:pt x="760" y="447"/>
                  </a:lnTo>
                  <a:lnTo>
                    <a:pt x="746" y="20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821675" y="2499125"/>
              <a:ext cx="55550" cy="52950"/>
            </a:xfrm>
            <a:custGeom>
              <a:rect b="b" l="l" r="r" t="t"/>
              <a:pathLst>
                <a:path extrusionOk="0" h="2118" w="2222">
                  <a:moveTo>
                    <a:pt x="2222" y="1"/>
                  </a:moveTo>
                  <a:lnTo>
                    <a:pt x="1894" y="90"/>
                  </a:lnTo>
                  <a:lnTo>
                    <a:pt x="1596" y="194"/>
                  </a:lnTo>
                  <a:lnTo>
                    <a:pt x="1298" y="314"/>
                  </a:lnTo>
                  <a:lnTo>
                    <a:pt x="1000" y="463"/>
                  </a:lnTo>
                  <a:lnTo>
                    <a:pt x="731" y="627"/>
                  </a:lnTo>
                  <a:lnTo>
                    <a:pt x="463" y="821"/>
                  </a:lnTo>
                  <a:lnTo>
                    <a:pt x="224" y="1029"/>
                  </a:lnTo>
                  <a:lnTo>
                    <a:pt x="1" y="1253"/>
                  </a:lnTo>
                  <a:lnTo>
                    <a:pt x="135" y="1447"/>
                  </a:lnTo>
                  <a:lnTo>
                    <a:pt x="269" y="1670"/>
                  </a:lnTo>
                  <a:lnTo>
                    <a:pt x="373" y="1894"/>
                  </a:lnTo>
                  <a:lnTo>
                    <a:pt x="478" y="2118"/>
                  </a:lnTo>
                  <a:lnTo>
                    <a:pt x="761" y="1924"/>
                  </a:lnTo>
                  <a:lnTo>
                    <a:pt x="1044" y="1700"/>
                  </a:lnTo>
                  <a:lnTo>
                    <a:pt x="1283" y="1462"/>
                  </a:lnTo>
                  <a:lnTo>
                    <a:pt x="1521" y="1208"/>
                  </a:lnTo>
                  <a:lnTo>
                    <a:pt x="1730" y="925"/>
                  </a:lnTo>
                  <a:lnTo>
                    <a:pt x="1924" y="642"/>
                  </a:lnTo>
                  <a:lnTo>
                    <a:pt x="2088" y="329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799325" y="2530425"/>
              <a:ext cx="34300" cy="35450"/>
            </a:xfrm>
            <a:custGeom>
              <a:rect b="b" l="l" r="r" t="t"/>
              <a:pathLst>
                <a:path extrusionOk="0" h="1418" w="1372">
                  <a:moveTo>
                    <a:pt x="895" y="1"/>
                  </a:moveTo>
                  <a:lnTo>
                    <a:pt x="746" y="150"/>
                  </a:lnTo>
                  <a:lnTo>
                    <a:pt x="611" y="314"/>
                  </a:lnTo>
                  <a:lnTo>
                    <a:pt x="492" y="478"/>
                  </a:lnTo>
                  <a:lnTo>
                    <a:pt x="373" y="657"/>
                  </a:lnTo>
                  <a:lnTo>
                    <a:pt x="268" y="836"/>
                  </a:lnTo>
                  <a:lnTo>
                    <a:pt x="164" y="1030"/>
                  </a:lnTo>
                  <a:lnTo>
                    <a:pt x="75" y="1223"/>
                  </a:lnTo>
                  <a:lnTo>
                    <a:pt x="0" y="1417"/>
                  </a:lnTo>
                  <a:lnTo>
                    <a:pt x="373" y="1328"/>
                  </a:lnTo>
                  <a:lnTo>
                    <a:pt x="716" y="1194"/>
                  </a:lnTo>
                  <a:lnTo>
                    <a:pt x="1059" y="1044"/>
                  </a:lnTo>
                  <a:lnTo>
                    <a:pt x="1372" y="866"/>
                  </a:lnTo>
                  <a:lnTo>
                    <a:pt x="1267" y="642"/>
                  </a:lnTo>
                  <a:lnTo>
                    <a:pt x="1163" y="418"/>
                  </a:lnTo>
                  <a:lnTo>
                    <a:pt x="1029" y="1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710250" y="2373900"/>
              <a:ext cx="66725" cy="112575"/>
            </a:xfrm>
            <a:custGeom>
              <a:rect b="b" l="l" r="r" t="t"/>
              <a:pathLst>
                <a:path extrusionOk="0" h="4503" w="2669">
                  <a:moveTo>
                    <a:pt x="0" y="0"/>
                  </a:moveTo>
                  <a:lnTo>
                    <a:pt x="239" y="299"/>
                  </a:lnTo>
                  <a:lnTo>
                    <a:pt x="432" y="612"/>
                  </a:lnTo>
                  <a:lnTo>
                    <a:pt x="611" y="940"/>
                  </a:lnTo>
                  <a:lnTo>
                    <a:pt x="760" y="1282"/>
                  </a:lnTo>
                  <a:lnTo>
                    <a:pt x="895" y="1640"/>
                  </a:lnTo>
                  <a:lnTo>
                    <a:pt x="969" y="2013"/>
                  </a:lnTo>
                  <a:lnTo>
                    <a:pt x="999" y="2207"/>
                  </a:lnTo>
                  <a:lnTo>
                    <a:pt x="1029" y="2401"/>
                  </a:lnTo>
                  <a:lnTo>
                    <a:pt x="1044" y="2594"/>
                  </a:lnTo>
                  <a:lnTo>
                    <a:pt x="1044" y="2803"/>
                  </a:lnTo>
                  <a:lnTo>
                    <a:pt x="1044" y="3027"/>
                  </a:lnTo>
                  <a:lnTo>
                    <a:pt x="1029" y="3250"/>
                  </a:lnTo>
                  <a:lnTo>
                    <a:pt x="999" y="3459"/>
                  </a:lnTo>
                  <a:lnTo>
                    <a:pt x="954" y="3683"/>
                  </a:lnTo>
                  <a:lnTo>
                    <a:pt x="909" y="3891"/>
                  </a:lnTo>
                  <a:lnTo>
                    <a:pt x="850" y="4100"/>
                  </a:lnTo>
                  <a:lnTo>
                    <a:pt x="775" y="4309"/>
                  </a:lnTo>
                  <a:lnTo>
                    <a:pt x="686" y="4503"/>
                  </a:lnTo>
                  <a:lnTo>
                    <a:pt x="686" y="4503"/>
                  </a:lnTo>
                  <a:lnTo>
                    <a:pt x="999" y="4488"/>
                  </a:lnTo>
                  <a:lnTo>
                    <a:pt x="1014" y="4488"/>
                  </a:lnTo>
                  <a:lnTo>
                    <a:pt x="1044" y="4264"/>
                  </a:lnTo>
                  <a:lnTo>
                    <a:pt x="1088" y="4041"/>
                  </a:lnTo>
                  <a:lnTo>
                    <a:pt x="1133" y="3832"/>
                  </a:lnTo>
                  <a:lnTo>
                    <a:pt x="1208" y="3623"/>
                  </a:lnTo>
                  <a:lnTo>
                    <a:pt x="1267" y="3414"/>
                  </a:lnTo>
                  <a:lnTo>
                    <a:pt x="1357" y="3221"/>
                  </a:lnTo>
                  <a:lnTo>
                    <a:pt x="1446" y="3012"/>
                  </a:lnTo>
                  <a:lnTo>
                    <a:pt x="1550" y="2833"/>
                  </a:lnTo>
                  <a:lnTo>
                    <a:pt x="1655" y="2639"/>
                  </a:lnTo>
                  <a:lnTo>
                    <a:pt x="1774" y="2460"/>
                  </a:lnTo>
                  <a:lnTo>
                    <a:pt x="1908" y="2296"/>
                  </a:lnTo>
                  <a:lnTo>
                    <a:pt x="2042" y="2132"/>
                  </a:lnTo>
                  <a:lnTo>
                    <a:pt x="2192" y="1968"/>
                  </a:lnTo>
                  <a:lnTo>
                    <a:pt x="2341" y="1819"/>
                  </a:lnTo>
                  <a:lnTo>
                    <a:pt x="2505" y="1685"/>
                  </a:lnTo>
                  <a:lnTo>
                    <a:pt x="2669" y="1551"/>
                  </a:lnTo>
                  <a:lnTo>
                    <a:pt x="2415" y="1253"/>
                  </a:lnTo>
                  <a:lnTo>
                    <a:pt x="2132" y="984"/>
                  </a:lnTo>
                  <a:lnTo>
                    <a:pt x="1819" y="746"/>
                  </a:lnTo>
                  <a:lnTo>
                    <a:pt x="1655" y="641"/>
                  </a:lnTo>
                  <a:lnTo>
                    <a:pt x="1491" y="537"/>
                  </a:lnTo>
                  <a:lnTo>
                    <a:pt x="1327" y="433"/>
                  </a:lnTo>
                  <a:lnTo>
                    <a:pt x="1148" y="343"/>
                  </a:lnTo>
                  <a:lnTo>
                    <a:pt x="969" y="269"/>
                  </a:lnTo>
                  <a:lnTo>
                    <a:pt x="775" y="194"/>
                  </a:lnTo>
                  <a:lnTo>
                    <a:pt x="596" y="135"/>
                  </a:lnTo>
                  <a:lnTo>
                    <a:pt x="403" y="90"/>
                  </a:lnTo>
                  <a:lnTo>
                    <a:pt x="19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657325" y="2486075"/>
              <a:ext cx="101400" cy="99550"/>
            </a:xfrm>
            <a:custGeom>
              <a:rect b="b" l="l" r="r" t="t"/>
              <a:pathLst>
                <a:path extrusionOk="0" h="3982" w="4056">
                  <a:moveTo>
                    <a:pt x="3116" y="1"/>
                  </a:moveTo>
                  <a:lnTo>
                    <a:pt x="2803" y="16"/>
                  </a:lnTo>
                  <a:lnTo>
                    <a:pt x="2728" y="195"/>
                  </a:lnTo>
                  <a:lnTo>
                    <a:pt x="2639" y="359"/>
                  </a:lnTo>
                  <a:lnTo>
                    <a:pt x="2430" y="701"/>
                  </a:lnTo>
                  <a:lnTo>
                    <a:pt x="2206" y="1000"/>
                  </a:lnTo>
                  <a:lnTo>
                    <a:pt x="1938" y="1298"/>
                  </a:lnTo>
                  <a:lnTo>
                    <a:pt x="1655" y="1551"/>
                  </a:lnTo>
                  <a:lnTo>
                    <a:pt x="1357" y="1790"/>
                  </a:lnTo>
                  <a:lnTo>
                    <a:pt x="1029" y="1999"/>
                  </a:lnTo>
                  <a:lnTo>
                    <a:pt x="850" y="2088"/>
                  </a:lnTo>
                  <a:lnTo>
                    <a:pt x="686" y="2177"/>
                  </a:lnTo>
                  <a:lnTo>
                    <a:pt x="641" y="2401"/>
                  </a:lnTo>
                  <a:lnTo>
                    <a:pt x="581" y="2610"/>
                  </a:lnTo>
                  <a:lnTo>
                    <a:pt x="522" y="2804"/>
                  </a:lnTo>
                  <a:lnTo>
                    <a:pt x="432" y="3012"/>
                  </a:lnTo>
                  <a:lnTo>
                    <a:pt x="343" y="3191"/>
                  </a:lnTo>
                  <a:lnTo>
                    <a:pt x="239" y="3385"/>
                  </a:lnTo>
                  <a:lnTo>
                    <a:pt x="119" y="3564"/>
                  </a:lnTo>
                  <a:lnTo>
                    <a:pt x="0" y="3728"/>
                  </a:lnTo>
                  <a:lnTo>
                    <a:pt x="343" y="3832"/>
                  </a:lnTo>
                  <a:lnTo>
                    <a:pt x="716" y="3922"/>
                  </a:lnTo>
                  <a:lnTo>
                    <a:pt x="1088" y="3966"/>
                  </a:lnTo>
                  <a:lnTo>
                    <a:pt x="1461" y="3981"/>
                  </a:lnTo>
                  <a:lnTo>
                    <a:pt x="1834" y="3966"/>
                  </a:lnTo>
                  <a:lnTo>
                    <a:pt x="2177" y="3922"/>
                  </a:lnTo>
                  <a:lnTo>
                    <a:pt x="2520" y="3847"/>
                  </a:lnTo>
                  <a:lnTo>
                    <a:pt x="2862" y="3758"/>
                  </a:lnTo>
                  <a:lnTo>
                    <a:pt x="3176" y="3624"/>
                  </a:lnTo>
                  <a:lnTo>
                    <a:pt x="3489" y="3474"/>
                  </a:lnTo>
                  <a:lnTo>
                    <a:pt x="3787" y="3310"/>
                  </a:lnTo>
                  <a:lnTo>
                    <a:pt x="4055" y="3102"/>
                  </a:lnTo>
                  <a:lnTo>
                    <a:pt x="3846" y="2818"/>
                  </a:lnTo>
                  <a:lnTo>
                    <a:pt x="3667" y="2520"/>
                  </a:lnTo>
                  <a:lnTo>
                    <a:pt x="3503" y="2207"/>
                  </a:lnTo>
                  <a:lnTo>
                    <a:pt x="3369" y="1879"/>
                  </a:lnTo>
                  <a:lnTo>
                    <a:pt x="3250" y="1536"/>
                  </a:lnTo>
                  <a:lnTo>
                    <a:pt x="3176" y="1179"/>
                  </a:lnTo>
                  <a:lnTo>
                    <a:pt x="3131" y="806"/>
                  </a:lnTo>
                  <a:lnTo>
                    <a:pt x="3116" y="433"/>
                  </a:lnTo>
                  <a:lnTo>
                    <a:pt x="3116" y="22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735575" y="2412650"/>
              <a:ext cx="64875" cy="93200"/>
            </a:xfrm>
            <a:custGeom>
              <a:rect b="b" l="l" r="r" t="t"/>
              <a:pathLst>
                <a:path extrusionOk="0" h="3728" w="2595">
                  <a:moveTo>
                    <a:pt x="1656" y="1"/>
                  </a:moveTo>
                  <a:lnTo>
                    <a:pt x="1492" y="135"/>
                  </a:lnTo>
                  <a:lnTo>
                    <a:pt x="1328" y="269"/>
                  </a:lnTo>
                  <a:lnTo>
                    <a:pt x="1179" y="418"/>
                  </a:lnTo>
                  <a:lnTo>
                    <a:pt x="1029" y="582"/>
                  </a:lnTo>
                  <a:lnTo>
                    <a:pt x="895" y="746"/>
                  </a:lnTo>
                  <a:lnTo>
                    <a:pt x="761" y="910"/>
                  </a:lnTo>
                  <a:lnTo>
                    <a:pt x="642" y="1089"/>
                  </a:lnTo>
                  <a:lnTo>
                    <a:pt x="537" y="1283"/>
                  </a:lnTo>
                  <a:lnTo>
                    <a:pt x="433" y="1462"/>
                  </a:lnTo>
                  <a:lnTo>
                    <a:pt x="344" y="1671"/>
                  </a:lnTo>
                  <a:lnTo>
                    <a:pt x="254" y="1864"/>
                  </a:lnTo>
                  <a:lnTo>
                    <a:pt x="195" y="2073"/>
                  </a:lnTo>
                  <a:lnTo>
                    <a:pt x="120" y="2282"/>
                  </a:lnTo>
                  <a:lnTo>
                    <a:pt x="75" y="2491"/>
                  </a:lnTo>
                  <a:lnTo>
                    <a:pt x="31" y="2714"/>
                  </a:lnTo>
                  <a:lnTo>
                    <a:pt x="1" y="2938"/>
                  </a:lnTo>
                  <a:lnTo>
                    <a:pt x="329" y="2953"/>
                  </a:lnTo>
                  <a:lnTo>
                    <a:pt x="642" y="2983"/>
                  </a:lnTo>
                  <a:lnTo>
                    <a:pt x="880" y="3027"/>
                  </a:lnTo>
                  <a:lnTo>
                    <a:pt x="1134" y="3087"/>
                  </a:lnTo>
                  <a:lnTo>
                    <a:pt x="1372" y="3161"/>
                  </a:lnTo>
                  <a:lnTo>
                    <a:pt x="1596" y="3251"/>
                  </a:lnTo>
                  <a:lnTo>
                    <a:pt x="1835" y="3355"/>
                  </a:lnTo>
                  <a:lnTo>
                    <a:pt x="2043" y="3474"/>
                  </a:lnTo>
                  <a:lnTo>
                    <a:pt x="2252" y="3594"/>
                  </a:lnTo>
                  <a:lnTo>
                    <a:pt x="2461" y="3728"/>
                  </a:lnTo>
                  <a:lnTo>
                    <a:pt x="2520" y="3474"/>
                  </a:lnTo>
                  <a:lnTo>
                    <a:pt x="2565" y="3206"/>
                  </a:lnTo>
                  <a:lnTo>
                    <a:pt x="2595" y="2938"/>
                  </a:lnTo>
                  <a:lnTo>
                    <a:pt x="2595" y="2669"/>
                  </a:lnTo>
                  <a:lnTo>
                    <a:pt x="2580" y="2297"/>
                  </a:lnTo>
                  <a:lnTo>
                    <a:pt x="2535" y="1924"/>
                  </a:lnTo>
                  <a:lnTo>
                    <a:pt x="2461" y="1566"/>
                  </a:lnTo>
                  <a:lnTo>
                    <a:pt x="2341" y="1223"/>
                  </a:lnTo>
                  <a:lnTo>
                    <a:pt x="2207" y="895"/>
                  </a:lnTo>
                  <a:lnTo>
                    <a:pt x="2043" y="582"/>
                  </a:lnTo>
                  <a:lnTo>
                    <a:pt x="1864" y="284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751600" y="2487200"/>
              <a:ext cx="45500" cy="58925"/>
            </a:xfrm>
            <a:custGeom>
              <a:rect b="b" l="l" r="r" t="t"/>
              <a:pathLst>
                <a:path extrusionOk="0" h="2357" w="1820">
                  <a:moveTo>
                    <a:pt x="1" y="1"/>
                  </a:moveTo>
                  <a:lnTo>
                    <a:pt x="195" y="254"/>
                  </a:lnTo>
                  <a:lnTo>
                    <a:pt x="374" y="522"/>
                  </a:lnTo>
                  <a:lnTo>
                    <a:pt x="538" y="791"/>
                  </a:lnTo>
                  <a:lnTo>
                    <a:pt x="687" y="1089"/>
                  </a:lnTo>
                  <a:lnTo>
                    <a:pt x="806" y="1387"/>
                  </a:lnTo>
                  <a:lnTo>
                    <a:pt x="895" y="1700"/>
                  </a:lnTo>
                  <a:lnTo>
                    <a:pt x="970" y="2013"/>
                  </a:lnTo>
                  <a:lnTo>
                    <a:pt x="1015" y="2356"/>
                  </a:lnTo>
                  <a:lnTo>
                    <a:pt x="1149" y="2177"/>
                  </a:lnTo>
                  <a:lnTo>
                    <a:pt x="1283" y="1983"/>
                  </a:lnTo>
                  <a:lnTo>
                    <a:pt x="1387" y="1790"/>
                  </a:lnTo>
                  <a:lnTo>
                    <a:pt x="1507" y="1596"/>
                  </a:lnTo>
                  <a:lnTo>
                    <a:pt x="1596" y="1402"/>
                  </a:lnTo>
                  <a:lnTo>
                    <a:pt x="1686" y="1178"/>
                  </a:lnTo>
                  <a:lnTo>
                    <a:pt x="1760" y="970"/>
                  </a:lnTo>
                  <a:lnTo>
                    <a:pt x="1820" y="746"/>
                  </a:lnTo>
                  <a:lnTo>
                    <a:pt x="1611" y="612"/>
                  </a:lnTo>
                  <a:lnTo>
                    <a:pt x="1402" y="492"/>
                  </a:lnTo>
                  <a:lnTo>
                    <a:pt x="1194" y="373"/>
                  </a:lnTo>
                  <a:lnTo>
                    <a:pt x="955" y="269"/>
                  </a:lnTo>
                  <a:lnTo>
                    <a:pt x="731" y="179"/>
                  </a:lnTo>
                  <a:lnTo>
                    <a:pt x="493" y="105"/>
                  </a:lnTo>
                  <a:lnTo>
                    <a:pt x="239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6735200" y="2486075"/>
              <a:ext cx="41775" cy="77550"/>
            </a:xfrm>
            <a:custGeom>
              <a:rect b="b" l="l" r="r" t="t"/>
              <a:pathLst>
                <a:path extrusionOk="0" h="3102" w="1671">
                  <a:moveTo>
                    <a:pt x="16" y="1"/>
                  </a:moveTo>
                  <a:lnTo>
                    <a:pt x="1" y="224"/>
                  </a:lnTo>
                  <a:lnTo>
                    <a:pt x="1" y="433"/>
                  </a:lnTo>
                  <a:lnTo>
                    <a:pt x="16" y="806"/>
                  </a:lnTo>
                  <a:lnTo>
                    <a:pt x="61" y="1179"/>
                  </a:lnTo>
                  <a:lnTo>
                    <a:pt x="135" y="1536"/>
                  </a:lnTo>
                  <a:lnTo>
                    <a:pt x="254" y="1879"/>
                  </a:lnTo>
                  <a:lnTo>
                    <a:pt x="388" y="2207"/>
                  </a:lnTo>
                  <a:lnTo>
                    <a:pt x="552" y="2520"/>
                  </a:lnTo>
                  <a:lnTo>
                    <a:pt x="731" y="2818"/>
                  </a:lnTo>
                  <a:lnTo>
                    <a:pt x="940" y="3102"/>
                  </a:lnTo>
                  <a:lnTo>
                    <a:pt x="1134" y="2953"/>
                  </a:lnTo>
                  <a:lnTo>
                    <a:pt x="1328" y="2774"/>
                  </a:lnTo>
                  <a:lnTo>
                    <a:pt x="1507" y="2595"/>
                  </a:lnTo>
                  <a:lnTo>
                    <a:pt x="1671" y="2401"/>
                  </a:lnTo>
                  <a:lnTo>
                    <a:pt x="1626" y="2058"/>
                  </a:lnTo>
                  <a:lnTo>
                    <a:pt x="1551" y="1745"/>
                  </a:lnTo>
                  <a:lnTo>
                    <a:pt x="1462" y="1432"/>
                  </a:lnTo>
                  <a:lnTo>
                    <a:pt x="1343" y="1134"/>
                  </a:lnTo>
                  <a:lnTo>
                    <a:pt x="1194" y="836"/>
                  </a:lnTo>
                  <a:lnTo>
                    <a:pt x="1030" y="567"/>
                  </a:lnTo>
                  <a:lnTo>
                    <a:pt x="851" y="299"/>
                  </a:lnTo>
                  <a:lnTo>
                    <a:pt x="657" y="46"/>
                  </a:lnTo>
                  <a:lnTo>
                    <a:pt x="344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6634950" y="2372775"/>
              <a:ext cx="101400" cy="133825"/>
            </a:xfrm>
            <a:custGeom>
              <a:rect b="b" l="l" r="r" t="t"/>
              <a:pathLst>
                <a:path extrusionOk="0" h="5353" w="4056">
                  <a:moveTo>
                    <a:pt x="2356" y="1"/>
                  </a:moveTo>
                  <a:lnTo>
                    <a:pt x="2103" y="16"/>
                  </a:lnTo>
                  <a:lnTo>
                    <a:pt x="1834" y="30"/>
                  </a:lnTo>
                  <a:lnTo>
                    <a:pt x="1596" y="75"/>
                  </a:lnTo>
                  <a:lnTo>
                    <a:pt x="1342" y="120"/>
                  </a:lnTo>
                  <a:lnTo>
                    <a:pt x="1372" y="403"/>
                  </a:lnTo>
                  <a:lnTo>
                    <a:pt x="1387" y="686"/>
                  </a:lnTo>
                  <a:lnTo>
                    <a:pt x="1387" y="895"/>
                  </a:lnTo>
                  <a:lnTo>
                    <a:pt x="1357" y="1104"/>
                  </a:lnTo>
                  <a:lnTo>
                    <a:pt x="1327" y="1298"/>
                  </a:lnTo>
                  <a:lnTo>
                    <a:pt x="1298" y="1491"/>
                  </a:lnTo>
                  <a:lnTo>
                    <a:pt x="1238" y="1685"/>
                  </a:lnTo>
                  <a:lnTo>
                    <a:pt x="1178" y="1879"/>
                  </a:lnTo>
                  <a:lnTo>
                    <a:pt x="1089" y="2058"/>
                  </a:lnTo>
                  <a:lnTo>
                    <a:pt x="1014" y="2222"/>
                  </a:lnTo>
                  <a:lnTo>
                    <a:pt x="910" y="2401"/>
                  </a:lnTo>
                  <a:lnTo>
                    <a:pt x="806" y="2565"/>
                  </a:lnTo>
                  <a:lnTo>
                    <a:pt x="686" y="2714"/>
                  </a:lnTo>
                  <a:lnTo>
                    <a:pt x="567" y="2863"/>
                  </a:lnTo>
                  <a:lnTo>
                    <a:pt x="433" y="2997"/>
                  </a:lnTo>
                  <a:lnTo>
                    <a:pt x="299" y="3131"/>
                  </a:lnTo>
                  <a:lnTo>
                    <a:pt x="150" y="3266"/>
                  </a:lnTo>
                  <a:lnTo>
                    <a:pt x="1" y="3385"/>
                  </a:lnTo>
                  <a:lnTo>
                    <a:pt x="254" y="3549"/>
                  </a:lnTo>
                  <a:lnTo>
                    <a:pt x="507" y="3758"/>
                  </a:lnTo>
                  <a:lnTo>
                    <a:pt x="731" y="3966"/>
                  </a:lnTo>
                  <a:lnTo>
                    <a:pt x="940" y="4220"/>
                  </a:lnTo>
                  <a:lnTo>
                    <a:pt x="1119" y="4473"/>
                  </a:lnTo>
                  <a:lnTo>
                    <a:pt x="1268" y="4756"/>
                  </a:lnTo>
                  <a:lnTo>
                    <a:pt x="1402" y="5040"/>
                  </a:lnTo>
                  <a:lnTo>
                    <a:pt x="1506" y="5353"/>
                  </a:lnTo>
                  <a:lnTo>
                    <a:pt x="1745" y="5189"/>
                  </a:lnTo>
                  <a:lnTo>
                    <a:pt x="1998" y="5040"/>
                  </a:lnTo>
                  <a:lnTo>
                    <a:pt x="2252" y="4905"/>
                  </a:lnTo>
                  <a:lnTo>
                    <a:pt x="2535" y="4801"/>
                  </a:lnTo>
                  <a:lnTo>
                    <a:pt x="2803" y="4712"/>
                  </a:lnTo>
                  <a:lnTo>
                    <a:pt x="3101" y="4637"/>
                  </a:lnTo>
                  <a:lnTo>
                    <a:pt x="3400" y="4578"/>
                  </a:lnTo>
                  <a:lnTo>
                    <a:pt x="3698" y="4548"/>
                  </a:lnTo>
                  <a:lnTo>
                    <a:pt x="3787" y="4354"/>
                  </a:lnTo>
                  <a:lnTo>
                    <a:pt x="3862" y="4145"/>
                  </a:lnTo>
                  <a:lnTo>
                    <a:pt x="3921" y="3936"/>
                  </a:lnTo>
                  <a:lnTo>
                    <a:pt x="3966" y="3728"/>
                  </a:lnTo>
                  <a:lnTo>
                    <a:pt x="4011" y="3504"/>
                  </a:lnTo>
                  <a:lnTo>
                    <a:pt x="4041" y="3295"/>
                  </a:lnTo>
                  <a:lnTo>
                    <a:pt x="4056" y="3072"/>
                  </a:lnTo>
                  <a:lnTo>
                    <a:pt x="4056" y="2848"/>
                  </a:lnTo>
                  <a:lnTo>
                    <a:pt x="4056" y="2639"/>
                  </a:lnTo>
                  <a:lnTo>
                    <a:pt x="4041" y="2446"/>
                  </a:lnTo>
                  <a:lnTo>
                    <a:pt x="4011" y="2252"/>
                  </a:lnTo>
                  <a:lnTo>
                    <a:pt x="3981" y="2058"/>
                  </a:lnTo>
                  <a:lnTo>
                    <a:pt x="3907" y="1685"/>
                  </a:lnTo>
                  <a:lnTo>
                    <a:pt x="3772" y="1327"/>
                  </a:lnTo>
                  <a:lnTo>
                    <a:pt x="3623" y="985"/>
                  </a:lnTo>
                  <a:lnTo>
                    <a:pt x="3444" y="657"/>
                  </a:lnTo>
                  <a:lnTo>
                    <a:pt x="3251" y="344"/>
                  </a:lnTo>
                  <a:lnTo>
                    <a:pt x="3012" y="45"/>
                  </a:lnTo>
                  <a:lnTo>
                    <a:pt x="2684" y="1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6672600" y="2486450"/>
              <a:ext cx="54800" cy="54075"/>
            </a:xfrm>
            <a:custGeom>
              <a:rect b="b" l="l" r="r" t="t"/>
              <a:pathLst>
                <a:path extrusionOk="0" h="2163" w="2192">
                  <a:moveTo>
                    <a:pt x="2192" y="1"/>
                  </a:moveTo>
                  <a:lnTo>
                    <a:pt x="1894" y="31"/>
                  </a:lnTo>
                  <a:lnTo>
                    <a:pt x="1595" y="90"/>
                  </a:lnTo>
                  <a:lnTo>
                    <a:pt x="1297" y="165"/>
                  </a:lnTo>
                  <a:lnTo>
                    <a:pt x="1029" y="254"/>
                  </a:lnTo>
                  <a:lnTo>
                    <a:pt x="746" y="358"/>
                  </a:lnTo>
                  <a:lnTo>
                    <a:pt x="492" y="493"/>
                  </a:lnTo>
                  <a:lnTo>
                    <a:pt x="239" y="642"/>
                  </a:lnTo>
                  <a:lnTo>
                    <a:pt x="0" y="806"/>
                  </a:lnTo>
                  <a:lnTo>
                    <a:pt x="45" y="1014"/>
                  </a:lnTo>
                  <a:lnTo>
                    <a:pt x="75" y="1223"/>
                  </a:lnTo>
                  <a:lnTo>
                    <a:pt x="105" y="1447"/>
                  </a:lnTo>
                  <a:lnTo>
                    <a:pt x="105" y="1656"/>
                  </a:lnTo>
                  <a:lnTo>
                    <a:pt x="90" y="1909"/>
                  </a:lnTo>
                  <a:lnTo>
                    <a:pt x="75" y="2162"/>
                  </a:lnTo>
                  <a:lnTo>
                    <a:pt x="239" y="2073"/>
                  </a:lnTo>
                  <a:lnTo>
                    <a:pt x="418" y="1984"/>
                  </a:lnTo>
                  <a:lnTo>
                    <a:pt x="746" y="1775"/>
                  </a:lnTo>
                  <a:lnTo>
                    <a:pt x="1044" y="1536"/>
                  </a:lnTo>
                  <a:lnTo>
                    <a:pt x="1327" y="1283"/>
                  </a:lnTo>
                  <a:lnTo>
                    <a:pt x="1595" y="985"/>
                  </a:lnTo>
                  <a:lnTo>
                    <a:pt x="1819" y="686"/>
                  </a:lnTo>
                  <a:lnTo>
                    <a:pt x="2028" y="344"/>
                  </a:lnTo>
                  <a:lnTo>
                    <a:pt x="2117" y="18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6530975" y="2546825"/>
              <a:ext cx="101025" cy="63400"/>
            </a:xfrm>
            <a:custGeom>
              <a:rect b="b" l="l" r="r" t="t"/>
              <a:pathLst>
                <a:path extrusionOk="0" h="2536" w="4041">
                  <a:moveTo>
                    <a:pt x="3220" y="1"/>
                  </a:moveTo>
                  <a:lnTo>
                    <a:pt x="3116" y="150"/>
                  </a:lnTo>
                  <a:lnTo>
                    <a:pt x="2982" y="314"/>
                  </a:lnTo>
                  <a:lnTo>
                    <a:pt x="2848" y="448"/>
                  </a:lnTo>
                  <a:lnTo>
                    <a:pt x="2713" y="582"/>
                  </a:lnTo>
                  <a:lnTo>
                    <a:pt x="2564" y="716"/>
                  </a:lnTo>
                  <a:lnTo>
                    <a:pt x="2400" y="836"/>
                  </a:lnTo>
                  <a:lnTo>
                    <a:pt x="2236" y="940"/>
                  </a:lnTo>
                  <a:lnTo>
                    <a:pt x="2072" y="1044"/>
                  </a:lnTo>
                  <a:lnTo>
                    <a:pt x="1893" y="1134"/>
                  </a:lnTo>
                  <a:lnTo>
                    <a:pt x="1715" y="1208"/>
                  </a:lnTo>
                  <a:lnTo>
                    <a:pt x="1521" y="1283"/>
                  </a:lnTo>
                  <a:lnTo>
                    <a:pt x="1327" y="1343"/>
                  </a:lnTo>
                  <a:lnTo>
                    <a:pt x="1118" y="1387"/>
                  </a:lnTo>
                  <a:lnTo>
                    <a:pt x="924" y="1417"/>
                  </a:lnTo>
                  <a:lnTo>
                    <a:pt x="716" y="1432"/>
                  </a:lnTo>
                  <a:lnTo>
                    <a:pt x="253" y="1432"/>
                  </a:lnTo>
                  <a:lnTo>
                    <a:pt x="0" y="1402"/>
                  </a:lnTo>
                  <a:lnTo>
                    <a:pt x="119" y="1522"/>
                  </a:lnTo>
                  <a:lnTo>
                    <a:pt x="239" y="1656"/>
                  </a:lnTo>
                  <a:lnTo>
                    <a:pt x="373" y="1760"/>
                  </a:lnTo>
                  <a:lnTo>
                    <a:pt x="507" y="1864"/>
                  </a:lnTo>
                  <a:lnTo>
                    <a:pt x="641" y="1969"/>
                  </a:lnTo>
                  <a:lnTo>
                    <a:pt x="790" y="2058"/>
                  </a:lnTo>
                  <a:lnTo>
                    <a:pt x="939" y="2148"/>
                  </a:lnTo>
                  <a:lnTo>
                    <a:pt x="1103" y="2222"/>
                  </a:lnTo>
                  <a:lnTo>
                    <a:pt x="1252" y="2297"/>
                  </a:lnTo>
                  <a:lnTo>
                    <a:pt x="1416" y="2356"/>
                  </a:lnTo>
                  <a:lnTo>
                    <a:pt x="1595" y="2416"/>
                  </a:lnTo>
                  <a:lnTo>
                    <a:pt x="1759" y="2461"/>
                  </a:lnTo>
                  <a:lnTo>
                    <a:pt x="1938" y="2491"/>
                  </a:lnTo>
                  <a:lnTo>
                    <a:pt x="2117" y="2520"/>
                  </a:lnTo>
                  <a:lnTo>
                    <a:pt x="2296" y="2535"/>
                  </a:lnTo>
                  <a:lnTo>
                    <a:pt x="2684" y="2535"/>
                  </a:lnTo>
                  <a:lnTo>
                    <a:pt x="2862" y="2505"/>
                  </a:lnTo>
                  <a:lnTo>
                    <a:pt x="3056" y="2491"/>
                  </a:lnTo>
                  <a:lnTo>
                    <a:pt x="3235" y="2446"/>
                  </a:lnTo>
                  <a:lnTo>
                    <a:pt x="3414" y="2401"/>
                  </a:lnTo>
                  <a:lnTo>
                    <a:pt x="3593" y="2341"/>
                  </a:lnTo>
                  <a:lnTo>
                    <a:pt x="3757" y="2282"/>
                  </a:lnTo>
                  <a:lnTo>
                    <a:pt x="3921" y="2207"/>
                  </a:lnTo>
                  <a:lnTo>
                    <a:pt x="3906" y="1835"/>
                  </a:lnTo>
                  <a:lnTo>
                    <a:pt x="3921" y="1551"/>
                  </a:lnTo>
                  <a:lnTo>
                    <a:pt x="3951" y="1283"/>
                  </a:lnTo>
                  <a:lnTo>
                    <a:pt x="3981" y="1015"/>
                  </a:lnTo>
                  <a:lnTo>
                    <a:pt x="4040" y="761"/>
                  </a:lnTo>
                  <a:lnTo>
                    <a:pt x="3846" y="612"/>
                  </a:lnTo>
                  <a:lnTo>
                    <a:pt x="3653" y="448"/>
                  </a:lnTo>
                  <a:lnTo>
                    <a:pt x="3474" y="269"/>
                  </a:lnTo>
                  <a:lnTo>
                    <a:pt x="3310" y="90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628625" y="2565850"/>
              <a:ext cx="28700" cy="36175"/>
            </a:xfrm>
            <a:custGeom>
              <a:rect b="b" l="l" r="r" t="t"/>
              <a:pathLst>
                <a:path extrusionOk="0" h="1447" w="1148">
                  <a:moveTo>
                    <a:pt x="134" y="0"/>
                  </a:moveTo>
                  <a:lnTo>
                    <a:pt x="75" y="254"/>
                  </a:lnTo>
                  <a:lnTo>
                    <a:pt x="45" y="522"/>
                  </a:lnTo>
                  <a:lnTo>
                    <a:pt x="15" y="790"/>
                  </a:lnTo>
                  <a:lnTo>
                    <a:pt x="0" y="1074"/>
                  </a:lnTo>
                  <a:lnTo>
                    <a:pt x="15" y="1446"/>
                  </a:lnTo>
                  <a:lnTo>
                    <a:pt x="179" y="1357"/>
                  </a:lnTo>
                  <a:lnTo>
                    <a:pt x="343" y="1267"/>
                  </a:lnTo>
                  <a:lnTo>
                    <a:pt x="492" y="1163"/>
                  </a:lnTo>
                  <a:lnTo>
                    <a:pt x="641" y="1044"/>
                  </a:lnTo>
                  <a:lnTo>
                    <a:pt x="775" y="924"/>
                  </a:lnTo>
                  <a:lnTo>
                    <a:pt x="909" y="805"/>
                  </a:lnTo>
                  <a:lnTo>
                    <a:pt x="1029" y="671"/>
                  </a:lnTo>
                  <a:lnTo>
                    <a:pt x="1148" y="537"/>
                  </a:lnTo>
                  <a:lnTo>
                    <a:pt x="880" y="433"/>
                  </a:lnTo>
                  <a:lnTo>
                    <a:pt x="626" y="298"/>
                  </a:lnTo>
                  <a:lnTo>
                    <a:pt x="373" y="16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6613700" y="2549075"/>
              <a:ext cx="23875" cy="16800"/>
            </a:xfrm>
            <a:custGeom>
              <a:rect b="b" l="l" r="r" t="t"/>
              <a:pathLst>
                <a:path extrusionOk="0" h="672" w="955">
                  <a:moveTo>
                    <a:pt x="1" y="0"/>
                  </a:moveTo>
                  <a:lnTo>
                    <a:pt x="165" y="179"/>
                  </a:lnTo>
                  <a:lnTo>
                    <a:pt x="344" y="358"/>
                  </a:lnTo>
                  <a:lnTo>
                    <a:pt x="537" y="522"/>
                  </a:lnTo>
                  <a:lnTo>
                    <a:pt x="731" y="671"/>
                  </a:lnTo>
                  <a:lnTo>
                    <a:pt x="836" y="343"/>
                  </a:lnTo>
                  <a:lnTo>
                    <a:pt x="955" y="30"/>
                  </a:lnTo>
                  <a:lnTo>
                    <a:pt x="642" y="45"/>
                  </a:lnTo>
                  <a:lnTo>
                    <a:pt x="314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631975" y="2540500"/>
              <a:ext cx="42500" cy="38775"/>
            </a:xfrm>
            <a:custGeom>
              <a:rect b="b" l="l" r="r" t="t"/>
              <a:pathLst>
                <a:path extrusionOk="0" h="1551" w="1700">
                  <a:moveTo>
                    <a:pt x="1700" y="0"/>
                  </a:moveTo>
                  <a:lnTo>
                    <a:pt x="1342" y="149"/>
                  </a:lnTo>
                  <a:lnTo>
                    <a:pt x="984" y="254"/>
                  </a:lnTo>
                  <a:lnTo>
                    <a:pt x="611" y="328"/>
                  </a:lnTo>
                  <a:lnTo>
                    <a:pt x="224" y="373"/>
                  </a:lnTo>
                  <a:lnTo>
                    <a:pt x="105" y="686"/>
                  </a:lnTo>
                  <a:lnTo>
                    <a:pt x="0" y="1014"/>
                  </a:lnTo>
                  <a:lnTo>
                    <a:pt x="239" y="1178"/>
                  </a:lnTo>
                  <a:lnTo>
                    <a:pt x="492" y="1312"/>
                  </a:lnTo>
                  <a:lnTo>
                    <a:pt x="746" y="1447"/>
                  </a:lnTo>
                  <a:lnTo>
                    <a:pt x="1014" y="1551"/>
                  </a:lnTo>
                  <a:lnTo>
                    <a:pt x="1133" y="1387"/>
                  </a:lnTo>
                  <a:lnTo>
                    <a:pt x="1253" y="1208"/>
                  </a:lnTo>
                  <a:lnTo>
                    <a:pt x="1357" y="1014"/>
                  </a:lnTo>
                  <a:lnTo>
                    <a:pt x="1446" y="835"/>
                  </a:lnTo>
                  <a:lnTo>
                    <a:pt x="1536" y="627"/>
                  </a:lnTo>
                  <a:lnTo>
                    <a:pt x="1595" y="433"/>
                  </a:lnTo>
                  <a:lnTo>
                    <a:pt x="1655" y="224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611475" y="2457375"/>
              <a:ext cx="61150" cy="92850"/>
            </a:xfrm>
            <a:custGeom>
              <a:rect b="b" l="l" r="r" t="t"/>
              <a:pathLst>
                <a:path extrusionOk="0" h="3714" w="2446">
                  <a:moveTo>
                    <a:pt x="940" y="1"/>
                  </a:moveTo>
                  <a:lnTo>
                    <a:pt x="776" y="105"/>
                  </a:lnTo>
                  <a:lnTo>
                    <a:pt x="612" y="195"/>
                  </a:lnTo>
                  <a:lnTo>
                    <a:pt x="448" y="284"/>
                  </a:lnTo>
                  <a:lnTo>
                    <a:pt x="269" y="359"/>
                  </a:lnTo>
                  <a:lnTo>
                    <a:pt x="343" y="508"/>
                  </a:lnTo>
                  <a:lnTo>
                    <a:pt x="403" y="672"/>
                  </a:lnTo>
                  <a:lnTo>
                    <a:pt x="448" y="851"/>
                  </a:lnTo>
                  <a:lnTo>
                    <a:pt x="492" y="1015"/>
                  </a:lnTo>
                  <a:lnTo>
                    <a:pt x="522" y="1194"/>
                  </a:lnTo>
                  <a:lnTo>
                    <a:pt x="552" y="1372"/>
                  </a:lnTo>
                  <a:lnTo>
                    <a:pt x="567" y="1551"/>
                  </a:lnTo>
                  <a:lnTo>
                    <a:pt x="567" y="1730"/>
                  </a:lnTo>
                  <a:lnTo>
                    <a:pt x="567" y="1984"/>
                  </a:lnTo>
                  <a:lnTo>
                    <a:pt x="537" y="2237"/>
                  </a:lnTo>
                  <a:lnTo>
                    <a:pt x="492" y="2476"/>
                  </a:lnTo>
                  <a:lnTo>
                    <a:pt x="418" y="2714"/>
                  </a:lnTo>
                  <a:lnTo>
                    <a:pt x="343" y="2938"/>
                  </a:lnTo>
                  <a:lnTo>
                    <a:pt x="254" y="3161"/>
                  </a:lnTo>
                  <a:lnTo>
                    <a:pt x="134" y="3370"/>
                  </a:lnTo>
                  <a:lnTo>
                    <a:pt x="0" y="3579"/>
                  </a:lnTo>
                  <a:lnTo>
                    <a:pt x="90" y="3668"/>
                  </a:lnTo>
                  <a:lnTo>
                    <a:pt x="403" y="3698"/>
                  </a:lnTo>
                  <a:lnTo>
                    <a:pt x="731" y="3713"/>
                  </a:lnTo>
                  <a:lnTo>
                    <a:pt x="1044" y="3698"/>
                  </a:lnTo>
                  <a:lnTo>
                    <a:pt x="1163" y="3445"/>
                  </a:lnTo>
                  <a:lnTo>
                    <a:pt x="1312" y="3206"/>
                  </a:lnTo>
                  <a:lnTo>
                    <a:pt x="1461" y="2968"/>
                  </a:lnTo>
                  <a:lnTo>
                    <a:pt x="1625" y="2744"/>
                  </a:lnTo>
                  <a:lnTo>
                    <a:pt x="1804" y="2535"/>
                  </a:lnTo>
                  <a:lnTo>
                    <a:pt x="2013" y="2327"/>
                  </a:lnTo>
                  <a:lnTo>
                    <a:pt x="2222" y="2148"/>
                  </a:lnTo>
                  <a:lnTo>
                    <a:pt x="2445" y="1969"/>
                  </a:lnTo>
                  <a:lnTo>
                    <a:pt x="2341" y="1656"/>
                  </a:lnTo>
                  <a:lnTo>
                    <a:pt x="2207" y="1372"/>
                  </a:lnTo>
                  <a:lnTo>
                    <a:pt x="2058" y="1089"/>
                  </a:lnTo>
                  <a:lnTo>
                    <a:pt x="1879" y="836"/>
                  </a:lnTo>
                  <a:lnTo>
                    <a:pt x="1670" y="582"/>
                  </a:lnTo>
                  <a:lnTo>
                    <a:pt x="1446" y="374"/>
                  </a:lnTo>
                  <a:lnTo>
                    <a:pt x="1193" y="165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637550" y="2506575"/>
              <a:ext cx="37675" cy="43275"/>
            </a:xfrm>
            <a:custGeom>
              <a:rect b="b" l="l" r="r" t="t"/>
              <a:pathLst>
                <a:path extrusionOk="0" h="1731" w="1507">
                  <a:moveTo>
                    <a:pt x="1402" y="1"/>
                  </a:moveTo>
                  <a:lnTo>
                    <a:pt x="1179" y="180"/>
                  </a:lnTo>
                  <a:lnTo>
                    <a:pt x="970" y="359"/>
                  </a:lnTo>
                  <a:lnTo>
                    <a:pt x="761" y="567"/>
                  </a:lnTo>
                  <a:lnTo>
                    <a:pt x="582" y="776"/>
                  </a:lnTo>
                  <a:lnTo>
                    <a:pt x="418" y="1000"/>
                  </a:lnTo>
                  <a:lnTo>
                    <a:pt x="269" y="1238"/>
                  </a:lnTo>
                  <a:lnTo>
                    <a:pt x="120" y="1477"/>
                  </a:lnTo>
                  <a:lnTo>
                    <a:pt x="1" y="1730"/>
                  </a:lnTo>
                  <a:lnTo>
                    <a:pt x="1" y="1730"/>
                  </a:lnTo>
                  <a:lnTo>
                    <a:pt x="388" y="1685"/>
                  </a:lnTo>
                  <a:lnTo>
                    <a:pt x="761" y="1611"/>
                  </a:lnTo>
                  <a:lnTo>
                    <a:pt x="1119" y="1506"/>
                  </a:lnTo>
                  <a:lnTo>
                    <a:pt x="1477" y="1357"/>
                  </a:lnTo>
                  <a:lnTo>
                    <a:pt x="1492" y="1104"/>
                  </a:lnTo>
                  <a:lnTo>
                    <a:pt x="1507" y="851"/>
                  </a:lnTo>
                  <a:lnTo>
                    <a:pt x="1507" y="642"/>
                  </a:lnTo>
                  <a:lnTo>
                    <a:pt x="1477" y="418"/>
                  </a:lnTo>
                  <a:lnTo>
                    <a:pt x="1447" y="20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510825" y="2461850"/>
              <a:ext cx="100675" cy="120800"/>
            </a:xfrm>
            <a:custGeom>
              <a:rect b="b" l="l" r="r" t="t"/>
              <a:pathLst>
                <a:path extrusionOk="0" h="4832" w="4027">
                  <a:moveTo>
                    <a:pt x="1462" y="1"/>
                  </a:moveTo>
                  <a:lnTo>
                    <a:pt x="1373" y="254"/>
                  </a:lnTo>
                  <a:lnTo>
                    <a:pt x="1268" y="493"/>
                  </a:lnTo>
                  <a:lnTo>
                    <a:pt x="1134" y="731"/>
                  </a:lnTo>
                  <a:lnTo>
                    <a:pt x="985" y="940"/>
                  </a:lnTo>
                  <a:lnTo>
                    <a:pt x="806" y="1134"/>
                  </a:lnTo>
                  <a:lnTo>
                    <a:pt x="612" y="1313"/>
                  </a:lnTo>
                  <a:lnTo>
                    <a:pt x="404" y="1477"/>
                  </a:lnTo>
                  <a:lnTo>
                    <a:pt x="165" y="1611"/>
                  </a:lnTo>
                  <a:lnTo>
                    <a:pt x="105" y="1849"/>
                  </a:lnTo>
                  <a:lnTo>
                    <a:pt x="46" y="2118"/>
                  </a:lnTo>
                  <a:lnTo>
                    <a:pt x="16" y="2371"/>
                  </a:lnTo>
                  <a:lnTo>
                    <a:pt x="1" y="2640"/>
                  </a:lnTo>
                  <a:lnTo>
                    <a:pt x="16" y="2953"/>
                  </a:lnTo>
                  <a:lnTo>
                    <a:pt x="61" y="3251"/>
                  </a:lnTo>
                  <a:lnTo>
                    <a:pt x="120" y="3534"/>
                  </a:lnTo>
                  <a:lnTo>
                    <a:pt x="225" y="3817"/>
                  </a:lnTo>
                  <a:lnTo>
                    <a:pt x="329" y="4086"/>
                  </a:lnTo>
                  <a:lnTo>
                    <a:pt x="463" y="4339"/>
                  </a:lnTo>
                  <a:lnTo>
                    <a:pt x="627" y="4578"/>
                  </a:lnTo>
                  <a:lnTo>
                    <a:pt x="806" y="4801"/>
                  </a:lnTo>
                  <a:lnTo>
                    <a:pt x="1059" y="4831"/>
                  </a:lnTo>
                  <a:lnTo>
                    <a:pt x="1522" y="4831"/>
                  </a:lnTo>
                  <a:lnTo>
                    <a:pt x="1730" y="4816"/>
                  </a:lnTo>
                  <a:lnTo>
                    <a:pt x="1924" y="4786"/>
                  </a:lnTo>
                  <a:lnTo>
                    <a:pt x="2133" y="4742"/>
                  </a:lnTo>
                  <a:lnTo>
                    <a:pt x="2327" y="4682"/>
                  </a:lnTo>
                  <a:lnTo>
                    <a:pt x="2521" y="4607"/>
                  </a:lnTo>
                  <a:lnTo>
                    <a:pt x="2699" y="4533"/>
                  </a:lnTo>
                  <a:lnTo>
                    <a:pt x="2878" y="4443"/>
                  </a:lnTo>
                  <a:lnTo>
                    <a:pt x="3042" y="4339"/>
                  </a:lnTo>
                  <a:lnTo>
                    <a:pt x="3206" y="4235"/>
                  </a:lnTo>
                  <a:lnTo>
                    <a:pt x="3370" y="4115"/>
                  </a:lnTo>
                  <a:lnTo>
                    <a:pt x="3519" y="3981"/>
                  </a:lnTo>
                  <a:lnTo>
                    <a:pt x="3654" y="3847"/>
                  </a:lnTo>
                  <a:lnTo>
                    <a:pt x="3788" y="3713"/>
                  </a:lnTo>
                  <a:lnTo>
                    <a:pt x="3922" y="3549"/>
                  </a:lnTo>
                  <a:lnTo>
                    <a:pt x="4026" y="3400"/>
                  </a:lnTo>
                  <a:lnTo>
                    <a:pt x="3818" y="3117"/>
                  </a:lnTo>
                  <a:lnTo>
                    <a:pt x="3624" y="2804"/>
                  </a:lnTo>
                  <a:lnTo>
                    <a:pt x="3460" y="2490"/>
                  </a:lnTo>
                  <a:lnTo>
                    <a:pt x="3326" y="2148"/>
                  </a:lnTo>
                  <a:lnTo>
                    <a:pt x="3206" y="1805"/>
                  </a:lnTo>
                  <a:lnTo>
                    <a:pt x="3132" y="1447"/>
                  </a:lnTo>
                  <a:lnTo>
                    <a:pt x="3087" y="1074"/>
                  </a:lnTo>
                  <a:lnTo>
                    <a:pt x="3072" y="701"/>
                  </a:lnTo>
                  <a:lnTo>
                    <a:pt x="3072" y="418"/>
                  </a:lnTo>
                  <a:lnTo>
                    <a:pt x="2849" y="403"/>
                  </a:lnTo>
                  <a:lnTo>
                    <a:pt x="2640" y="388"/>
                  </a:lnTo>
                  <a:lnTo>
                    <a:pt x="2431" y="359"/>
                  </a:lnTo>
                  <a:lnTo>
                    <a:pt x="2222" y="299"/>
                  </a:lnTo>
                  <a:lnTo>
                    <a:pt x="2029" y="239"/>
                  </a:lnTo>
                  <a:lnTo>
                    <a:pt x="1835" y="180"/>
                  </a:lnTo>
                  <a:lnTo>
                    <a:pt x="1641" y="9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587625" y="2466325"/>
              <a:ext cx="38025" cy="80525"/>
            </a:xfrm>
            <a:custGeom>
              <a:rect b="b" l="l" r="r" t="t"/>
              <a:pathLst>
                <a:path extrusionOk="0" h="3221" w="1521">
                  <a:moveTo>
                    <a:pt x="1223" y="1"/>
                  </a:moveTo>
                  <a:lnTo>
                    <a:pt x="939" y="105"/>
                  </a:lnTo>
                  <a:lnTo>
                    <a:pt x="641" y="180"/>
                  </a:lnTo>
                  <a:lnTo>
                    <a:pt x="328" y="224"/>
                  </a:lnTo>
                  <a:lnTo>
                    <a:pt x="0" y="239"/>
                  </a:lnTo>
                  <a:lnTo>
                    <a:pt x="0" y="522"/>
                  </a:lnTo>
                  <a:lnTo>
                    <a:pt x="15" y="895"/>
                  </a:lnTo>
                  <a:lnTo>
                    <a:pt x="60" y="1268"/>
                  </a:lnTo>
                  <a:lnTo>
                    <a:pt x="134" y="1626"/>
                  </a:lnTo>
                  <a:lnTo>
                    <a:pt x="254" y="1969"/>
                  </a:lnTo>
                  <a:lnTo>
                    <a:pt x="388" y="2311"/>
                  </a:lnTo>
                  <a:lnTo>
                    <a:pt x="552" y="2625"/>
                  </a:lnTo>
                  <a:lnTo>
                    <a:pt x="746" y="2938"/>
                  </a:lnTo>
                  <a:lnTo>
                    <a:pt x="954" y="3221"/>
                  </a:lnTo>
                  <a:lnTo>
                    <a:pt x="1088" y="3012"/>
                  </a:lnTo>
                  <a:lnTo>
                    <a:pt x="1208" y="2803"/>
                  </a:lnTo>
                  <a:lnTo>
                    <a:pt x="1297" y="2580"/>
                  </a:lnTo>
                  <a:lnTo>
                    <a:pt x="1372" y="2356"/>
                  </a:lnTo>
                  <a:lnTo>
                    <a:pt x="1446" y="2118"/>
                  </a:lnTo>
                  <a:lnTo>
                    <a:pt x="1491" y="1879"/>
                  </a:lnTo>
                  <a:lnTo>
                    <a:pt x="1521" y="1626"/>
                  </a:lnTo>
                  <a:lnTo>
                    <a:pt x="1521" y="1372"/>
                  </a:lnTo>
                  <a:lnTo>
                    <a:pt x="1521" y="1193"/>
                  </a:lnTo>
                  <a:lnTo>
                    <a:pt x="1506" y="1014"/>
                  </a:lnTo>
                  <a:lnTo>
                    <a:pt x="1476" y="836"/>
                  </a:lnTo>
                  <a:lnTo>
                    <a:pt x="1446" y="657"/>
                  </a:lnTo>
                  <a:lnTo>
                    <a:pt x="1402" y="493"/>
                  </a:lnTo>
                  <a:lnTo>
                    <a:pt x="1357" y="314"/>
                  </a:lnTo>
                  <a:lnTo>
                    <a:pt x="1297" y="150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547725" y="2308675"/>
              <a:ext cx="120800" cy="150600"/>
            </a:xfrm>
            <a:custGeom>
              <a:rect b="b" l="l" r="r" t="t"/>
              <a:pathLst>
                <a:path extrusionOk="0" h="6024" w="4832">
                  <a:moveTo>
                    <a:pt x="2088" y="0"/>
                  </a:moveTo>
                  <a:lnTo>
                    <a:pt x="2267" y="224"/>
                  </a:lnTo>
                  <a:lnTo>
                    <a:pt x="2431" y="477"/>
                  </a:lnTo>
                  <a:lnTo>
                    <a:pt x="2565" y="731"/>
                  </a:lnTo>
                  <a:lnTo>
                    <a:pt x="2684" y="984"/>
                  </a:lnTo>
                  <a:lnTo>
                    <a:pt x="2774" y="1268"/>
                  </a:lnTo>
                  <a:lnTo>
                    <a:pt x="2848" y="1551"/>
                  </a:lnTo>
                  <a:lnTo>
                    <a:pt x="2893" y="1849"/>
                  </a:lnTo>
                  <a:lnTo>
                    <a:pt x="2908" y="2162"/>
                  </a:lnTo>
                  <a:lnTo>
                    <a:pt x="2893" y="2475"/>
                  </a:lnTo>
                  <a:lnTo>
                    <a:pt x="2848" y="2773"/>
                  </a:lnTo>
                  <a:lnTo>
                    <a:pt x="2774" y="3057"/>
                  </a:lnTo>
                  <a:lnTo>
                    <a:pt x="2684" y="3340"/>
                  </a:lnTo>
                  <a:lnTo>
                    <a:pt x="2565" y="3608"/>
                  </a:lnTo>
                  <a:lnTo>
                    <a:pt x="2431" y="3862"/>
                  </a:lnTo>
                  <a:lnTo>
                    <a:pt x="2267" y="4100"/>
                  </a:lnTo>
                  <a:lnTo>
                    <a:pt x="2088" y="4324"/>
                  </a:lnTo>
                  <a:lnTo>
                    <a:pt x="1879" y="4533"/>
                  </a:lnTo>
                  <a:lnTo>
                    <a:pt x="1671" y="4726"/>
                  </a:lnTo>
                  <a:lnTo>
                    <a:pt x="1432" y="4905"/>
                  </a:lnTo>
                  <a:lnTo>
                    <a:pt x="1179" y="5054"/>
                  </a:lnTo>
                  <a:lnTo>
                    <a:pt x="925" y="5174"/>
                  </a:lnTo>
                  <a:lnTo>
                    <a:pt x="642" y="5278"/>
                  </a:lnTo>
                  <a:lnTo>
                    <a:pt x="359" y="5367"/>
                  </a:lnTo>
                  <a:lnTo>
                    <a:pt x="61" y="5412"/>
                  </a:lnTo>
                  <a:lnTo>
                    <a:pt x="61" y="5487"/>
                  </a:lnTo>
                  <a:lnTo>
                    <a:pt x="46" y="5755"/>
                  </a:lnTo>
                  <a:lnTo>
                    <a:pt x="1" y="6023"/>
                  </a:lnTo>
                  <a:lnTo>
                    <a:pt x="1" y="6023"/>
                  </a:lnTo>
                  <a:lnTo>
                    <a:pt x="210" y="5904"/>
                  </a:lnTo>
                  <a:lnTo>
                    <a:pt x="418" y="5800"/>
                  </a:lnTo>
                  <a:lnTo>
                    <a:pt x="627" y="5710"/>
                  </a:lnTo>
                  <a:lnTo>
                    <a:pt x="851" y="5636"/>
                  </a:lnTo>
                  <a:lnTo>
                    <a:pt x="1074" y="5561"/>
                  </a:lnTo>
                  <a:lnTo>
                    <a:pt x="1313" y="5516"/>
                  </a:lnTo>
                  <a:lnTo>
                    <a:pt x="1566" y="5502"/>
                  </a:lnTo>
                  <a:lnTo>
                    <a:pt x="1805" y="5487"/>
                  </a:lnTo>
                  <a:lnTo>
                    <a:pt x="1894" y="5233"/>
                  </a:lnTo>
                  <a:lnTo>
                    <a:pt x="2014" y="4980"/>
                  </a:lnTo>
                  <a:lnTo>
                    <a:pt x="2133" y="4741"/>
                  </a:lnTo>
                  <a:lnTo>
                    <a:pt x="2267" y="4518"/>
                  </a:lnTo>
                  <a:lnTo>
                    <a:pt x="2416" y="4294"/>
                  </a:lnTo>
                  <a:lnTo>
                    <a:pt x="2595" y="4085"/>
                  </a:lnTo>
                  <a:lnTo>
                    <a:pt x="2759" y="3891"/>
                  </a:lnTo>
                  <a:lnTo>
                    <a:pt x="2953" y="3698"/>
                  </a:lnTo>
                  <a:lnTo>
                    <a:pt x="3162" y="3534"/>
                  </a:lnTo>
                  <a:lnTo>
                    <a:pt x="3370" y="3370"/>
                  </a:lnTo>
                  <a:lnTo>
                    <a:pt x="3594" y="3221"/>
                  </a:lnTo>
                  <a:lnTo>
                    <a:pt x="3817" y="3086"/>
                  </a:lnTo>
                  <a:lnTo>
                    <a:pt x="4056" y="2952"/>
                  </a:lnTo>
                  <a:lnTo>
                    <a:pt x="4309" y="2848"/>
                  </a:lnTo>
                  <a:lnTo>
                    <a:pt x="4563" y="2758"/>
                  </a:lnTo>
                  <a:lnTo>
                    <a:pt x="4831" y="2684"/>
                  </a:lnTo>
                  <a:lnTo>
                    <a:pt x="4772" y="2430"/>
                  </a:lnTo>
                  <a:lnTo>
                    <a:pt x="4697" y="2192"/>
                  </a:lnTo>
                  <a:lnTo>
                    <a:pt x="4608" y="1953"/>
                  </a:lnTo>
                  <a:lnTo>
                    <a:pt x="4488" y="1715"/>
                  </a:lnTo>
                  <a:lnTo>
                    <a:pt x="4369" y="1491"/>
                  </a:lnTo>
                  <a:lnTo>
                    <a:pt x="4220" y="1283"/>
                  </a:lnTo>
                  <a:lnTo>
                    <a:pt x="4071" y="1089"/>
                  </a:lnTo>
                  <a:lnTo>
                    <a:pt x="3892" y="910"/>
                  </a:lnTo>
                  <a:lnTo>
                    <a:pt x="3713" y="746"/>
                  </a:lnTo>
                  <a:lnTo>
                    <a:pt x="3504" y="582"/>
                  </a:lnTo>
                  <a:lnTo>
                    <a:pt x="3296" y="448"/>
                  </a:lnTo>
                  <a:lnTo>
                    <a:pt x="3072" y="313"/>
                  </a:lnTo>
                  <a:lnTo>
                    <a:pt x="2848" y="209"/>
                  </a:lnTo>
                  <a:lnTo>
                    <a:pt x="2595" y="120"/>
                  </a:lnTo>
                  <a:lnTo>
                    <a:pt x="2356" y="6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592825" y="2375750"/>
              <a:ext cx="76800" cy="81650"/>
            </a:xfrm>
            <a:custGeom>
              <a:rect b="b" l="l" r="r" t="t"/>
              <a:pathLst>
                <a:path extrusionOk="0" h="3266" w="3072">
                  <a:moveTo>
                    <a:pt x="3027" y="1"/>
                  </a:moveTo>
                  <a:lnTo>
                    <a:pt x="2759" y="75"/>
                  </a:lnTo>
                  <a:lnTo>
                    <a:pt x="2505" y="165"/>
                  </a:lnTo>
                  <a:lnTo>
                    <a:pt x="2252" y="269"/>
                  </a:lnTo>
                  <a:lnTo>
                    <a:pt x="2013" y="403"/>
                  </a:lnTo>
                  <a:lnTo>
                    <a:pt x="1790" y="538"/>
                  </a:lnTo>
                  <a:lnTo>
                    <a:pt x="1566" y="687"/>
                  </a:lnTo>
                  <a:lnTo>
                    <a:pt x="1358" y="851"/>
                  </a:lnTo>
                  <a:lnTo>
                    <a:pt x="1149" y="1015"/>
                  </a:lnTo>
                  <a:lnTo>
                    <a:pt x="955" y="1208"/>
                  </a:lnTo>
                  <a:lnTo>
                    <a:pt x="791" y="1402"/>
                  </a:lnTo>
                  <a:lnTo>
                    <a:pt x="612" y="1611"/>
                  </a:lnTo>
                  <a:lnTo>
                    <a:pt x="463" y="1835"/>
                  </a:lnTo>
                  <a:lnTo>
                    <a:pt x="329" y="2058"/>
                  </a:lnTo>
                  <a:lnTo>
                    <a:pt x="210" y="2297"/>
                  </a:lnTo>
                  <a:lnTo>
                    <a:pt x="90" y="2550"/>
                  </a:lnTo>
                  <a:lnTo>
                    <a:pt x="1" y="2804"/>
                  </a:lnTo>
                  <a:lnTo>
                    <a:pt x="16" y="2804"/>
                  </a:lnTo>
                  <a:lnTo>
                    <a:pt x="269" y="2819"/>
                  </a:lnTo>
                  <a:lnTo>
                    <a:pt x="508" y="2833"/>
                  </a:lnTo>
                  <a:lnTo>
                    <a:pt x="821" y="2908"/>
                  </a:lnTo>
                  <a:lnTo>
                    <a:pt x="1119" y="2997"/>
                  </a:lnTo>
                  <a:lnTo>
                    <a:pt x="1402" y="3117"/>
                  </a:lnTo>
                  <a:lnTo>
                    <a:pt x="1686" y="3266"/>
                  </a:lnTo>
                  <a:lnTo>
                    <a:pt x="1835" y="3147"/>
                  </a:lnTo>
                  <a:lnTo>
                    <a:pt x="1984" y="3012"/>
                  </a:lnTo>
                  <a:lnTo>
                    <a:pt x="2118" y="2878"/>
                  </a:lnTo>
                  <a:lnTo>
                    <a:pt x="2252" y="2744"/>
                  </a:lnTo>
                  <a:lnTo>
                    <a:pt x="2371" y="2595"/>
                  </a:lnTo>
                  <a:lnTo>
                    <a:pt x="2491" y="2446"/>
                  </a:lnTo>
                  <a:lnTo>
                    <a:pt x="2595" y="2282"/>
                  </a:lnTo>
                  <a:lnTo>
                    <a:pt x="2699" y="2103"/>
                  </a:lnTo>
                  <a:lnTo>
                    <a:pt x="2774" y="1939"/>
                  </a:lnTo>
                  <a:lnTo>
                    <a:pt x="2863" y="1760"/>
                  </a:lnTo>
                  <a:lnTo>
                    <a:pt x="2923" y="1566"/>
                  </a:lnTo>
                  <a:lnTo>
                    <a:pt x="2983" y="1372"/>
                  </a:lnTo>
                  <a:lnTo>
                    <a:pt x="3012" y="1179"/>
                  </a:lnTo>
                  <a:lnTo>
                    <a:pt x="3042" y="985"/>
                  </a:lnTo>
                  <a:lnTo>
                    <a:pt x="3072" y="776"/>
                  </a:lnTo>
                  <a:lnTo>
                    <a:pt x="3072" y="567"/>
                  </a:lnTo>
                  <a:lnTo>
                    <a:pt x="3057" y="284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605500" y="2446575"/>
              <a:ext cx="29475" cy="19775"/>
            </a:xfrm>
            <a:custGeom>
              <a:rect b="b" l="l" r="r" t="t"/>
              <a:pathLst>
                <a:path extrusionOk="0" h="791" w="1179">
                  <a:moveTo>
                    <a:pt x="1" y="0"/>
                  </a:moveTo>
                  <a:lnTo>
                    <a:pt x="150" y="194"/>
                  </a:lnTo>
                  <a:lnTo>
                    <a:pt x="284" y="373"/>
                  </a:lnTo>
                  <a:lnTo>
                    <a:pt x="403" y="582"/>
                  </a:lnTo>
                  <a:lnTo>
                    <a:pt x="508" y="791"/>
                  </a:lnTo>
                  <a:lnTo>
                    <a:pt x="687" y="716"/>
                  </a:lnTo>
                  <a:lnTo>
                    <a:pt x="851" y="627"/>
                  </a:lnTo>
                  <a:lnTo>
                    <a:pt x="1015" y="537"/>
                  </a:lnTo>
                  <a:lnTo>
                    <a:pt x="1179" y="433"/>
                  </a:lnTo>
                  <a:lnTo>
                    <a:pt x="895" y="284"/>
                  </a:lnTo>
                  <a:lnTo>
                    <a:pt x="612" y="164"/>
                  </a:lnTo>
                  <a:lnTo>
                    <a:pt x="314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547375" y="2445825"/>
              <a:ext cx="45475" cy="26500"/>
            </a:xfrm>
            <a:custGeom>
              <a:rect b="b" l="l" r="r" t="t"/>
              <a:pathLst>
                <a:path extrusionOk="0" h="1060" w="1819">
                  <a:moveTo>
                    <a:pt x="1819" y="1"/>
                  </a:moveTo>
                  <a:lnTo>
                    <a:pt x="1580" y="16"/>
                  </a:lnTo>
                  <a:lnTo>
                    <a:pt x="1327" y="30"/>
                  </a:lnTo>
                  <a:lnTo>
                    <a:pt x="1088" y="75"/>
                  </a:lnTo>
                  <a:lnTo>
                    <a:pt x="865" y="150"/>
                  </a:lnTo>
                  <a:lnTo>
                    <a:pt x="641" y="224"/>
                  </a:lnTo>
                  <a:lnTo>
                    <a:pt x="432" y="314"/>
                  </a:lnTo>
                  <a:lnTo>
                    <a:pt x="224" y="418"/>
                  </a:lnTo>
                  <a:lnTo>
                    <a:pt x="15" y="537"/>
                  </a:lnTo>
                  <a:lnTo>
                    <a:pt x="0" y="642"/>
                  </a:lnTo>
                  <a:lnTo>
                    <a:pt x="179" y="731"/>
                  </a:lnTo>
                  <a:lnTo>
                    <a:pt x="373" y="821"/>
                  </a:lnTo>
                  <a:lnTo>
                    <a:pt x="567" y="880"/>
                  </a:lnTo>
                  <a:lnTo>
                    <a:pt x="760" y="940"/>
                  </a:lnTo>
                  <a:lnTo>
                    <a:pt x="969" y="1000"/>
                  </a:lnTo>
                  <a:lnTo>
                    <a:pt x="1178" y="1029"/>
                  </a:lnTo>
                  <a:lnTo>
                    <a:pt x="1387" y="1044"/>
                  </a:lnTo>
                  <a:lnTo>
                    <a:pt x="1610" y="1059"/>
                  </a:lnTo>
                  <a:lnTo>
                    <a:pt x="1640" y="791"/>
                  </a:lnTo>
                  <a:lnTo>
                    <a:pt x="1685" y="522"/>
                  </a:lnTo>
                  <a:lnTo>
                    <a:pt x="1744" y="25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587625" y="2445825"/>
              <a:ext cx="30575" cy="26500"/>
            </a:xfrm>
            <a:custGeom>
              <a:rect b="b" l="l" r="r" t="t"/>
              <a:pathLst>
                <a:path extrusionOk="0" h="1060" w="1223">
                  <a:moveTo>
                    <a:pt x="209" y="1"/>
                  </a:moveTo>
                  <a:lnTo>
                    <a:pt x="134" y="254"/>
                  </a:lnTo>
                  <a:lnTo>
                    <a:pt x="75" y="522"/>
                  </a:lnTo>
                  <a:lnTo>
                    <a:pt x="30" y="791"/>
                  </a:lnTo>
                  <a:lnTo>
                    <a:pt x="0" y="1059"/>
                  </a:lnTo>
                  <a:lnTo>
                    <a:pt x="328" y="1044"/>
                  </a:lnTo>
                  <a:lnTo>
                    <a:pt x="641" y="1000"/>
                  </a:lnTo>
                  <a:lnTo>
                    <a:pt x="939" y="925"/>
                  </a:lnTo>
                  <a:lnTo>
                    <a:pt x="1223" y="821"/>
                  </a:lnTo>
                  <a:lnTo>
                    <a:pt x="1118" y="612"/>
                  </a:lnTo>
                  <a:lnTo>
                    <a:pt x="999" y="403"/>
                  </a:lnTo>
                  <a:lnTo>
                    <a:pt x="865" y="224"/>
                  </a:lnTo>
                  <a:lnTo>
                    <a:pt x="716" y="30"/>
                  </a:lnTo>
                  <a:lnTo>
                    <a:pt x="477" y="1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505625" y="2307925"/>
              <a:ext cx="114825" cy="136075"/>
            </a:xfrm>
            <a:custGeom>
              <a:rect b="b" l="l" r="r" t="t"/>
              <a:pathLst>
                <a:path extrusionOk="0" h="5443" w="4593">
                  <a:moveTo>
                    <a:pt x="3280" y="1"/>
                  </a:moveTo>
                  <a:lnTo>
                    <a:pt x="2952" y="15"/>
                  </a:lnTo>
                  <a:lnTo>
                    <a:pt x="2639" y="60"/>
                  </a:lnTo>
                  <a:lnTo>
                    <a:pt x="2326" y="135"/>
                  </a:lnTo>
                  <a:lnTo>
                    <a:pt x="2028" y="239"/>
                  </a:lnTo>
                  <a:lnTo>
                    <a:pt x="1759" y="373"/>
                  </a:lnTo>
                  <a:lnTo>
                    <a:pt x="1491" y="522"/>
                  </a:lnTo>
                  <a:lnTo>
                    <a:pt x="1238" y="701"/>
                  </a:lnTo>
                  <a:lnTo>
                    <a:pt x="1014" y="910"/>
                  </a:lnTo>
                  <a:lnTo>
                    <a:pt x="805" y="1119"/>
                  </a:lnTo>
                  <a:lnTo>
                    <a:pt x="612" y="1357"/>
                  </a:lnTo>
                  <a:lnTo>
                    <a:pt x="448" y="1626"/>
                  </a:lnTo>
                  <a:lnTo>
                    <a:pt x="298" y="1894"/>
                  </a:lnTo>
                  <a:lnTo>
                    <a:pt x="179" y="2177"/>
                  </a:lnTo>
                  <a:lnTo>
                    <a:pt x="90" y="2475"/>
                  </a:lnTo>
                  <a:lnTo>
                    <a:pt x="30" y="2788"/>
                  </a:lnTo>
                  <a:lnTo>
                    <a:pt x="0" y="3102"/>
                  </a:lnTo>
                  <a:lnTo>
                    <a:pt x="179" y="3176"/>
                  </a:lnTo>
                  <a:lnTo>
                    <a:pt x="358" y="3251"/>
                  </a:lnTo>
                  <a:lnTo>
                    <a:pt x="522" y="3355"/>
                  </a:lnTo>
                  <a:lnTo>
                    <a:pt x="686" y="3459"/>
                  </a:lnTo>
                  <a:lnTo>
                    <a:pt x="835" y="3564"/>
                  </a:lnTo>
                  <a:lnTo>
                    <a:pt x="984" y="3698"/>
                  </a:lnTo>
                  <a:lnTo>
                    <a:pt x="1118" y="3832"/>
                  </a:lnTo>
                  <a:lnTo>
                    <a:pt x="1238" y="3981"/>
                  </a:lnTo>
                  <a:lnTo>
                    <a:pt x="1342" y="4145"/>
                  </a:lnTo>
                  <a:lnTo>
                    <a:pt x="1446" y="4309"/>
                  </a:lnTo>
                  <a:lnTo>
                    <a:pt x="1536" y="4488"/>
                  </a:lnTo>
                  <a:lnTo>
                    <a:pt x="1595" y="4667"/>
                  </a:lnTo>
                  <a:lnTo>
                    <a:pt x="1655" y="4846"/>
                  </a:lnTo>
                  <a:lnTo>
                    <a:pt x="1700" y="5040"/>
                  </a:lnTo>
                  <a:lnTo>
                    <a:pt x="1730" y="5248"/>
                  </a:lnTo>
                  <a:lnTo>
                    <a:pt x="1745" y="5442"/>
                  </a:lnTo>
                  <a:lnTo>
                    <a:pt x="2043" y="5397"/>
                  </a:lnTo>
                  <a:lnTo>
                    <a:pt x="2326" y="5308"/>
                  </a:lnTo>
                  <a:lnTo>
                    <a:pt x="2609" y="5204"/>
                  </a:lnTo>
                  <a:lnTo>
                    <a:pt x="2863" y="5084"/>
                  </a:lnTo>
                  <a:lnTo>
                    <a:pt x="3116" y="4935"/>
                  </a:lnTo>
                  <a:lnTo>
                    <a:pt x="3355" y="4756"/>
                  </a:lnTo>
                  <a:lnTo>
                    <a:pt x="3563" y="4563"/>
                  </a:lnTo>
                  <a:lnTo>
                    <a:pt x="3772" y="4354"/>
                  </a:lnTo>
                  <a:lnTo>
                    <a:pt x="3951" y="4130"/>
                  </a:lnTo>
                  <a:lnTo>
                    <a:pt x="4115" y="3892"/>
                  </a:lnTo>
                  <a:lnTo>
                    <a:pt x="4249" y="3638"/>
                  </a:lnTo>
                  <a:lnTo>
                    <a:pt x="4368" y="3370"/>
                  </a:lnTo>
                  <a:lnTo>
                    <a:pt x="4458" y="3087"/>
                  </a:lnTo>
                  <a:lnTo>
                    <a:pt x="4532" y="2803"/>
                  </a:lnTo>
                  <a:lnTo>
                    <a:pt x="4577" y="2505"/>
                  </a:lnTo>
                  <a:lnTo>
                    <a:pt x="4592" y="2192"/>
                  </a:lnTo>
                  <a:lnTo>
                    <a:pt x="4577" y="1879"/>
                  </a:lnTo>
                  <a:lnTo>
                    <a:pt x="4532" y="1581"/>
                  </a:lnTo>
                  <a:lnTo>
                    <a:pt x="4458" y="1298"/>
                  </a:lnTo>
                  <a:lnTo>
                    <a:pt x="4368" y="1014"/>
                  </a:lnTo>
                  <a:lnTo>
                    <a:pt x="4249" y="761"/>
                  </a:lnTo>
                  <a:lnTo>
                    <a:pt x="4115" y="507"/>
                  </a:lnTo>
                  <a:lnTo>
                    <a:pt x="3951" y="254"/>
                  </a:lnTo>
                  <a:lnTo>
                    <a:pt x="3772" y="30"/>
                  </a:lnTo>
                  <a:lnTo>
                    <a:pt x="3534" y="15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438525" y="2420475"/>
              <a:ext cx="107375" cy="88375"/>
            </a:xfrm>
            <a:custGeom>
              <a:rect b="b" l="l" r="r" t="t"/>
              <a:pathLst>
                <a:path extrusionOk="0" h="3535" w="4295">
                  <a:moveTo>
                    <a:pt x="2908" y="1"/>
                  </a:moveTo>
                  <a:lnTo>
                    <a:pt x="2908" y="165"/>
                  </a:lnTo>
                  <a:lnTo>
                    <a:pt x="2893" y="433"/>
                  </a:lnTo>
                  <a:lnTo>
                    <a:pt x="2863" y="687"/>
                  </a:lnTo>
                  <a:lnTo>
                    <a:pt x="2804" y="925"/>
                  </a:lnTo>
                  <a:lnTo>
                    <a:pt x="2714" y="1149"/>
                  </a:lnTo>
                  <a:lnTo>
                    <a:pt x="2610" y="1372"/>
                  </a:lnTo>
                  <a:lnTo>
                    <a:pt x="2476" y="1581"/>
                  </a:lnTo>
                  <a:lnTo>
                    <a:pt x="2341" y="1775"/>
                  </a:lnTo>
                  <a:lnTo>
                    <a:pt x="2177" y="1954"/>
                  </a:lnTo>
                  <a:lnTo>
                    <a:pt x="1998" y="2118"/>
                  </a:lnTo>
                  <a:lnTo>
                    <a:pt x="1805" y="2267"/>
                  </a:lnTo>
                  <a:lnTo>
                    <a:pt x="1596" y="2401"/>
                  </a:lnTo>
                  <a:lnTo>
                    <a:pt x="1372" y="2506"/>
                  </a:lnTo>
                  <a:lnTo>
                    <a:pt x="1134" y="2580"/>
                  </a:lnTo>
                  <a:lnTo>
                    <a:pt x="895" y="2655"/>
                  </a:lnTo>
                  <a:lnTo>
                    <a:pt x="642" y="2684"/>
                  </a:lnTo>
                  <a:lnTo>
                    <a:pt x="388" y="2699"/>
                  </a:lnTo>
                  <a:lnTo>
                    <a:pt x="195" y="2684"/>
                  </a:lnTo>
                  <a:lnTo>
                    <a:pt x="1" y="2670"/>
                  </a:lnTo>
                  <a:lnTo>
                    <a:pt x="180" y="2863"/>
                  </a:lnTo>
                  <a:lnTo>
                    <a:pt x="388" y="3027"/>
                  </a:lnTo>
                  <a:lnTo>
                    <a:pt x="597" y="3176"/>
                  </a:lnTo>
                  <a:lnTo>
                    <a:pt x="836" y="3311"/>
                  </a:lnTo>
                  <a:lnTo>
                    <a:pt x="1089" y="3400"/>
                  </a:lnTo>
                  <a:lnTo>
                    <a:pt x="1357" y="3475"/>
                  </a:lnTo>
                  <a:lnTo>
                    <a:pt x="1626" y="3519"/>
                  </a:lnTo>
                  <a:lnTo>
                    <a:pt x="1909" y="3534"/>
                  </a:lnTo>
                  <a:lnTo>
                    <a:pt x="2058" y="3534"/>
                  </a:lnTo>
                  <a:lnTo>
                    <a:pt x="2207" y="3519"/>
                  </a:lnTo>
                  <a:lnTo>
                    <a:pt x="2371" y="3504"/>
                  </a:lnTo>
                  <a:lnTo>
                    <a:pt x="2505" y="3475"/>
                  </a:lnTo>
                  <a:lnTo>
                    <a:pt x="2789" y="3385"/>
                  </a:lnTo>
                  <a:lnTo>
                    <a:pt x="3057" y="3266"/>
                  </a:lnTo>
                  <a:lnTo>
                    <a:pt x="3161" y="3012"/>
                  </a:lnTo>
                  <a:lnTo>
                    <a:pt x="3266" y="2774"/>
                  </a:lnTo>
                  <a:lnTo>
                    <a:pt x="3400" y="2550"/>
                  </a:lnTo>
                  <a:lnTo>
                    <a:pt x="3549" y="2342"/>
                  </a:lnTo>
                  <a:lnTo>
                    <a:pt x="3713" y="2133"/>
                  </a:lnTo>
                  <a:lnTo>
                    <a:pt x="3892" y="1939"/>
                  </a:lnTo>
                  <a:lnTo>
                    <a:pt x="4086" y="1775"/>
                  </a:lnTo>
                  <a:lnTo>
                    <a:pt x="4294" y="1611"/>
                  </a:lnTo>
                  <a:lnTo>
                    <a:pt x="4071" y="1477"/>
                  </a:lnTo>
                  <a:lnTo>
                    <a:pt x="3862" y="1313"/>
                  </a:lnTo>
                  <a:lnTo>
                    <a:pt x="3653" y="1134"/>
                  </a:lnTo>
                  <a:lnTo>
                    <a:pt x="3474" y="940"/>
                  </a:lnTo>
                  <a:lnTo>
                    <a:pt x="3310" y="731"/>
                  </a:lnTo>
                  <a:lnTo>
                    <a:pt x="3161" y="493"/>
                  </a:lnTo>
                  <a:lnTo>
                    <a:pt x="3027" y="254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495925" y="2383225"/>
              <a:ext cx="10100" cy="15675"/>
            </a:xfrm>
            <a:custGeom>
              <a:rect b="b" l="l" r="r" t="t"/>
              <a:pathLst>
                <a:path extrusionOk="0" h="627" w="404">
                  <a:moveTo>
                    <a:pt x="1" y="0"/>
                  </a:moveTo>
                  <a:lnTo>
                    <a:pt x="120" y="149"/>
                  </a:lnTo>
                  <a:lnTo>
                    <a:pt x="224" y="298"/>
                  </a:lnTo>
                  <a:lnTo>
                    <a:pt x="314" y="462"/>
                  </a:lnTo>
                  <a:lnTo>
                    <a:pt x="403" y="626"/>
                  </a:lnTo>
                  <a:lnTo>
                    <a:pt x="388" y="447"/>
                  </a:lnTo>
                  <a:lnTo>
                    <a:pt x="373" y="268"/>
                  </a:lnTo>
                  <a:lnTo>
                    <a:pt x="388" y="90"/>
                  </a:lnTo>
                  <a:lnTo>
                    <a:pt x="194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514925" y="2460750"/>
              <a:ext cx="32475" cy="41375"/>
            </a:xfrm>
            <a:custGeom>
              <a:rect b="b" l="l" r="r" t="t"/>
              <a:pathLst>
                <a:path extrusionOk="0" h="1655" w="1299">
                  <a:moveTo>
                    <a:pt x="1238" y="0"/>
                  </a:moveTo>
                  <a:lnTo>
                    <a:pt x="1030" y="164"/>
                  </a:lnTo>
                  <a:lnTo>
                    <a:pt x="836" y="328"/>
                  </a:lnTo>
                  <a:lnTo>
                    <a:pt x="657" y="522"/>
                  </a:lnTo>
                  <a:lnTo>
                    <a:pt x="493" y="731"/>
                  </a:lnTo>
                  <a:lnTo>
                    <a:pt x="344" y="939"/>
                  </a:lnTo>
                  <a:lnTo>
                    <a:pt x="210" y="1163"/>
                  </a:lnTo>
                  <a:lnTo>
                    <a:pt x="105" y="1401"/>
                  </a:lnTo>
                  <a:lnTo>
                    <a:pt x="1" y="1655"/>
                  </a:lnTo>
                  <a:lnTo>
                    <a:pt x="240" y="1521"/>
                  </a:lnTo>
                  <a:lnTo>
                    <a:pt x="448" y="1357"/>
                  </a:lnTo>
                  <a:lnTo>
                    <a:pt x="642" y="1178"/>
                  </a:lnTo>
                  <a:lnTo>
                    <a:pt x="821" y="984"/>
                  </a:lnTo>
                  <a:lnTo>
                    <a:pt x="970" y="775"/>
                  </a:lnTo>
                  <a:lnTo>
                    <a:pt x="1104" y="537"/>
                  </a:lnTo>
                  <a:lnTo>
                    <a:pt x="1209" y="298"/>
                  </a:lnTo>
                  <a:lnTo>
                    <a:pt x="1298" y="4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6525375" y="2443975"/>
              <a:ext cx="23875" cy="16775"/>
            </a:xfrm>
            <a:custGeom>
              <a:rect b="b" l="l" r="r" t="t"/>
              <a:pathLst>
                <a:path extrusionOk="0" h="671" w="955">
                  <a:moveTo>
                    <a:pt x="0" y="0"/>
                  </a:moveTo>
                  <a:lnTo>
                    <a:pt x="179" y="194"/>
                  </a:lnTo>
                  <a:lnTo>
                    <a:pt x="388" y="373"/>
                  </a:lnTo>
                  <a:lnTo>
                    <a:pt x="597" y="537"/>
                  </a:lnTo>
                  <a:lnTo>
                    <a:pt x="820" y="671"/>
                  </a:lnTo>
                  <a:lnTo>
                    <a:pt x="895" y="611"/>
                  </a:lnTo>
                  <a:lnTo>
                    <a:pt x="940" y="343"/>
                  </a:lnTo>
                  <a:lnTo>
                    <a:pt x="955" y="75"/>
                  </a:lnTo>
                  <a:lnTo>
                    <a:pt x="955" y="0"/>
                  </a:lnTo>
                  <a:lnTo>
                    <a:pt x="731" y="30"/>
                  </a:lnTo>
                  <a:lnTo>
                    <a:pt x="25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545875" y="2459250"/>
              <a:ext cx="1875" cy="2625"/>
            </a:xfrm>
            <a:custGeom>
              <a:rect b="b" l="l" r="r" t="t"/>
              <a:pathLst>
                <a:path extrusionOk="0" h="105" w="75">
                  <a:moveTo>
                    <a:pt x="75" y="0"/>
                  </a:moveTo>
                  <a:lnTo>
                    <a:pt x="0" y="60"/>
                  </a:lnTo>
                  <a:lnTo>
                    <a:pt x="60" y="10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505250" y="2385450"/>
              <a:ext cx="44000" cy="59275"/>
            </a:xfrm>
            <a:custGeom>
              <a:rect b="b" l="l" r="r" t="t"/>
              <a:pathLst>
                <a:path extrusionOk="0" h="2371" w="1760">
                  <a:moveTo>
                    <a:pt x="15" y="1"/>
                  </a:moveTo>
                  <a:lnTo>
                    <a:pt x="0" y="179"/>
                  </a:lnTo>
                  <a:lnTo>
                    <a:pt x="15" y="358"/>
                  </a:lnTo>
                  <a:lnTo>
                    <a:pt x="30" y="537"/>
                  </a:lnTo>
                  <a:lnTo>
                    <a:pt x="105" y="746"/>
                  </a:lnTo>
                  <a:lnTo>
                    <a:pt x="164" y="955"/>
                  </a:lnTo>
                  <a:lnTo>
                    <a:pt x="209" y="1178"/>
                  </a:lnTo>
                  <a:lnTo>
                    <a:pt x="239" y="1402"/>
                  </a:lnTo>
                  <a:lnTo>
                    <a:pt x="358" y="1655"/>
                  </a:lnTo>
                  <a:lnTo>
                    <a:pt x="492" y="1894"/>
                  </a:lnTo>
                  <a:lnTo>
                    <a:pt x="641" y="2132"/>
                  </a:lnTo>
                  <a:lnTo>
                    <a:pt x="805" y="2341"/>
                  </a:lnTo>
                  <a:lnTo>
                    <a:pt x="1059" y="2371"/>
                  </a:lnTo>
                  <a:lnTo>
                    <a:pt x="1536" y="2371"/>
                  </a:lnTo>
                  <a:lnTo>
                    <a:pt x="1760" y="2341"/>
                  </a:lnTo>
                  <a:lnTo>
                    <a:pt x="1745" y="2147"/>
                  </a:lnTo>
                  <a:lnTo>
                    <a:pt x="1715" y="1939"/>
                  </a:lnTo>
                  <a:lnTo>
                    <a:pt x="1670" y="1745"/>
                  </a:lnTo>
                  <a:lnTo>
                    <a:pt x="1610" y="1566"/>
                  </a:lnTo>
                  <a:lnTo>
                    <a:pt x="1551" y="1387"/>
                  </a:lnTo>
                  <a:lnTo>
                    <a:pt x="1461" y="1208"/>
                  </a:lnTo>
                  <a:lnTo>
                    <a:pt x="1357" y="1044"/>
                  </a:lnTo>
                  <a:lnTo>
                    <a:pt x="1253" y="880"/>
                  </a:lnTo>
                  <a:lnTo>
                    <a:pt x="1133" y="731"/>
                  </a:lnTo>
                  <a:lnTo>
                    <a:pt x="999" y="597"/>
                  </a:lnTo>
                  <a:lnTo>
                    <a:pt x="850" y="463"/>
                  </a:lnTo>
                  <a:lnTo>
                    <a:pt x="701" y="358"/>
                  </a:lnTo>
                  <a:lnTo>
                    <a:pt x="537" y="254"/>
                  </a:lnTo>
                  <a:lnTo>
                    <a:pt x="373" y="150"/>
                  </a:lnTo>
                  <a:lnTo>
                    <a:pt x="194" y="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422875" y="2382475"/>
              <a:ext cx="88350" cy="105500"/>
            </a:xfrm>
            <a:custGeom>
              <a:rect b="b" l="l" r="r" t="t"/>
              <a:pathLst>
                <a:path extrusionOk="0" h="4220" w="3534">
                  <a:moveTo>
                    <a:pt x="2535" y="0"/>
                  </a:moveTo>
                  <a:lnTo>
                    <a:pt x="2267" y="15"/>
                  </a:lnTo>
                  <a:lnTo>
                    <a:pt x="2028" y="60"/>
                  </a:lnTo>
                  <a:lnTo>
                    <a:pt x="1775" y="120"/>
                  </a:lnTo>
                  <a:lnTo>
                    <a:pt x="1551" y="209"/>
                  </a:lnTo>
                  <a:lnTo>
                    <a:pt x="1327" y="313"/>
                  </a:lnTo>
                  <a:lnTo>
                    <a:pt x="1119" y="433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5"/>
                  </a:lnTo>
                  <a:lnTo>
                    <a:pt x="433" y="1118"/>
                  </a:lnTo>
                  <a:lnTo>
                    <a:pt x="314" y="1327"/>
                  </a:lnTo>
                  <a:lnTo>
                    <a:pt x="209" y="1551"/>
                  </a:lnTo>
                  <a:lnTo>
                    <a:pt x="120" y="1789"/>
                  </a:lnTo>
                  <a:lnTo>
                    <a:pt x="60" y="2028"/>
                  </a:lnTo>
                  <a:lnTo>
                    <a:pt x="16" y="2281"/>
                  </a:lnTo>
                  <a:lnTo>
                    <a:pt x="1" y="2535"/>
                  </a:lnTo>
                  <a:lnTo>
                    <a:pt x="16" y="2773"/>
                  </a:lnTo>
                  <a:lnTo>
                    <a:pt x="45" y="2997"/>
                  </a:lnTo>
                  <a:lnTo>
                    <a:pt x="105" y="3220"/>
                  </a:lnTo>
                  <a:lnTo>
                    <a:pt x="165" y="3429"/>
                  </a:lnTo>
                  <a:lnTo>
                    <a:pt x="254" y="3638"/>
                  </a:lnTo>
                  <a:lnTo>
                    <a:pt x="358" y="3832"/>
                  </a:lnTo>
                  <a:lnTo>
                    <a:pt x="493" y="4011"/>
                  </a:lnTo>
                  <a:lnTo>
                    <a:pt x="627" y="4190"/>
                  </a:lnTo>
                  <a:lnTo>
                    <a:pt x="821" y="4204"/>
                  </a:lnTo>
                  <a:lnTo>
                    <a:pt x="1014" y="4219"/>
                  </a:lnTo>
                  <a:lnTo>
                    <a:pt x="1268" y="4204"/>
                  </a:lnTo>
                  <a:lnTo>
                    <a:pt x="1521" y="4175"/>
                  </a:lnTo>
                  <a:lnTo>
                    <a:pt x="1760" y="4100"/>
                  </a:lnTo>
                  <a:lnTo>
                    <a:pt x="1998" y="4026"/>
                  </a:lnTo>
                  <a:lnTo>
                    <a:pt x="2222" y="3921"/>
                  </a:lnTo>
                  <a:lnTo>
                    <a:pt x="2431" y="3787"/>
                  </a:lnTo>
                  <a:lnTo>
                    <a:pt x="2624" y="3638"/>
                  </a:lnTo>
                  <a:lnTo>
                    <a:pt x="2803" y="3474"/>
                  </a:lnTo>
                  <a:lnTo>
                    <a:pt x="2967" y="3295"/>
                  </a:lnTo>
                  <a:lnTo>
                    <a:pt x="3102" y="3101"/>
                  </a:lnTo>
                  <a:lnTo>
                    <a:pt x="3236" y="2892"/>
                  </a:lnTo>
                  <a:lnTo>
                    <a:pt x="3340" y="2669"/>
                  </a:lnTo>
                  <a:lnTo>
                    <a:pt x="3430" y="2445"/>
                  </a:lnTo>
                  <a:lnTo>
                    <a:pt x="3489" y="2207"/>
                  </a:lnTo>
                  <a:lnTo>
                    <a:pt x="3519" y="1953"/>
                  </a:lnTo>
                  <a:lnTo>
                    <a:pt x="3534" y="1685"/>
                  </a:lnTo>
                  <a:lnTo>
                    <a:pt x="3534" y="1521"/>
                  </a:lnTo>
                  <a:lnTo>
                    <a:pt x="3459" y="1312"/>
                  </a:lnTo>
                  <a:lnTo>
                    <a:pt x="3400" y="1103"/>
                  </a:lnTo>
                  <a:lnTo>
                    <a:pt x="3355" y="880"/>
                  </a:lnTo>
                  <a:lnTo>
                    <a:pt x="3325" y="656"/>
                  </a:lnTo>
                  <a:lnTo>
                    <a:pt x="3236" y="492"/>
                  </a:lnTo>
                  <a:lnTo>
                    <a:pt x="3146" y="328"/>
                  </a:lnTo>
                  <a:lnTo>
                    <a:pt x="3042" y="179"/>
                  </a:lnTo>
                  <a:lnTo>
                    <a:pt x="2923" y="30"/>
                  </a:lnTo>
                  <a:lnTo>
                    <a:pt x="2729" y="1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506000" y="2398875"/>
              <a:ext cx="5225" cy="21625"/>
            </a:xfrm>
            <a:custGeom>
              <a:rect b="b" l="l" r="r" t="t"/>
              <a:pathLst>
                <a:path extrusionOk="0" h="865" w="209">
                  <a:moveTo>
                    <a:pt x="0" y="0"/>
                  </a:moveTo>
                  <a:lnTo>
                    <a:pt x="30" y="224"/>
                  </a:lnTo>
                  <a:lnTo>
                    <a:pt x="75" y="447"/>
                  </a:lnTo>
                  <a:lnTo>
                    <a:pt x="134" y="656"/>
                  </a:lnTo>
                  <a:lnTo>
                    <a:pt x="209" y="865"/>
                  </a:lnTo>
                  <a:lnTo>
                    <a:pt x="179" y="641"/>
                  </a:lnTo>
                  <a:lnTo>
                    <a:pt x="134" y="418"/>
                  </a:lnTo>
                  <a:lnTo>
                    <a:pt x="75" y="209"/>
                  </a:lnTo>
                  <a:lnTo>
                    <a:pt x="0" y="0"/>
                  </a:lnTo>
                  <a:close/>
                  <a:moveTo>
                    <a:pt x="209" y="865"/>
                  </a:moveTo>
                  <a:lnTo>
                    <a:pt x="209" y="865"/>
                  </a:lnTo>
                  <a:lnTo>
                    <a:pt x="209" y="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6979700" y="2459250"/>
              <a:ext cx="58175" cy="108100"/>
            </a:xfrm>
            <a:custGeom>
              <a:rect b="b" l="l" r="r" t="t"/>
              <a:pathLst>
                <a:path extrusionOk="0" h="4324" w="2327">
                  <a:moveTo>
                    <a:pt x="1372" y="0"/>
                  </a:moveTo>
                  <a:lnTo>
                    <a:pt x="1223" y="149"/>
                  </a:lnTo>
                  <a:lnTo>
                    <a:pt x="1074" y="284"/>
                  </a:lnTo>
                  <a:lnTo>
                    <a:pt x="910" y="403"/>
                  </a:lnTo>
                  <a:lnTo>
                    <a:pt x="731" y="507"/>
                  </a:lnTo>
                  <a:lnTo>
                    <a:pt x="761" y="671"/>
                  </a:lnTo>
                  <a:lnTo>
                    <a:pt x="791" y="820"/>
                  </a:lnTo>
                  <a:lnTo>
                    <a:pt x="806" y="984"/>
                  </a:lnTo>
                  <a:lnTo>
                    <a:pt x="806" y="1148"/>
                  </a:lnTo>
                  <a:lnTo>
                    <a:pt x="791" y="1417"/>
                  </a:lnTo>
                  <a:lnTo>
                    <a:pt x="761" y="1685"/>
                  </a:lnTo>
                  <a:lnTo>
                    <a:pt x="687" y="1938"/>
                  </a:lnTo>
                  <a:lnTo>
                    <a:pt x="597" y="2177"/>
                  </a:lnTo>
                  <a:lnTo>
                    <a:pt x="478" y="2401"/>
                  </a:lnTo>
                  <a:lnTo>
                    <a:pt x="344" y="2624"/>
                  </a:lnTo>
                  <a:lnTo>
                    <a:pt x="180" y="2818"/>
                  </a:lnTo>
                  <a:lnTo>
                    <a:pt x="1" y="2997"/>
                  </a:lnTo>
                  <a:lnTo>
                    <a:pt x="239" y="3295"/>
                  </a:lnTo>
                  <a:lnTo>
                    <a:pt x="448" y="3623"/>
                  </a:lnTo>
                  <a:lnTo>
                    <a:pt x="627" y="3966"/>
                  </a:lnTo>
                  <a:lnTo>
                    <a:pt x="776" y="4324"/>
                  </a:lnTo>
                  <a:lnTo>
                    <a:pt x="940" y="4249"/>
                  </a:lnTo>
                  <a:lnTo>
                    <a:pt x="1104" y="4160"/>
                  </a:lnTo>
                  <a:lnTo>
                    <a:pt x="1253" y="4055"/>
                  </a:lnTo>
                  <a:lnTo>
                    <a:pt x="1402" y="3951"/>
                  </a:lnTo>
                  <a:lnTo>
                    <a:pt x="1536" y="3832"/>
                  </a:lnTo>
                  <a:lnTo>
                    <a:pt x="1671" y="3698"/>
                  </a:lnTo>
                  <a:lnTo>
                    <a:pt x="1790" y="3563"/>
                  </a:lnTo>
                  <a:lnTo>
                    <a:pt x="1894" y="3414"/>
                  </a:lnTo>
                  <a:lnTo>
                    <a:pt x="1999" y="3250"/>
                  </a:lnTo>
                  <a:lnTo>
                    <a:pt x="2073" y="3086"/>
                  </a:lnTo>
                  <a:lnTo>
                    <a:pt x="2148" y="2922"/>
                  </a:lnTo>
                  <a:lnTo>
                    <a:pt x="2222" y="2744"/>
                  </a:lnTo>
                  <a:lnTo>
                    <a:pt x="2267" y="2565"/>
                  </a:lnTo>
                  <a:lnTo>
                    <a:pt x="2297" y="2371"/>
                  </a:lnTo>
                  <a:lnTo>
                    <a:pt x="2327" y="2192"/>
                  </a:lnTo>
                  <a:lnTo>
                    <a:pt x="2327" y="1983"/>
                  </a:lnTo>
                  <a:lnTo>
                    <a:pt x="2312" y="1700"/>
                  </a:lnTo>
                  <a:lnTo>
                    <a:pt x="2267" y="1402"/>
                  </a:lnTo>
                  <a:lnTo>
                    <a:pt x="2177" y="1133"/>
                  </a:lnTo>
                  <a:lnTo>
                    <a:pt x="2073" y="865"/>
                  </a:lnTo>
                  <a:lnTo>
                    <a:pt x="1924" y="627"/>
                  </a:lnTo>
                  <a:lnTo>
                    <a:pt x="1760" y="403"/>
                  </a:lnTo>
                  <a:lnTo>
                    <a:pt x="1581" y="19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6939825" y="2534150"/>
              <a:ext cx="59300" cy="38050"/>
            </a:xfrm>
            <a:custGeom>
              <a:rect b="b" l="l" r="r" t="t"/>
              <a:pathLst>
                <a:path extrusionOk="0" h="1522" w="2372">
                  <a:moveTo>
                    <a:pt x="1596" y="1"/>
                  </a:moveTo>
                  <a:lnTo>
                    <a:pt x="1432" y="150"/>
                  </a:lnTo>
                  <a:lnTo>
                    <a:pt x="1253" y="269"/>
                  </a:lnTo>
                  <a:lnTo>
                    <a:pt x="1074" y="374"/>
                  </a:lnTo>
                  <a:lnTo>
                    <a:pt x="880" y="478"/>
                  </a:lnTo>
                  <a:lnTo>
                    <a:pt x="671" y="553"/>
                  </a:lnTo>
                  <a:lnTo>
                    <a:pt x="448" y="612"/>
                  </a:lnTo>
                  <a:lnTo>
                    <a:pt x="239" y="657"/>
                  </a:lnTo>
                  <a:lnTo>
                    <a:pt x="1" y="672"/>
                  </a:lnTo>
                  <a:lnTo>
                    <a:pt x="30" y="910"/>
                  </a:lnTo>
                  <a:lnTo>
                    <a:pt x="60" y="1134"/>
                  </a:lnTo>
                  <a:lnTo>
                    <a:pt x="209" y="1223"/>
                  </a:lnTo>
                  <a:lnTo>
                    <a:pt x="358" y="1298"/>
                  </a:lnTo>
                  <a:lnTo>
                    <a:pt x="522" y="1373"/>
                  </a:lnTo>
                  <a:lnTo>
                    <a:pt x="686" y="1417"/>
                  </a:lnTo>
                  <a:lnTo>
                    <a:pt x="865" y="1462"/>
                  </a:lnTo>
                  <a:lnTo>
                    <a:pt x="1029" y="1492"/>
                  </a:lnTo>
                  <a:lnTo>
                    <a:pt x="1208" y="1522"/>
                  </a:lnTo>
                  <a:lnTo>
                    <a:pt x="1402" y="1522"/>
                  </a:lnTo>
                  <a:lnTo>
                    <a:pt x="1655" y="1507"/>
                  </a:lnTo>
                  <a:lnTo>
                    <a:pt x="1909" y="1477"/>
                  </a:lnTo>
                  <a:lnTo>
                    <a:pt x="2147" y="1417"/>
                  </a:lnTo>
                  <a:lnTo>
                    <a:pt x="2371" y="1328"/>
                  </a:lnTo>
                  <a:lnTo>
                    <a:pt x="2222" y="970"/>
                  </a:lnTo>
                  <a:lnTo>
                    <a:pt x="2043" y="627"/>
                  </a:lnTo>
                  <a:lnTo>
                    <a:pt x="1834" y="29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6931250" y="2550925"/>
              <a:ext cx="10100" cy="11575"/>
            </a:xfrm>
            <a:custGeom>
              <a:rect b="b" l="l" r="r" t="t"/>
              <a:pathLst>
                <a:path extrusionOk="0" h="463" w="404">
                  <a:moveTo>
                    <a:pt x="90" y="1"/>
                  </a:moveTo>
                  <a:lnTo>
                    <a:pt x="1" y="150"/>
                  </a:lnTo>
                  <a:lnTo>
                    <a:pt x="195" y="314"/>
                  </a:lnTo>
                  <a:lnTo>
                    <a:pt x="403" y="463"/>
                  </a:lnTo>
                  <a:lnTo>
                    <a:pt x="373" y="239"/>
                  </a:lnTo>
                  <a:lnTo>
                    <a:pt x="344" y="1"/>
                  </a:lnTo>
                  <a:lnTo>
                    <a:pt x="224" y="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927150" y="2550550"/>
              <a:ext cx="6375" cy="4125"/>
            </a:xfrm>
            <a:custGeom>
              <a:rect b="b" l="l" r="r" t="t"/>
              <a:pathLst>
                <a:path extrusionOk="0" h="165" w="255">
                  <a:moveTo>
                    <a:pt x="1" y="1"/>
                  </a:moveTo>
                  <a:lnTo>
                    <a:pt x="165" y="165"/>
                  </a:lnTo>
                  <a:lnTo>
                    <a:pt x="254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6946175" y="2471925"/>
              <a:ext cx="53675" cy="62250"/>
            </a:xfrm>
            <a:custGeom>
              <a:rect b="b" l="l" r="r" t="t"/>
              <a:pathLst>
                <a:path extrusionOk="0" h="2490" w="2147">
                  <a:moveTo>
                    <a:pt x="2072" y="0"/>
                  </a:moveTo>
                  <a:lnTo>
                    <a:pt x="1923" y="75"/>
                  </a:lnTo>
                  <a:lnTo>
                    <a:pt x="1789" y="134"/>
                  </a:lnTo>
                  <a:lnTo>
                    <a:pt x="1640" y="194"/>
                  </a:lnTo>
                  <a:lnTo>
                    <a:pt x="1476" y="239"/>
                  </a:lnTo>
                  <a:lnTo>
                    <a:pt x="1327" y="284"/>
                  </a:lnTo>
                  <a:lnTo>
                    <a:pt x="1163" y="298"/>
                  </a:lnTo>
                  <a:lnTo>
                    <a:pt x="999" y="313"/>
                  </a:lnTo>
                  <a:lnTo>
                    <a:pt x="835" y="328"/>
                  </a:lnTo>
                  <a:lnTo>
                    <a:pt x="611" y="313"/>
                  </a:lnTo>
                  <a:lnTo>
                    <a:pt x="403" y="284"/>
                  </a:lnTo>
                  <a:lnTo>
                    <a:pt x="194" y="239"/>
                  </a:lnTo>
                  <a:lnTo>
                    <a:pt x="0" y="179"/>
                  </a:lnTo>
                  <a:lnTo>
                    <a:pt x="30" y="388"/>
                  </a:lnTo>
                  <a:lnTo>
                    <a:pt x="60" y="582"/>
                  </a:lnTo>
                  <a:lnTo>
                    <a:pt x="75" y="790"/>
                  </a:lnTo>
                  <a:lnTo>
                    <a:pt x="75" y="999"/>
                  </a:lnTo>
                  <a:lnTo>
                    <a:pt x="75" y="1238"/>
                  </a:lnTo>
                  <a:lnTo>
                    <a:pt x="60" y="1476"/>
                  </a:lnTo>
                  <a:lnTo>
                    <a:pt x="239" y="1566"/>
                  </a:lnTo>
                  <a:lnTo>
                    <a:pt x="417" y="1685"/>
                  </a:lnTo>
                  <a:lnTo>
                    <a:pt x="581" y="1789"/>
                  </a:lnTo>
                  <a:lnTo>
                    <a:pt x="745" y="1923"/>
                  </a:lnTo>
                  <a:lnTo>
                    <a:pt x="909" y="2058"/>
                  </a:lnTo>
                  <a:lnTo>
                    <a:pt x="1059" y="2192"/>
                  </a:lnTo>
                  <a:lnTo>
                    <a:pt x="1208" y="2341"/>
                  </a:lnTo>
                  <a:lnTo>
                    <a:pt x="1342" y="2490"/>
                  </a:lnTo>
                  <a:lnTo>
                    <a:pt x="1521" y="2311"/>
                  </a:lnTo>
                  <a:lnTo>
                    <a:pt x="1685" y="2117"/>
                  </a:lnTo>
                  <a:lnTo>
                    <a:pt x="1819" y="1894"/>
                  </a:lnTo>
                  <a:lnTo>
                    <a:pt x="1938" y="1670"/>
                  </a:lnTo>
                  <a:lnTo>
                    <a:pt x="2028" y="1431"/>
                  </a:lnTo>
                  <a:lnTo>
                    <a:pt x="2102" y="1178"/>
                  </a:lnTo>
                  <a:lnTo>
                    <a:pt x="2132" y="910"/>
                  </a:lnTo>
                  <a:lnTo>
                    <a:pt x="2147" y="641"/>
                  </a:lnTo>
                  <a:lnTo>
                    <a:pt x="2147" y="477"/>
                  </a:lnTo>
                  <a:lnTo>
                    <a:pt x="2132" y="313"/>
                  </a:lnTo>
                  <a:lnTo>
                    <a:pt x="2102" y="16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937975" y="2508825"/>
              <a:ext cx="41750" cy="42125"/>
            </a:xfrm>
            <a:custGeom>
              <a:rect b="b" l="l" r="r" t="t"/>
              <a:pathLst>
                <a:path extrusionOk="0" h="1685" w="1670">
                  <a:moveTo>
                    <a:pt x="388" y="0"/>
                  </a:moveTo>
                  <a:lnTo>
                    <a:pt x="328" y="343"/>
                  </a:lnTo>
                  <a:lnTo>
                    <a:pt x="254" y="686"/>
                  </a:lnTo>
                  <a:lnTo>
                    <a:pt x="134" y="1014"/>
                  </a:lnTo>
                  <a:lnTo>
                    <a:pt x="0" y="1327"/>
                  </a:lnTo>
                  <a:lnTo>
                    <a:pt x="75" y="1685"/>
                  </a:lnTo>
                  <a:lnTo>
                    <a:pt x="313" y="1670"/>
                  </a:lnTo>
                  <a:lnTo>
                    <a:pt x="522" y="1625"/>
                  </a:lnTo>
                  <a:lnTo>
                    <a:pt x="745" y="1566"/>
                  </a:lnTo>
                  <a:lnTo>
                    <a:pt x="954" y="1491"/>
                  </a:lnTo>
                  <a:lnTo>
                    <a:pt x="1148" y="1387"/>
                  </a:lnTo>
                  <a:lnTo>
                    <a:pt x="1327" y="1282"/>
                  </a:lnTo>
                  <a:lnTo>
                    <a:pt x="1506" y="1163"/>
                  </a:lnTo>
                  <a:lnTo>
                    <a:pt x="1670" y="1014"/>
                  </a:lnTo>
                  <a:lnTo>
                    <a:pt x="1536" y="865"/>
                  </a:lnTo>
                  <a:lnTo>
                    <a:pt x="1387" y="716"/>
                  </a:lnTo>
                  <a:lnTo>
                    <a:pt x="1237" y="582"/>
                  </a:lnTo>
                  <a:lnTo>
                    <a:pt x="1073" y="447"/>
                  </a:lnTo>
                  <a:lnTo>
                    <a:pt x="909" y="313"/>
                  </a:lnTo>
                  <a:lnTo>
                    <a:pt x="745" y="209"/>
                  </a:lnTo>
                  <a:lnTo>
                    <a:pt x="567" y="9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933500" y="2542000"/>
              <a:ext cx="6350" cy="9325"/>
            </a:xfrm>
            <a:custGeom>
              <a:rect b="b" l="l" r="r" t="t"/>
              <a:pathLst>
                <a:path extrusionOk="0" h="373" w="254">
                  <a:moveTo>
                    <a:pt x="179" y="0"/>
                  </a:moveTo>
                  <a:lnTo>
                    <a:pt x="90" y="179"/>
                  </a:lnTo>
                  <a:lnTo>
                    <a:pt x="0" y="358"/>
                  </a:lnTo>
                  <a:lnTo>
                    <a:pt x="134" y="373"/>
                  </a:lnTo>
                  <a:lnTo>
                    <a:pt x="254" y="35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6912625" y="2466325"/>
              <a:ext cx="35425" cy="42525"/>
            </a:xfrm>
            <a:custGeom>
              <a:rect b="b" l="l" r="r" t="t"/>
              <a:pathLst>
                <a:path extrusionOk="0" h="1701" w="1417">
                  <a:moveTo>
                    <a:pt x="612" y="1"/>
                  </a:moveTo>
                  <a:lnTo>
                    <a:pt x="507" y="135"/>
                  </a:lnTo>
                  <a:lnTo>
                    <a:pt x="403" y="284"/>
                  </a:lnTo>
                  <a:lnTo>
                    <a:pt x="298" y="433"/>
                  </a:lnTo>
                  <a:lnTo>
                    <a:pt x="224" y="582"/>
                  </a:lnTo>
                  <a:lnTo>
                    <a:pt x="149" y="746"/>
                  </a:lnTo>
                  <a:lnTo>
                    <a:pt x="90" y="910"/>
                  </a:lnTo>
                  <a:lnTo>
                    <a:pt x="30" y="1089"/>
                  </a:lnTo>
                  <a:lnTo>
                    <a:pt x="0" y="1268"/>
                  </a:lnTo>
                  <a:lnTo>
                    <a:pt x="105" y="1283"/>
                  </a:lnTo>
                  <a:lnTo>
                    <a:pt x="448" y="1342"/>
                  </a:lnTo>
                  <a:lnTo>
                    <a:pt x="776" y="1432"/>
                  </a:lnTo>
                  <a:lnTo>
                    <a:pt x="1089" y="1551"/>
                  </a:lnTo>
                  <a:lnTo>
                    <a:pt x="1402" y="1700"/>
                  </a:lnTo>
                  <a:lnTo>
                    <a:pt x="1417" y="1462"/>
                  </a:lnTo>
                  <a:lnTo>
                    <a:pt x="1417" y="1223"/>
                  </a:lnTo>
                  <a:lnTo>
                    <a:pt x="1417" y="1014"/>
                  </a:lnTo>
                  <a:lnTo>
                    <a:pt x="1402" y="806"/>
                  </a:lnTo>
                  <a:lnTo>
                    <a:pt x="1372" y="612"/>
                  </a:lnTo>
                  <a:lnTo>
                    <a:pt x="1342" y="403"/>
                  </a:lnTo>
                  <a:lnTo>
                    <a:pt x="1148" y="329"/>
                  </a:lnTo>
                  <a:lnTo>
                    <a:pt x="954" y="239"/>
                  </a:lnTo>
                  <a:lnTo>
                    <a:pt x="776" y="1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6915225" y="2498375"/>
              <a:ext cx="32450" cy="43650"/>
            </a:xfrm>
            <a:custGeom>
              <a:rect b="b" l="l" r="r" t="t"/>
              <a:pathLst>
                <a:path extrusionOk="0" h="1746" w="1298">
                  <a:moveTo>
                    <a:pt x="1" y="1"/>
                  </a:moveTo>
                  <a:lnTo>
                    <a:pt x="150" y="180"/>
                  </a:lnTo>
                  <a:lnTo>
                    <a:pt x="299" y="388"/>
                  </a:lnTo>
                  <a:lnTo>
                    <a:pt x="433" y="597"/>
                  </a:lnTo>
                  <a:lnTo>
                    <a:pt x="552" y="806"/>
                  </a:lnTo>
                  <a:lnTo>
                    <a:pt x="672" y="1029"/>
                  </a:lnTo>
                  <a:lnTo>
                    <a:pt x="761" y="1268"/>
                  </a:lnTo>
                  <a:lnTo>
                    <a:pt x="850" y="1507"/>
                  </a:lnTo>
                  <a:lnTo>
                    <a:pt x="910" y="1745"/>
                  </a:lnTo>
                  <a:lnTo>
                    <a:pt x="1044" y="1432"/>
                  </a:lnTo>
                  <a:lnTo>
                    <a:pt x="1164" y="1104"/>
                  </a:lnTo>
                  <a:lnTo>
                    <a:pt x="1238" y="761"/>
                  </a:lnTo>
                  <a:lnTo>
                    <a:pt x="1298" y="418"/>
                  </a:lnTo>
                  <a:lnTo>
                    <a:pt x="985" y="269"/>
                  </a:lnTo>
                  <a:lnTo>
                    <a:pt x="672" y="150"/>
                  </a:lnTo>
                  <a:lnTo>
                    <a:pt x="344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6911500" y="2498000"/>
              <a:ext cx="26500" cy="52950"/>
            </a:xfrm>
            <a:custGeom>
              <a:rect b="b" l="l" r="r" t="t"/>
              <a:pathLst>
                <a:path extrusionOk="0" h="2118" w="1060">
                  <a:moveTo>
                    <a:pt x="45" y="1"/>
                  </a:moveTo>
                  <a:lnTo>
                    <a:pt x="15" y="210"/>
                  </a:lnTo>
                  <a:lnTo>
                    <a:pt x="1" y="433"/>
                  </a:lnTo>
                  <a:lnTo>
                    <a:pt x="15" y="672"/>
                  </a:lnTo>
                  <a:lnTo>
                    <a:pt x="45" y="910"/>
                  </a:lnTo>
                  <a:lnTo>
                    <a:pt x="105" y="1119"/>
                  </a:lnTo>
                  <a:lnTo>
                    <a:pt x="165" y="1343"/>
                  </a:lnTo>
                  <a:lnTo>
                    <a:pt x="254" y="1551"/>
                  </a:lnTo>
                  <a:lnTo>
                    <a:pt x="358" y="1745"/>
                  </a:lnTo>
                  <a:lnTo>
                    <a:pt x="493" y="1924"/>
                  </a:lnTo>
                  <a:lnTo>
                    <a:pt x="627" y="2103"/>
                  </a:lnTo>
                  <a:lnTo>
                    <a:pt x="880" y="2118"/>
                  </a:lnTo>
                  <a:lnTo>
                    <a:pt x="970" y="1939"/>
                  </a:lnTo>
                  <a:lnTo>
                    <a:pt x="1059" y="1760"/>
                  </a:lnTo>
                  <a:lnTo>
                    <a:pt x="999" y="1522"/>
                  </a:lnTo>
                  <a:lnTo>
                    <a:pt x="910" y="1283"/>
                  </a:lnTo>
                  <a:lnTo>
                    <a:pt x="821" y="1044"/>
                  </a:lnTo>
                  <a:lnTo>
                    <a:pt x="701" y="821"/>
                  </a:lnTo>
                  <a:lnTo>
                    <a:pt x="582" y="612"/>
                  </a:lnTo>
                  <a:lnTo>
                    <a:pt x="448" y="403"/>
                  </a:lnTo>
                  <a:lnTo>
                    <a:pt x="299" y="195"/>
                  </a:lnTo>
                  <a:lnTo>
                    <a:pt x="150" y="1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6967025" y="2354525"/>
              <a:ext cx="63400" cy="104750"/>
            </a:xfrm>
            <a:custGeom>
              <a:rect b="b" l="l" r="r" t="t"/>
              <a:pathLst>
                <a:path extrusionOk="0" h="4190" w="2536">
                  <a:moveTo>
                    <a:pt x="389" y="0"/>
                  </a:moveTo>
                  <a:lnTo>
                    <a:pt x="523" y="164"/>
                  </a:lnTo>
                  <a:lnTo>
                    <a:pt x="642" y="358"/>
                  </a:lnTo>
                  <a:lnTo>
                    <a:pt x="746" y="552"/>
                  </a:lnTo>
                  <a:lnTo>
                    <a:pt x="836" y="746"/>
                  </a:lnTo>
                  <a:lnTo>
                    <a:pt x="910" y="969"/>
                  </a:lnTo>
                  <a:lnTo>
                    <a:pt x="970" y="1193"/>
                  </a:lnTo>
                  <a:lnTo>
                    <a:pt x="1000" y="1416"/>
                  </a:lnTo>
                  <a:lnTo>
                    <a:pt x="1015" y="1655"/>
                  </a:lnTo>
                  <a:lnTo>
                    <a:pt x="1000" y="1804"/>
                  </a:lnTo>
                  <a:lnTo>
                    <a:pt x="985" y="1953"/>
                  </a:lnTo>
                  <a:lnTo>
                    <a:pt x="970" y="2102"/>
                  </a:lnTo>
                  <a:lnTo>
                    <a:pt x="940" y="2251"/>
                  </a:lnTo>
                  <a:lnTo>
                    <a:pt x="851" y="2535"/>
                  </a:lnTo>
                  <a:lnTo>
                    <a:pt x="731" y="2803"/>
                  </a:lnTo>
                  <a:lnTo>
                    <a:pt x="582" y="3041"/>
                  </a:lnTo>
                  <a:lnTo>
                    <a:pt x="418" y="3280"/>
                  </a:lnTo>
                  <a:lnTo>
                    <a:pt x="225" y="3489"/>
                  </a:lnTo>
                  <a:lnTo>
                    <a:pt x="1" y="3668"/>
                  </a:lnTo>
                  <a:lnTo>
                    <a:pt x="150" y="3653"/>
                  </a:lnTo>
                  <a:lnTo>
                    <a:pt x="508" y="3653"/>
                  </a:lnTo>
                  <a:lnTo>
                    <a:pt x="702" y="3682"/>
                  </a:lnTo>
                  <a:lnTo>
                    <a:pt x="866" y="3712"/>
                  </a:lnTo>
                  <a:lnTo>
                    <a:pt x="1015" y="3757"/>
                  </a:lnTo>
                  <a:lnTo>
                    <a:pt x="1179" y="3802"/>
                  </a:lnTo>
                  <a:lnTo>
                    <a:pt x="1328" y="3861"/>
                  </a:lnTo>
                  <a:lnTo>
                    <a:pt x="1477" y="3936"/>
                  </a:lnTo>
                  <a:lnTo>
                    <a:pt x="1611" y="4010"/>
                  </a:lnTo>
                  <a:lnTo>
                    <a:pt x="1745" y="4100"/>
                  </a:lnTo>
                  <a:lnTo>
                    <a:pt x="1879" y="4189"/>
                  </a:lnTo>
                  <a:lnTo>
                    <a:pt x="2014" y="4010"/>
                  </a:lnTo>
                  <a:lnTo>
                    <a:pt x="2148" y="3832"/>
                  </a:lnTo>
                  <a:lnTo>
                    <a:pt x="2252" y="3623"/>
                  </a:lnTo>
                  <a:lnTo>
                    <a:pt x="2356" y="3414"/>
                  </a:lnTo>
                  <a:lnTo>
                    <a:pt x="2431" y="3205"/>
                  </a:lnTo>
                  <a:lnTo>
                    <a:pt x="2491" y="2967"/>
                  </a:lnTo>
                  <a:lnTo>
                    <a:pt x="2520" y="2728"/>
                  </a:lnTo>
                  <a:lnTo>
                    <a:pt x="2535" y="2490"/>
                  </a:lnTo>
                  <a:lnTo>
                    <a:pt x="2520" y="2251"/>
                  </a:lnTo>
                  <a:lnTo>
                    <a:pt x="2491" y="2028"/>
                  </a:lnTo>
                  <a:lnTo>
                    <a:pt x="2431" y="1804"/>
                  </a:lnTo>
                  <a:lnTo>
                    <a:pt x="2371" y="1595"/>
                  </a:lnTo>
                  <a:lnTo>
                    <a:pt x="2282" y="1387"/>
                  </a:lnTo>
                  <a:lnTo>
                    <a:pt x="2178" y="1193"/>
                  </a:lnTo>
                  <a:lnTo>
                    <a:pt x="2043" y="1014"/>
                  </a:lnTo>
                  <a:lnTo>
                    <a:pt x="1909" y="835"/>
                  </a:lnTo>
                  <a:lnTo>
                    <a:pt x="1760" y="686"/>
                  </a:lnTo>
                  <a:lnTo>
                    <a:pt x="1596" y="537"/>
                  </a:lnTo>
                  <a:lnTo>
                    <a:pt x="1417" y="403"/>
                  </a:lnTo>
                  <a:lnTo>
                    <a:pt x="1238" y="283"/>
                  </a:lnTo>
                  <a:lnTo>
                    <a:pt x="1030" y="179"/>
                  </a:lnTo>
                  <a:lnTo>
                    <a:pt x="821" y="104"/>
                  </a:lnTo>
                  <a:lnTo>
                    <a:pt x="612" y="4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6919325" y="2458125"/>
              <a:ext cx="17550" cy="8225"/>
            </a:xfrm>
            <a:custGeom>
              <a:rect b="b" l="l" r="r" t="t"/>
              <a:pathLst>
                <a:path extrusionOk="0" h="329" w="702">
                  <a:moveTo>
                    <a:pt x="1" y="1"/>
                  </a:moveTo>
                  <a:lnTo>
                    <a:pt x="165" y="180"/>
                  </a:lnTo>
                  <a:lnTo>
                    <a:pt x="344" y="329"/>
                  </a:lnTo>
                  <a:lnTo>
                    <a:pt x="522" y="165"/>
                  </a:lnTo>
                  <a:lnTo>
                    <a:pt x="701" y="16"/>
                  </a:lnTo>
                  <a:lnTo>
                    <a:pt x="537" y="30"/>
                  </a:lnTo>
                  <a:lnTo>
                    <a:pt x="194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984550" y="2446575"/>
              <a:ext cx="29475" cy="25375"/>
            </a:xfrm>
            <a:custGeom>
              <a:rect b="b" l="l" r="r" t="t"/>
              <a:pathLst>
                <a:path extrusionOk="0" h="1015" w="1179">
                  <a:moveTo>
                    <a:pt x="1" y="0"/>
                  </a:moveTo>
                  <a:lnTo>
                    <a:pt x="165" y="224"/>
                  </a:lnTo>
                  <a:lnTo>
                    <a:pt x="329" y="478"/>
                  </a:lnTo>
                  <a:lnTo>
                    <a:pt x="448" y="731"/>
                  </a:lnTo>
                  <a:lnTo>
                    <a:pt x="537" y="1014"/>
                  </a:lnTo>
                  <a:lnTo>
                    <a:pt x="716" y="910"/>
                  </a:lnTo>
                  <a:lnTo>
                    <a:pt x="880" y="791"/>
                  </a:lnTo>
                  <a:lnTo>
                    <a:pt x="1029" y="656"/>
                  </a:lnTo>
                  <a:lnTo>
                    <a:pt x="1178" y="507"/>
                  </a:lnTo>
                  <a:lnTo>
                    <a:pt x="1044" y="418"/>
                  </a:lnTo>
                  <a:lnTo>
                    <a:pt x="910" y="328"/>
                  </a:lnTo>
                  <a:lnTo>
                    <a:pt x="776" y="254"/>
                  </a:lnTo>
                  <a:lnTo>
                    <a:pt x="627" y="179"/>
                  </a:lnTo>
                  <a:lnTo>
                    <a:pt x="478" y="120"/>
                  </a:lnTo>
                  <a:lnTo>
                    <a:pt x="314" y="75"/>
                  </a:lnTo>
                  <a:lnTo>
                    <a:pt x="165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6940575" y="2445825"/>
              <a:ext cx="57425" cy="34325"/>
            </a:xfrm>
            <a:custGeom>
              <a:rect b="b" l="l" r="r" t="t"/>
              <a:pathLst>
                <a:path extrusionOk="0" h="1373" w="2297">
                  <a:moveTo>
                    <a:pt x="1208" y="1"/>
                  </a:moveTo>
                  <a:lnTo>
                    <a:pt x="1059" y="16"/>
                  </a:lnTo>
                  <a:lnTo>
                    <a:pt x="820" y="180"/>
                  </a:lnTo>
                  <a:lnTo>
                    <a:pt x="567" y="314"/>
                  </a:lnTo>
                  <a:lnTo>
                    <a:pt x="299" y="418"/>
                  </a:lnTo>
                  <a:lnTo>
                    <a:pt x="0" y="478"/>
                  </a:lnTo>
                  <a:lnTo>
                    <a:pt x="135" y="850"/>
                  </a:lnTo>
                  <a:lnTo>
                    <a:pt x="179" y="1029"/>
                  </a:lnTo>
                  <a:lnTo>
                    <a:pt x="224" y="1223"/>
                  </a:lnTo>
                  <a:lnTo>
                    <a:pt x="418" y="1283"/>
                  </a:lnTo>
                  <a:lnTo>
                    <a:pt x="627" y="1328"/>
                  </a:lnTo>
                  <a:lnTo>
                    <a:pt x="835" y="1357"/>
                  </a:lnTo>
                  <a:lnTo>
                    <a:pt x="1059" y="1372"/>
                  </a:lnTo>
                  <a:lnTo>
                    <a:pt x="1223" y="1357"/>
                  </a:lnTo>
                  <a:lnTo>
                    <a:pt x="1387" y="1342"/>
                  </a:lnTo>
                  <a:lnTo>
                    <a:pt x="1551" y="1328"/>
                  </a:lnTo>
                  <a:lnTo>
                    <a:pt x="1700" y="1283"/>
                  </a:lnTo>
                  <a:lnTo>
                    <a:pt x="1864" y="1238"/>
                  </a:lnTo>
                  <a:lnTo>
                    <a:pt x="2013" y="1178"/>
                  </a:lnTo>
                  <a:lnTo>
                    <a:pt x="2147" y="1119"/>
                  </a:lnTo>
                  <a:lnTo>
                    <a:pt x="2296" y="1044"/>
                  </a:lnTo>
                  <a:lnTo>
                    <a:pt x="2207" y="761"/>
                  </a:lnTo>
                  <a:lnTo>
                    <a:pt x="2088" y="508"/>
                  </a:lnTo>
                  <a:lnTo>
                    <a:pt x="1924" y="254"/>
                  </a:lnTo>
                  <a:lnTo>
                    <a:pt x="1760" y="30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927900" y="2457750"/>
              <a:ext cx="18300" cy="18675"/>
            </a:xfrm>
            <a:custGeom>
              <a:rect b="b" l="l" r="r" t="t"/>
              <a:pathLst>
                <a:path extrusionOk="0" h="747" w="732">
                  <a:moveTo>
                    <a:pt x="507" y="1"/>
                  </a:moveTo>
                  <a:lnTo>
                    <a:pt x="358" y="31"/>
                  </a:lnTo>
                  <a:lnTo>
                    <a:pt x="179" y="180"/>
                  </a:lnTo>
                  <a:lnTo>
                    <a:pt x="1" y="344"/>
                  </a:lnTo>
                  <a:lnTo>
                    <a:pt x="165" y="478"/>
                  </a:lnTo>
                  <a:lnTo>
                    <a:pt x="343" y="582"/>
                  </a:lnTo>
                  <a:lnTo>
                    <a:pt x="537" y="672"/>
                  </a:lnTo>
                  <a:lnTo>
                    <a:pt x="731" y="746"/>
                  </a:lnTo>
                  <a:lnTo>
                    <a:pt x="686" y="552"/>
                  </a:lnTo>
                  <a:lnTo>
                    <a:pt x="642" y="3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904050" y="2353775"/>
              <a:ext cx="88350" cy="102525"/>
            </a:xfrm>
            <a:custGeom>
              <a:rect b="b" l="l" r="r" t="t"/>
              <a:pathLst>
                <a:path extrusionOk="0" h="4101" w="3534">
                  <a:moveTo>
                    <a:pt x="2281" y="0"/>
                  </a:moveTo>
                  <a:lnTo>
                    <a:pt x="2043" y="45"/>
                  </a:lnTo>
                  <a:lnTo>
                    <a:pt x="1804" y="90"/>
                  </a:lnTo>
                  <a:lnTo>
                    <a:pt x="1596" y="179"/>
                  </a:lnTo>
                  <a:lnTo>
                    <a:pt x="1372" y="269"/>
                  </a:lnTo>
                  <a:lnTo>
                    <a:pt x="1178" y="373"/>
                  </a:lnTo>
                  <a:lnTo>
                    <a:pt x="984" y="507"/>
                  </a:lnTo>
                  <a:lnTo>
                    <a:pt x="820" y="656"/>
                  </a:lnTo>
                  <a:lnTo>
                    <a:pt x="656" y="820"/>
                  </a:lnTo>
                  <a:lnTo>
                    <a:pt x="507" y="999"/>
                  </a:lnTo>
                  <a:lnTo>
                    <a:pt x="373" y="1178"/>
                  </a:lnTo>
                  <a:lnTo>
                    <a:pt x="269" y="1387"/>
                  </a:lnTo>
                  <a:lnTo>
                    <a:pt x="164" y="1595"/>
                  </a:lnTo>
                  <a:lnTo>
                    <a:pt x="90" y="1819"/>
                  </a:lnTo>
                  <a:lnTo>
                    <a:pt x="45" y="2043"/>
                  </a:lnTo>
                  <a:lnTo>
                    <a:pt x="0" y="2281"/>
                  </a:lnTo>
                  <a:lnTo>
                    <a:pt x="239" y="2460"/>
                  </a:lnTo>
                  <a:lnTo>
                    <a:pt x="448" y="2654"/>
                  </a:lnTo>
                  <a:lnTo>
                    <a:pt x="656" y="2863"/>
                  </a:lnTo>
                  <a:lnTo>
                    <a:pt x="850" y="3086"/>
                  </a:lnTo>
                  <a:lnTo>
                    <a:pt x="1014" y="3325"/>
                  </a:lnTo>
                  <a:lnTo>
                    <a:pt x="1178" y="3563"/>
                  </a:lnTo>
                  <a:lnTo>
                    <a:pt x="1312" y="3832"/>
                  </a:lnTo>
                  <a:lnTo>
                    <a:pt x="1447" y="4100"/>
                  </a:lnTo>
                  <a:lnTo>
                    <a:pt x="1685" y="3951"/>
                  </a:lnTo>
                  <a:lnTo>
                    <a:pt x="1953" y="3847"/>
                  </a:lnTo>
                  <a:lnTo>
                    <a:pt x="2222" y="3757"/>
                  </a:lnTo>
                  <a:lnTo>
                    <a:pt x="2520" y="3698"/>
                  </a:lnTo>
                  <a:lnTo>
                    <a:pt x="2744" y="3519"/>
                  </a:lnTo>
                  <a:lnTo>
                    <a:pt x="2937" y="3310"/>
                  </a:lnTo>
                  <a:lnTo>
                    <a:pt x="3101" y="3071"/>
                  </a:lnTo>
                  <a:lnTo>
                    <a:pt x="3250" y="2833"/>
                  </a:lnTo>
                  <a:lnTo>
                    <a:pt x="3370" y="2565"/>
                  </a:lnTo>
                  <a:lnTo>
                    <a:pt x="3459" y="2281"/>
                  </a:lnTo>
                  <a:lnTo>
                    <a:pt x="3489" y="2132"/>
                  </a:lnTo>
                  <a:lnTo>
                    <a:pt x="3504" y="1983"/>
                  </a:lnTo>
                  <a:lnTo>
                    <a:pt x="3519" y="1834"/>
                  </a:lnTo>
                  <a:lnTo>
                    <a:pt x="3534" y="1685"/>
                  </a:lnTo>
                  <a:lnTo>
                    <a:pt x="3519" y="1446"/>
                  </a:lnTo>
                  <a:lnTo>
                    <a:pt x="3489" y="1223"/>
                  </a:lnTo>
                  <a:lnTo>
                    <a:pt x="3429" y="999"/>
                  </a:lnTo>
                  <a:lnTo>
                    <a:pt x="3355" y="776"/>
                  </a:lnTo>
                  <a:lnTo>
                    <a:pt x="3265" y="582"/>
                  </a:lnTo>
                  <a:lnTo>
                    <a:pt x="3161" y="388"/>
                  </a:lnTo>
                  <a:lnTo>
                    <a:pt x="3042" y="194"/>
                  </a:lnTo>
                  <a:lnTo>
                    <a:pt x="2908" y="30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6903675" y="2410800"/>
              <a:ext cx="36550" cy="48100"/>
            </a:xfrm>
            <a:custGeom>
              <a:rect b="b" l="l" r="r" t="t"/>
              <a:pathLst>
                <a:path extrusionOk="0" h="1924" w="1462">
                  <a:moveTo>
                    <a:pt x="15" y="0"/>
                  </a:moveTo>
                  <a:lnTo>
                    <a:pt x="0" y="239"/>
                  </a:lnTo>
                  <a:lnTo>
                    <a:pt x="15" y="477"/>
                  </a:lnTo>
                  <a:lnTo>
                    <a:pt x="45" y="701"/>
                  </a:lnTo>
                  <a:lnTo>
                    <a:pt x="105" y="925"/>
                  </a:lnTo>
                  <a:lnTo>
                    <a:pt x="179" y="1148"/>
                  </a:lnTo>
                  <a:lnTo>
                    <a:pt x="254" y="1342"/>
                  </a:lnTo>
                  <a:lnTo>
                    <a:pt x="373" y="1536"/>
                  </a:lnTo>
                  <a:lnTo>
                    <a:pt x="492" y="1730"/>
                  </a:lnTo>
                  <a:lnTo>
                    <a:pt x="627" y="1894"/>
                  </a:lnTo>
                  <a:lnTo>
                    <a:pt x="820" y="1923"/>
                  </a:lnTo>
                  <a:lnTo>
                    <a:pt x="1163" y="1923"/>
                  </a:lnTo>
                  <a:lnTo>
                    <a:pt x="1327" y="1909"/>
                  </a:lnTo>
                  <a:lnTo>
                    <a:pt x="1462" y="1819"/>
                  </a:lnTo>
                  <a:lnTo>
                    <a:pt x="1327" y="1551"/>
                  </a:lnTo>
                  <a:lnTo>
                    <a:pt x="1193" y="1282"/>
                  </a:lnTo>
                  <a:lnTo>
                    <a:pt x="1029" y="1044"/>
                  </a:lnTo>
                  <a:lnTo>
                    <a:pt x="865" y="805"/>
                  </a:lnTo>
                  <a:lnTo>
                    <a:pt x="671" y="582"/>
                  </a:lnTo>
                  <a:lnTo>
                    <a:pt x="463" y="373"/>
                  </a:lnTo>
                  <a:lnTo>
                    <a:pt x="254" y="1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6940200" y="2446200"/>
              <a:ext cx="26850" cy="11575"/>
            </a:xfrm>
            <a:custGeom>
              <a:rect b="b" l="l" r="r" t="t"/>
              <a:pathLst>
                <a:path extrusionOk="0" h="463" w="1074">
                  <a:moveTo>
                    <a:pt x="1074" y="1"/>
                  </a:moveTo>
                  <a:lnTo>
                    <a:pt x="776" y="60"/>
                  </a:lnTo>
                  <a:lnTo>
                    <a:pt x="507" y="150"/>
                  </a:lnTo>
                  <a:lnTo>
                    <a:pt x="239" y="254"/>
                  </a:lnTo>
                  <a:lnTo>
                    <a:pt x="1" y="403"/>
                  </a:lnTo>
                  <a:lnTo>
                    <a:pt x="15" y="463"/>
                  </a:lnTo>
                  <a:lnTo>
                    <a:pt x="314" y="403"/>
                  </a:lnTo>
                  <a:lnTo>
                    <a:pt x="582" y="299"/>
                  </a:lnTo>
                  <a:lnTo>
                    <a:pt x="835" y="165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6936850" y="2456275"/>
              <a:ext cx="3750" cy="2250"/>
            </a:xfrm>
            <a:custGeom>
              <a:rect b="b" l="l" r="r" t="t"/>
              <a:pathLst>
                <a:path extrusionOk="0" h="90" w="150">
                  <a:moveTo>
                    <a:pt x="135" y="0"/>
                  </a:moveTo>
                  <a:lnTo>
                    <a:pt x="0" y="90"/>
                  </a:lnTo>
                  <a:lnTo>
                    <a:pt x="0" y="90"/>
                  </a:lnTo>
                  <a:lnTo>
                    <a:pt x="149" y="6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567850" y="2198725"/>
              <a:ext cx="399200" cy="342925"/>
            </a:xfrm>
            <a:custGeom>
              <a:rect b="b" l="l" r="r" t="t"/>
              <a:pathLst>
                <a:path extrusionOk="0" h="13717" w="15968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760" y="10556"/>
                  </a:lnTo>
                  <a:lnTo>
                    <a:pt x="1984" y="10794"/>
                  </a:lnTo>
                  <a:lnTo>
                    <a:pt x="2193" y="11018"/>
                  </a:lnTo>
                  <a:lnTo>
                    <a:pt x="2431" y="11241"/>
                  </a:lnTo>
                  <a:lnTo>
                    <a:pt x="2670" y="11465"/>
                  </a:lnTo>
                  <a:lnTo>
                    <a:pt x="2923" y="11674"/>
                  </a:lnTo>
                  <a:lnTo>
                    <a:pt x="3191" y="11867"/>
                  </a:lnTo>
                  <a:lnTo>
                    <a:pt x="3460" y="12061"/>
                  </a:lnTo>
                  <a:lnTo>
                    <a:pt x="3743" y="12240"/>
                  </a:lnTo>
                  <a:lnTo>
                    <a:pt x="4026" y="12419"/>
                  </a:lnTo>
                  <a:lnTo>
                    <a:pt x="4324" y="12583"/>
                  </a:lnTo>
                  <a:lnTo>
                    <a:pt x="4638" y="12747"/>
                  </a:lnTo>
                  <a:lnTo>
                    <a:pt x="4951" y="12896"/>
                  </a:lnTo>
                  <a:lnTo>
                    <a:pt x="5279" y="13030"/>
                  </a:lnTo>
                  <a:lnTo>
                    <a:pt x="5607" y="13150"/>
                  </a:lnTo>
                  <a:lnTo>
                    <a:pt x="5949" y="13269"/>
                  </a:lnTo>
                  <a:lnTo>
                    <a:pt x="6352" y="13388"/>
                  </a:lnTo>
                  <a:lnTo>
                    <a:pt x="6740" y="13478"/>
                  </a:lnTo>
                  <a:lnTo>
                    <a:pt x="7142" y="13567"/>
                  </a:lnTo>
                  <a:lnTo>
                    <a:pt x="7545" y="13627"/>
                  </a:lnTo>
                  <a:lnTo>
                    <a:pt x="7947" y="13671"/>
                  </a:lnTo>
                  <a:lnTo>
                    <a:pt x="8335" y="13701"/>
                  </a:lnTo>
                  <a:lnTo>
                    <a:pt x="8722" y="13716"/>
                  </a:lnTo>
                  <a:lnTo>
                    <a:pt x="9110" y="13716"/>
                  </a:lnTo>
                  <a:lnTo>
                    <a:pt x="9498" y="13701"/>
                  </a:lnTo>
                  <a:lnTo>
                    <a:pt x="9870" y="13656"/>
                  </a:lnTo>
                  <a:lnTo>
                    <a:pt x="10243" y="13612"/>
                  </a:lnTo>
                  <a:lnTo>
                    <a:pt x="10616" y="13537"/>
                  </a:lnTo>
                  <a:lnTo>
                    <a:pt x="10974" y="13463"/>
                  </a:lnTo>
                  <a:lnTo>
                    <a:pt x="11316" y="13358"/>
                  </a:lnTo>
                  <a:lnTo>
                    <a:pt x="11674" y="13254"/>
                  </a:lnTo>
                  <a:lnTo>
                    <a:pt x="12002" y="13120"/>
                  </a:lnTo>
                  <a:lnTo>
                    <a:pt x="12330" y="12986"/>
                  </a:lnTo>
                  <a:lnTo>
                    <a:pt x="12643" y="12822"/>
                  </a:lnTo>
                  <a:lnTo>
                    <a:pt x="12956" y="12658"/>
                  </a:lnTo>
                  <a:lnTo>
                    <a:pt x="13240" y="12479"/>
                  </a:lnTo>
                  <a:lnTo>
                    <a:pt x="13523" y="12285"/>
                  </a:lnTo>
                  <a:lnTo>
                    <a:pt x="13806" y="12061"/>
                  </a:lnTo>
                  <a:lnTo>
                    <a:pt x="14060" y="11853"/>
                  </a:lnTo>
                  <a:lnTo>
                    <a:pt x="14298" y="11614"/>
                  </a:lnTo>
                  <a:lnTo>
                    <a:pt x="14537" y="11361"/>
                  </a:lnTo>
                  <a:lnTo>
                    <a:pt x="14745" y="11107"/>
                  </a:lnTo>
                  <a:lnTo>
                    <a:pt x="14954" y="10839"/>
                  </a:lnTo>
                  <a:lnTo>
                    <a:pt x="15133" y="10556"/>
                  </a:lnTo>
                  <a:lnTo>
                    <a:pt x="15297" y="10257"/>
                  </a:lnTo>
                  <a:lnTo>
                    <a:pt x="15461" y="9959"/>
                  </a:lnTo>
                  <a:lnTo>
                    <a:pt x="15595" y="9631"/>
                  </a:lnTo>
                  <a:lnTo>
                    <a:pt x="15700" y="9303"/>
                  </a:lnTo>
                  <a:lnTo>
                    <a:pt x="15789" y="9020"/>
                  </a:lnTo>
                  <a:lnTo>
                    <a:pt x="15849" y="8737"/>
                  </a:lnTo>
                  <a:lnTo>
                    <a:pt x="15908" y="8439"/>
                  </a:lnTo>
                  <a:lnTo>
                    <a:pt x="15938" y="8155"/>
                  </a:lnTo>
                  <a:lnTo>
                    <a:pt x="15968" y="7872"/>
                  </a:lnTo>
                  <a:lnTo>
                    <a:pt x="15968" y="7574"/>
                  </a:lnTo>
                  <a:lnTo>
                    <a:pt x="15953" y="7291"/>
                  </a:lnTo>
                  <a:lnTo>
                    <a:pt x="15938" y="6992"/>
                  </a:lnTo>
                  <a:lnTo>
                    <a:pt x="15893" y="6709"/>
                  </a:lnTo>
                  <a:lnTo>
                    <a:pt x="15849" y="6426"/>
                  </a:lnTo>
                  <a:lnTo>
                    <a:pt x="15789" y="6128"/>
                  </a:lnTo>
                  <a:lnTo>
                    <a:pt x="15700" y="5844"/>
                  </a:lnTo>
                  <a:lnTo>
                    <a:pt x="15610" y="5576"/>
                  </a:lnTo>
                  <a:lnTo>
                    <a:pt x="15506" y="5293"/>
                  </a:lnTo>
                  <a:lnTo>
                    <a:pt x="15401" y="5010"/>
                  </a:lnTo>
                  <a:lnTo>
                    <a:pt x="15267" y="4741"/>
                  </a:lnTo>
                  <a:lnTo>
                    <a:pt x="15118" y="4473"/>
                  </a:lnTo>
                  <a:lnTo>
                    <a:pt x="14969" y="4205"/>
                  </a:lnTo>
                  <a:lnTo>
                    <a:pt x="14805" y="3951"/>
                  </a:lnTo>
                  <a:lnTo>
                    <a:pt x="14626" y="3698"/>
                  </a:lnTo>
                  <a:lnTo>
                    <a:pt x="14432" y="3444"/>
                  </a:lnTo>
                  <a:lnTo>
                    <a:pt x="14239" y="3206"/>
                  </a:lnTo>
                  <a:lnTo>
                    <a:pt x="14030" y="2967"/>
                  </a:lnTo>
                  <a:lnTo>
                    <a:pt x="13806" y="2744"/>
                  </a:lnTo>
                  <a:lnTo>
                    <a:pt x="13568" y="2505"/>
                  </a:lnTo>
                  <a:lnTo>
                    <a:pt x="13329" y="2296"/>
                  </a:lnTo>
                  <a:lnTo>
                    <a:pt x="13076" y="2088"/>
                  </a:lnTo>
                  <a:lnTo>
                    <a:pt x="12822" y="1879"/>
                  </a:lnTo>
                  <a:lnTo>
                    <a:pt x="12554" y="1685"/>
                  </a:lnTo>
                  <a:lnTo>
                    <a:pt x="12271" y="1506"/>
                  </a:lnTo>
                  <a:lnTo>
                    <a:pt x="11972" y="1327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rgbClr val="91A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567850" y="2198725"/>
              <a:ext cx="331000" cy="287000"/>
            </a:xfrm>
            <a:custGeom>
              <a:rect b="b" l="l" r="r" t="t"/>
              <a:pathLst>
                <a:path extrusionOk="0" h="11480" w="13240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954" y="10526"/>
                  </a:lnTo>
                  <a:lnTo>
                    <a:pt x="2371" y="10705"/>
                  </a:lnTo>
                  <a:lnTo>
                    <a:pt x="2789" y="10869"/>
                  </a:lnTo>
                  <a:lnTo>
                    <a:pt x="3221" y="11018"/>
                  </a:lnTo>
                  <a:lnTo>
                    <a:pt x="3624" y="11137"/>
                  </a:lnTo>
                  <a:lnTo>
                    <a:pt x="4026" y="11241"/>
                  </a:lnTo>
                  <a:lnTo>
                    <a:pt x="4429" y="11316"/>
                  </a:lnTo>
                  <a:lnTo>
                    <a:pt x="4816" y="11390"/>
                  </a:lnTo>
                  <a:lnTo>
                    <a:pt x="5219" y="11435"/>
                  </a:lnTo>
                  <a:lnTo>
                    <a:pt x="5607" y="11465"/>
                  </a:lnTo>
                  <a:lnTo>
                    <a:pt x="6009" y="11480"/>
                  </a:lnTo>
                  <a:lnTo>
                    <a:pt x="6397" y="11465"/>
                  </a:lnTo>
                  <a:lnTo>
                    <a:pt x="6769" y="11450"/>
                  </a:lnTo>
                  <a:lnTo>
                    <a:pt x="7157" y="11420"/>
                  </a:lnTo>
                  <a:lnTo>
                    <a:pt x="7530" y="11361"/>
                  </a:lnTo>
                  <a:lnTo>
                    <a:pt x="7888" y="11301"/>
                  </a:lnTo>
                  <a:lnTo>
                    <a:pt x="8245" y="11212"/>
                  </a:lnTo>
                  <a:lnTo>
                    <a:pt x="8603" y="11122"/>
                  </a:lnTo>
                  <a:lnTo>
                    <a:pt x="8946" y="11003"/>
                  </a:lnTo>
                  <a:lnTo>
                    <a:pt x="9274" y="10884"/>
                  </a:lnTo>
                  <a:lnTo>
                    <a:pt x="9602" y="10734"/>
                  </a:lnTo>
                  <a:lnTo>
                    <a:pt x="9915" y="10585"/>
                  </a:lnTo>
                  <a:lnTo>
                    <a:pt x="10228" y="10406"/>
                  </a:lnTo>
                  <a:lnTo>
                    <a:pt x="10526" y="10228"/>
                  </a:lnTo>
                  <a:lnTo>
                    <a:pt x="10810" y="10034"/>
                  </a:lnTo>
                  <a:lnTo>
                    <a:pt x="11078" y="9825"/>
                  </a:lnTo>
                  <a:lnTo>
                    <a:pt x="11331" y="9601"/>
                  </a:lnTo>
                  <a:lnTo>
                    <a:pt x="11585" y="9363"/>
                  </a:lnTo>
                  <a:lnTo>
                    <a:pt x="11808" y="9124"/>
                  </a:lnTo>
                  <a:lnTo>
                    <a:pt x="12032" y="8856"/>
                  </a:lnTo>
                  <a:lnTo>
                    <a:pt x="12226" y="8588"/>
                  </a:lnTo>
                  <a:lnTo>
                    <a:pt x="12405" y="8304"/>
                  </a:lnTo>
                  <a:lnTo>
                    <a:pt x="12584" y="8021"/>
                  </a:lnTo>
                  <a:lnTo>
                    <a:pt x="12733" y="7708"/>
                  </a:lnTo>
                  <a:lnTo>
                    <a:pt x="12867" y="7395"/>
                  </a:lnTo>
                  <a:lnTo>
                    <a:pt x="12971" y="7067"/>
                  </a:lnTo>
                  <a:lnTo>
                    <a:pt x="13091" y="6694"/>
                  </a:lnTo>
                  <a:lnTo>
                    <a:pt x="13165" y="6307"/>
                  </a:lnTo>
                  <a:lnTo>
                    <a:pt x="13210" y="5919"/>
                  </a:lnTo>
                  <a:lnTo>
                    <a:pt x="13240" y="5531"/>
                  </a:lnTo>
                  <a:lnTo>
                    <a:pt x="13240" y="5159"/>
                  </a:lnTo>
                  <a:lnTo>
                    <a:pt x="13210" y="4771"/>
                  </a:lnTo>
                  <a:lnTo>
                    <a:pt x="13165" y="4383"/>
                  </a:lnTo>
                  <a:lnTo>
                    <a:pt x="13091" y="4011"/>
                  </a:lnTo>
                  <a:lnTo>
                    <a:pt x="12986" y="3623"/>
                  </a:lnTo>
                  <a:lnTo>
                    <a:pt x="12867" y="3250"/>
                  </a:lnTo>
                  <a:lnTo>
                    <a:pt x="12718" y="2893"/>
                  </a:lnTo>
                  <a:lnTo>
                    <a:pt x="12554" y="2535"/>
                  </a:lnTo>
                  <a:lnTo>
                    <a:pt x="12360" y="2177"/>
                  </a:lnTo>
                  <a:lnTo>
                    <a:pt x="12151" y="1819"/>
                  </a:lnTo>
                  <a:lnTo>
                    <a:pt x="11928" y="1491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6885775" y="2368675"/>
              <a:ext cx="65250" cy="89475"/>
            </a:xfrm>
            <a:custGeom>
              <a:rect b="b" l="l" r="r" t="t"/>
              <a:pathLst>
                <a:path extrusionOk="0" h="3579" w="2610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444"/>
                  </a:lnTo>
                  <a:lnTo>
                    <a:pt x="463" y="3519"/>
                  </a:lnTo>
                  <a:lnTo>
                    <a:pt x="582" y="3564"/>
                  </a:lnTo>
                  <a:lnTo>
                    <a:pt x="687" y="3579"/>
                  </a:lnTo>
                  <a:lnTo>
                    <a:pt x="806" y="3579"/>
                  </a:lnTo>
                  <a:lnTo>
                    <a:pt x="925" y="3564"/>
                  </a:lnTo>
                  <a:lnTo>
                    <a:pt x="1044" y="3534"/>
                  </a:lnTo>
                  <a:lnTo>
                    <a:pt x="1179" y="3489"/>
                  </a:lnTo>
                  <a:lnTo>
                    <a:pt x="1298" y="3430"/>
                  </a:lnTo>
                  <a:lnTo>
                    <a:pt x="1432" y="3355"/>
                  </a:lnTo>
                  <a:lnTo>
                    <a:pt x="1551" y="3266"/>
                  </a:lnTo>
                  <a:lnTo>
                    <a:pt x="1671" y="3161"/>
                  </a:lnTo>
                  <a:lnTo>
                    <a:pt x="1790" y="3042"/>
                  </a:lnTo>
                  <a:lnTo>
                    <a:pt x="1909" y="2908"/>
                  </a:lnTo>
                  <a:lnTo>
                    <a:pt x="2028" y="2759"/>
                  </a:lnTo>
                  <a:lnTo>
                    <a:pt x="2133" y="2610"/>
                  </a:lnTo>
                  <a:lnTo>
                    <a:pt x="2222" y="2446"/>
                  </a:lnTo>
                  <a:lnTo>
                    <a:pt x="2312" y="2282"/>
                  </a:lnTo>
                  <a:lnTo>
                    <a:pt x="2401" y="2088"/>
                  </a:lnTo>
                  <a:lnTo>
                    <a:pt x="2461" y="1909"/>
                  </a:lnTo>
                  <a:lnTo>
                    <a:pt x="2520" y="1745"/>
                  </a:lnTo>
                  <a:lnTo>
                    <a:pt x="2565" y="1566"/>
                  </a:lnTo>
                  <a:lnTo>
                    <a:pt x="2595" y="1387"/>
                  </a:lnTo>
                  <a:lnTo>
                    <a:pt x="2610" y="1223"/>
                  </a:lnTo>
                  <a:lnTo>
                    <a:pt x="2610" y="1059"/>
                  </a:lnTo>
                  <a:lnTo>
                    <a:pt x="2610" y="910"/>
                  </a:lnTo>
                  <a:lnTo>
                    <a:pt x="2595" y="761"/>
                  </a:lnTo>
                  <a:lnTo>
                    <a:pt x="2565" y="627"/>
                  </a:lnTo>
                  <a:lnTo>
                    <a:pt x="2520" y="493"/>
                  </a:lnTo>
                  <a:lnTo>
                    <a:pt x="2476" y="388"/>
                  </a:lnTo>
                  <a:lnTo>
                    <a:pt x="2401" y="284"/>
                  </a:lnTo>
                  <a:lnTo>
                    <a:pt x="2327" y="194"/>
                  </a:lnTo>
                  <a:lnTo>
                    <a:pt x="2237" y="120"/>
                  </a:lnTo>
                  <a:lnTo>
                    <a:pt x="2148" y="60"/>
                  </a:lnTo>
                  <a:lnTo>
                    <a:pt x="2014" y="16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885775" y="2368675"/>
              <a:ext cx="52950" cy="83525"/>
            </a:xfrm>
            <a:custGeom>
              <a:rect b="b" l="l" r="r" t="t"/>
              <a:pathLst>
                <a:path extrusionOk="0" h="3341" w="2118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340"/>
                  </a:lnTo>
                  <a:lnTo>
                    <a:pt x="448" y="3325"/>
                  </a:lnTo>
                  <a:lnTo>
                    <a:pt x="552" y="3295"/>
                  </a:lnTo>
                  <a:lnTo>
                    <a:pt x="657" y="3266"/>
                  </a:lnTo>
                  <a:lnTo>
                    <a:pt x="761" y="3206"/>
                  </a:lnTo>
                  <a:lnTo>
                    <a:pt x="866" y="3146"/>
                  </a:lnTo>
                  <a:lnTo>
                    <a:pt x="1089" y="2997"/>
                  </a:lnTo>
                  <a:lnTo>
                    <a:pt x="1283" y="2803"/>
                  </a:lnTo>
                  <a:lnTo>
                    <a:pt x="1477" y="2580"/>
                  </a:lnTo>
                  <a:lnTo>
                    <a:pt x="1656" y="2326"/>
                  </a:lnTo>
                  <a:lnTo>
                    <a:pt x="1820" y="2028"/>
                  </a:lnTo>
                  <a:lnTo>
                    <a:pt x="1939" y="1730"/>
                  </a:lnTo>
                  <a:lnTo>
                    <a:pt x="2028" y="1432"/>
                  </a:lnTo>
                  <a:lnTo>
                    <a:pt x="2088" y="1134"/>
                  </a:lnTo>
                  <a:lnTo>
                    <a:pt x="2118" y="865"/>
                  </a:lnTo>
                  <a:lnTo>
                    <a:pt x="2103" y="612"/>
                  </a:lnTo>
                  <a:lnTo>
                    <a:pt x="2088" y="478"/>
                  </a:lnTo>
                  <a:lnTo>
                    <a:pt x="2058" y="373"/>
                  </a:lnTo>
                  <a:lnTo>
                    <a:pt x="2028" y="269"/>
                  </a:lnTo>
                  <a:lnTo>
                    <a:pt x="1984" y="165"/>
                  </a:lnTo>
                  <a:lnTo>
                    <a:pt x="1924" y="75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DD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750500" y="2250900"/>
              <a:ext cx="49950" cy="21650"/>
            </a:xfrm>
            <a:custGeom>
              <a:rect b="b" l="l" r="r" t="t"/>
              <a:pathLst>
                <a:path extrusionOk="0" h="866" w="1998">
                  <a:moveTo>
                    <a:pt x="805" y="1"/>
                  </a:moveTo>
                  <a:lnTo>
                    <a:pt x="611" y="30"/>
                  </a:lnTo>
                  <a:lnTo>
                    <a:pt x="447" y="75"/>
                  </a:lnTo>
                  <a:lnTo>
                    <a:pt x="298" y="120"/>
                  </a:lnTo>
                  <a:lnTo>
                    <a:pt x="179" y="194"/>
                  </a:lnTo>
                  <a:lnTo>
                    <a:pt x="90" y="269"/>
                  </a:lnTo>
                  <a:lnTo>
                    <a:pt x="30" y="343"/>
                  </a:lnTo>
                  <a:lnTo>
                    <a:pt x="15" y="388"/>
                  </a:lnTo>
                  <a:lnTo>
                    <a:pt x="0" y="433"/>
                  </a:lnTo>
                  <a:lnTo>
                    <a:pt x="15" y="478"/>
                  </a:lnTo>
                  <a:lnTo>
                    <a:pt x="30" y="522"/>
                  </a:lnTo>
                  <a:lnTo>
                    <a:pt x="90" y="597"/>
                  </a:lnTo>
                  <a:lnTo>
                    <a:pt x="179" y="671"/>
                  </a:lnTo>
                  <a:lnTo>
                    <a:pt x="298" y="746"/>
                  </a:lnTo>
                  <a:lnTo>
                    <a:pt x="447" y="791"/>
                  </a:lnTo>
                  <a:lnTo>
                    <a:pt x="611" y="835"/>
                  </a:lnTo>
                  <a:lnTo>
                    <a:pt x="805" y="850"/>
                  </a:lnTo>
                  <a:lnTo>
                    <a:pt x="999" y="865"/>
                  </a:lnTo>
                  <a:lnTo>
                    <a:pt x="1208" y="850"/>
                  </a:lnTo>
                  <a:lnTo>
                    <a:pt x="1387" y="835"/>
                  </a:lnTo>
                  <a:lnTo>
                    <a:pt x="1566" y="791"/>
                  </a:lnTo>
                  <a:lnTo>
                    <a:pt x="1715" y="746"/>
                  </a:lnTo>
                  <a:lnTo>
                    <a:pt x="1834" y="671"/>
                  </a:lnTo>
                  <a:lnTo>
                    <a:pt x="1923" y="597"/>
                  </a:lnTo>
                  <a:lnTo>
                    <a:pt x="1983" y="522"/>
                  </a:lnTo>
                  <a:lnTo>
                    <a:pt x="1998" y="478"/>
                  </a:lnTo>
                  <a:lnTo>
                    <a:pt x="1998" y="433"/>
                  </a:lnTo>
                  <a:lnTo>
                    <a:pt x="1998" y="388"/>
                  </a:lnTo>
                  <a:lnTo>
                    <a:pt x="1983" y="343"/>
                  </a:lnTo>
                  <a:lnTo>
                    <a:pt x="1923" y="269"/>
                  </a:lnTo>
                  <a:lnTo>
                    <a:pt x="1834" y="194"/>
                  </a:lnTo>
                  <a:lnTo>
                    <a:pt x="1715" y="120"/>
                  </a:lnTo>
                  <a:lnTo>
                    <a:pt x="1566" y="75"/>
                  </a:lnTo>
                  <a:lnTo>
                    <a:pt x="1387" y="3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2B65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755700" y="1776075"/>
              <a:ext cx="36550" cy="490875"/>
            </a:xfrm>
            <a:custGeom>
              <a:rect b="b" l="l" r="r" t="t"/>
              <a:pathLst>
                <a:path extrusionOk="0" h="19635" w="146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940" y="19620"/>
                  </a:lnTo>
                  <a:lnTo>
                    <a:pt x="1134" y="19590"/>
                  </a:lnTo>
                  <a:lnTo>
                    <a:pt x="1313" y="19545"/>
                  </a:lnTo>
                  <a:lnTo>
                    <a:pt x="1462" y="19486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6755700" y="1776075"/>
              <a:ext cx="18300" cy="490875"/>
            </a:xfrm>
            <a:custGeom>
              <a:rect b="b" l="l" r="r" t="t"/>
              <a:pathLst>
                <a:path extrusionOk="0" h="19635" w="73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8"/>
          <p:cNvGrpSpPr/>
          <p:nvPr/>
        </p:nvGrpSpPr>
        <p:grpSpPr>
          <a:xfrm>
            <a:off x="3964377" y="1674404"/>
            <a:ext cx="1061469" cy="1228487"/>
            <a:chOff x="1795050" y="238125"/>
            <a:chExt cx="4029875" cy="5238750"/>
          </a:xfrm>
        </p:grpSpPr>
        <p:sp>
          <p:nvSpPr>
            <p:cNvPr id="611" name="Google Shape;611;p18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h="150076" w="135199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fill="none" h="150076" w="135199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h="139005" w="123981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fill="none" h="139005" w="123981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795050" y="501275"/>
              <a:ext cx="4029875" cy="209350"/>
            </a:xfrm>
            <a:custGeom>
              <a:rect b="b" l="l" r="r" t="t"/>
              <a:pathLst>
                <a:path extrusionOk="0" h="8374" w="161195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795050" y="238125"/>
              <a:ext cx="4029875" cy="263175"/>
            </a:xfrm>
            <a:custGeom>
              <a:rect b="b" l="l" r="r" t="t"/>
              <a:pathLst>
                <a:path extrusionOk="0" h="10527" w="161195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866950" y="4138275"/>
              <a:ext cx="3886075" cy="588375"/>
            </a:xfrm>
            <a:custGeom>
              <a:rect b="b" l="l" r="r" t="t"/>
              <a:pathLst>
                <a:path extrusionOk="0" h="23535" w="155443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572500" y="1817900"/>
              <a:ext cx="610875" cy="672150"/>
            </a:xfrm>
            <a:custGeom>
              <a:rect b="b" l="l" r="r" t="t"/>
              <a:pathLst>
                <a:path extrusionOk="0" h="26886" w="24435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633300" y="861325"/>
              <a:ext cx="105275" cy="79100"/>
            </a:xfrm>
            <a:custGeom>
              <a:rect b="b" l="l" r="r" t="t"/>
              <a:pathLst>
                <a:path extrusionOk="0" h="3164" w="4211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205300" y="1912050"/>
              <a:ext cx="220200" cy="219950"/>
            </a:xfrm>
            <a:custGeom>
              <a:rect b="b" l="l" r="r" t="t"/>
              <a:pathLst>
                <a:path extrusionOk="0" h="8798" w="8808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60225" y="1675800"/>
              <a:ext cx="188325" cy="197975"/>
            </a:xfrm>
            <a:custGeom>
              <a:rect b="b" l="l" r="r" t="t"/>
              <a:pathLst>
                <a:path extrusionOk="0" h="7919" w="7533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934950" y="1666425"/>
              <a:ext cx="528350" cy="289625"/>
            </a:xfrm>
            <a:custGeom>
              <a:rect b="b" l="l" r="r" t="t"/>
              <a:pathLst>
                <a:path extrusionOk="0" h="11585" w="21134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128700" y="1172200"/>
              <a:ext cx="1128075" cy="1007250"/>
            </a:xfrm>
            <a:custGeom>
              <a:rect b="b" l="l" r="r" t="t"/>
              <a:pathLst>
                <a:path extrusionOk="0" h="40290" w="45123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633300" y="1557425"/>
              <a:ext cx="77350" cy="109025"/>
            </a:xfrm>
            <a:custGeom>
              <a:rect b="b" l="l" r="r" t="t"/>
              <a:pathLst>
                <a:path extrusionOk="0" h="4361" w="3094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313775" y="1630100"/>
              <a:ext cx="77625" cy="109000"/>
            </a:xfrm>
            <a:custGeom>
              <a:rect b="b" l="l" r="r" t="t"/>
              <a:pathLst>
                <a:path extrusionOk="0" h="4360" w="3105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480075" y="1834200"/>
              <a:ext cx="256775" cy="100100"/>
            </a:xfrm>
            <a:custGeom>
              <a:rect b="b" l="l" r="r" t="t"/>
              <a:pathLst>
                <a:path extrusionOk="0" fill="none" h="4004" w="10271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cap="rnd" cmpd="sng" w="15325">
              <a:solidFill>
                <a:srgbClr val="65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479100" y="1531750"/>
              <a:ext cx="55875" cy="293325"/>
            </a:xfrm>
            <a:custGeom>
              <a:rect b="b" l="l" r="r" t="t"/>
              <a:pathLst>
                <a:path extrusionOk="0" fill="none" h="11733" w="2235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cap="rnd" cmpd="sng" w="15325">
              <a:solidFill>
                <a:srgbClr val="C86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051350" y="902350"/>
              <a:ext cx="979575" cy="709725"/>
            </a:xfrm>
            <a:custGeom>
              <a:rect b="b" l="l" r="r" t="t"/>
              <a:pathLst>
                <a:path extrusionOk="0" h="28389" w="39183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730600" y="1207775"/>
              <a:ext cx="1229150" cy="471275"/>
            </a:xfrm>
            <a:custGeom>
              <a:rect b="b" l="l" r="r" t="t"/>
              <a:pathLst>
                <a:path extrusionOk="0" h="18851" w="49166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018225" y="1311075"/>
              <a:ext cx="488825" cy="335850"/>
            </a:xfrm>
            <a:custGeom>
              <a:rect b="b" l="l" r="r" t="t"/>
              <a:pathLst>
                <a:path extrusionOk="0" h="13434" w="19553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h="11388" w="29911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fill="none" h="11388" w="29911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085950" y="1564100"/>
              <a:ext cx="65250" cy="189825"/>
            </a:xfrm>
            <a:custGeom>
              <a:rect b="b" l="l" r="r" t="t"/>
              <a:pathLst>
                <a:path extrusionOk="0" h="7593" w="261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2993275" y="2260475"/>
              <a:ext cx="863175" cy="1281775"/>
            </a:xfrm>
            <a:custGeom>
              <a:rect b="b" l="l" r="r" t="t"/>
              <a:pathLst>
                <a:path extrusionOk="0" h="51271" w="34527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4069450" y="1869300"/>
              <a:ext cx="994150" cy="640275"/>
            </a:xfrm>
            <a:custGeom>
              <a:rect b="b" l="l" r="r" t="t"/>
              <a:pathLst>
                <a:path extrusionOk="0" h="25611" w="39766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h="11328" w="25375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fill="none" h="11328" w="25375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h="101563" w="100832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fill="none" h="101563" w="100832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192700" y="2705750"/>
              <a:ext cx="2303575" cy="931650"/>
            </a:xfrm>
            <a:custGeom>
              <a:rect b="b" l="l" r="r" t="t"/>
              <a:pathLst>
                <a:path extrusionOk="0" h="37266" w="92143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326125" y="3575850"/>
              <a:ext cx="1539775" cy="1539750"/>
            </a:xfrm>
            <a:custGeom>
              <a:rect b="b" l="l" r="r" t="t"/>
              <a:pathLst>
                <a:path extrusionOk="0" h="61590" w="61591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h="50916" w="50916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fill="none" h="50916" w="50916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h="43364" w="43364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fill="none" h="43364" w="43364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h="13652" w="26017">
                  <a:moveTo>
                    <a:pt x="9391" y="1"/>
                  </a:moveTo>
                  <a:lnTo>
                    <a:pt x="8926" y="21"/>
                  </a:lnTo>
                  <a:lnTo>
                    <a:pt x="8472" y="60"/>
                  </a:lnTo>
                  <a:lnTo>
                    <a:pt x="8017" y="120"/>
                  </a:lnTo>
                  <a:lnTo>
                    <a:pt x="7562" y="199"/>
                  </a:lnTo>
                  <a:lnTo>
                    <a:pt x="7128" y="297"/>
                  </a:lnTo>
                  <a:lnTo>
                    <a:pt x="6693" y="426"/>
                  </a:lnTo>
                  <a:lnTo>
                    <a:pt x="6268" y="574"/>
                  </a:lnTo>
                  <a:lnTo>
                    <a:pt x="5852" y="732"/>
                  </a:lnTo>
                  <a:lnTo>
                    <a:pt x="5447" y="920"/>
                  </a:lnTo>
                  <a:lnTo>
                    <a:pt x="5052" y="1128"/>
                  </a:lnTo>
                  <a:lnTo>
                    <a:pt x="4656" y="1345"/>
                  </a:lnTo>
                  <a:lnTo>
                    <a:pt x="4281" y="1582"/>
                  </a:lnTo>
                  <a:lnTo>
                    <a:pt x="3925" y="1839"/>
                  </a:lnTo>
                  <a:lnTo>
                    <a:pt x="3569" y="2116"/>
                  </a:lnTo>
                  <a:lnTo>
                    <a:pt x="3233" y="2403"/>
                  </a:lnTo>
                  <a:lnTo>
                    <a:pt x="2907" y="2709"/>
                  </a:lnTo>
                  <a:lnTo>
                    <a:pt x="2600" y="3035"/>
                  </a:lnTo>
                  <a:lnTo>
                    <a:pt x="2314" y="3372"/>
                  </a:lnTo>
                  <a:lnTo>
                    <a:pt x="2037" y="3727"/>
                  </a:lnTo>
                  <a:lnTo>
                    <a:pt x="1770" y="4093"/>
                  </a:lnTo>
                  <a:lnTo>
                    <a:pt x="1533" y="4469"/>
                  </a:lnTo>
                  <a:lnTo>
                    <a:pt x="1306" y="4864"/>
                  </a:lnTo>
                  <a:lnTo>
                    <a:pt x="1098" y="5269"/>
                  </a:lnTo>
                  <a:lnTo>
                    <a:pt x="910" y="5684"/>
                  </a:lnTo>
                  <a:lnTo>
                    <a:pt x="742" y="6110"/>
                  </a:lnTo>
                  <a:lnTo>
                    <a:pt x="594" y="6554"/>
                  </a:lnTo>
                  <a:lnTo>
                    <a:pt x="465" y="6999"/>
                  </a:lnTo>
                  <a:lnTo>
                    <a:pt x="416" y="7236"/>
                  </a:lnTo>
                  <a:lnTo>
                    <a:pt x="367" y="7464"/>
                  </a:lnTo>
                  <a:lnTo>
                    <a:pt x="327" y="7701"/>
                  </a:lnTo>
                  <a:lnTo>
                    <a:pt x="288" y="7938"/>
                  </a:lnTo>
                  <a:lnTo>
                    <a:pt x="1" y="9895"/>
                  </a:lnTo>
                  <a:lnTo>
                    <a:pt x="25631" y="13651"/>
                  </a:lnTo>
                  <a:lnTo>
                    <a:pt x="25918" y="11684"/>
                  </a:lnTo>
                  <a:lnTo>
                    <a:pt x="25957" y="11447"/>
                  </a:lnTo>
                  <a:lnTo>
                    <a:pt x="25977" y="11220"/>
                  </a:lnTo>
                  <a:lnTo>
                    <a:pt x="25997" y="10983"/>
                  </a:lnTo>
                  <a:lnTo>
                    <a:pt x="26007" y="10745"/>
                  </a:lnTo>
                  <a:lnTo>
                    <a:pt x="26017" y="10281"/>
                  </a:lnTo>
                  <a:lnTo>
                    <a:pt x="26007" y="9816"/>
                  </a:lnTo>
                  <a:lnTo>
                    <a:pt x="25967" y="9352"/>
                  </a:lnTo>
                  <a:lnTo>
                    <a:pt x="25908" y="8897"/>
                  </a:lnTo>
                  <a:lnTo>
                    <a:pt x="25829" y="8452"/>
                  </a:lnTo>
                  <a:lnTo>
                    <a:pt x="25720" y="8017"/>
                  </a:lnTo>
                  <a:lnTo>
                    <a:pt x="25601" y="7582"/>
                  </a:lnTo>
                  <a:lnTo>
                    <a:pt x="25453" y="7157"/>
                  </a:lnTo>
                  <a:lnTo>
                    <a:pt x="25285" y="6742"/>
                  </a:lnTo>
                  <a:lnTo>
                    <a:pt x="25107" y="6327"/>
                  </a:lnTo>
                  <a:lnTo>
                    <a:pt x="24900" y="5932"/>
                  </a:lnTo>
                  <a:lnTo>
                    <a:pt x="24682" y="5546"/>
                  </a:lnTo>
                  <a:lnTo>
                    <a:pt x="24445" y="5170"/>
                  </a:lnTo>
                  <a:lnTo>
                    <a:pt x="24188" y="4805"/>
                  </a:lnTo>
                  <a:lnTo>
                    <a:pt x="23911" y="4459"/>
                  </a:lnTo>
                  <a:lnTo>
                    <a:pt x="23615" y="4123"/>
                  </a:lnTo>
                  <a:lnTo>
                    <a:pt x="23308" y="3797"/>
                  </a:lnTo>
                  <a:lnTo>
                    <a:pt x="22992" y="3490"/>
                  </a:lnTo>
                  <a:lnTo>
                    <a:pt x="22656" y="3194"/>
                  </a:lnTo>
                  <a:lnTo>
                    <a:pt x="22300" y="2917"/>
                  </a:lnTo>
                  <a:lnTo>
                    <a:pt x="21934" y="2660"/>
                  </a:lnTo>
                  <a:lnTo>
                    <a:pt x="21559" y="2413"/>
                  </a:lnTo>
                  <a:lnTo>
                    <a:pt x="21163" y="2185"/>
                  </a:lnTo>
                  <a:lnTo>
                    <a:pt x="20758" y="1988"/>
                  </a:lnTo>
                  <a:lnTo>
                    <a:pt x="20343" y="1800"/>
                  </a:lnTo>
                  <a:lnTo>
                    <a:pt x="19908" y="1632"/>
                  </a:lnTo>
                  <a:lnTo>
                    <a:pt x="19473" y="1484"/>
                  </a:lnTo>
                  <a:lnTo>
                    <a:pt x="19018" y="1355"/>
                  </a:lnTo>
                  <a:lnTo>
                    <a:pt x="18791" y="1306"/>
                  </a:lnTo>
                  <a:lnTo>
                    <a:pt x="18564" y="1256"/>
                  </a:lnTo>
                  <a:lnTo>
                    <a:pt x="18327" y="1207"/>
                  </a:lnTo>
                  <a:lnTo>
                    <a:pt x="18089" y="1167"/>
                  </a:lnTo>
                  <a:lnTo>
                    <a:pt x="10805" y="100"/>
                  </a:lnTo>
                  <a:lnTo>
                    <a:pt x="10567" y="70"/>
                  </a:lnTo>
                  <a:lnTo>
                    <a:pt x="10330" y="50"/>
                  </a:lnTo>
                  <a:lnTo>
                    <a:pt x="10093" y="31"/>
                  </a:lnTo>
                  <a:lnTo>
                    <a:pt x="9856" y="11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fill="none" h="13652" w="26017">
                  <a:moveTo>
                    <a:pt x="25631" y="13651"/>
                  </a:moveTo>
                  <a:lnTo>
                    <a:pt x="1" y="9895"/>
                  </a:lnTo>
                  <a:lnTo>
                    <a:pt x="288" y="7938"/>
                  </a:lnTo>
                  <a:lnTo>
                    <a:pt x="288" y="7938"/>
                  </a:lnTo>
                  <a:lnTo>
                    <a:pt x="327" y="7701"/>
                  </a:lnTo>
                  <a:lnTo>
                    <a:pt x="367" y="7464"/>
                  </a:lnTo>
                  <a:lnTo>
                    <a:pt x="416" y="7236"/>
                  </a:lnTo>
                  <a:lnTo>
                    <a:pt x="465" y="6999"/>
                  </a:lnTo>
                  <a:lnTo>
                    <a:pt x="594" y="6554"/>
                  </a:lnTo>
                  <a:lnTo>
                    <a:pt x="742" y="6110"/>
                  </a:lnTo>
                  <a:lnTo>
                    <a:pt x="910" y="5684"/>
                  </a:lnTo>
                  <a:lnTo>
                    <a:pt x="1098" y="5269"/>
                  </a:lnTo>
                  <a:lnTo>
                    <a:pt x="1306" y="4864"/>
                  </a:lnTo>
                  <a:lnTo>
                    <a:pt x="1533" y="4469"/>
                  </a:lnTo>
                  <a:lnTo>
                    <a:pt x="1770" y="4093"/>
                  </a:lnTo>
                  <a:lnTo>
                    <a:pt x="2037" y="3727"/>
                  </a:lnTo>
                  <a:lnTo>
                    <a:pt x="2314" y="3372"/>
                  </a:lnTo>
                  <a:lnTo>
                    <a:pt x="2600" y="3035"/>
                  </a:lnTo>
                  <a:lnTo>
                    <a:pt x="2907" y="2709"/>
                  </a:lnTo>
                  <a:lnTo>
                    <a:pt x="3233" y="2403"/>
                  </a:lnTo>
                  <a:lnTo>
                    <a:pt x="3569" y="2116"/>
                  </a:lnTo>
                  <a:lnTo>
                    <a:pt x="3925" y="1839"/>
                  </a:lnTo>
                  <a:lnTo>
                    <a:pt x="4281" y="1582"/>
                  </a:lnTo>
                  <a:lnTo>
                    <a:pt x="4656" y="1345"/>
                  </a:lnTo>
                  <a:lnTo>
                    <a:pt x="5052" y="1128"/>
                  </a:lnTo>
                  <a:lnTo>
                    <a:pt x="5447" y="920"/>
                  </a:lnTo>
                  <a:lnTo>
                    <a:pt x="5852" y="732"/>
                  </a:lnTo>
                  <a:lnTo>
                    <a:pt x="6268" y="574"/>
                  </a:lnTo>
                  <a:lnTo>
                    <a:pt x="6693" y="426"/>
                  </a:lnTo>
                  <a:lnTo>
                    <a:pt x="7128" y="297"/>
                  </a:lnTo>
                  <a:lnTo>
                    <a:pt x="7562" y="199"/>
                  </a:lnTo>
                  <a:lnTo>
                    <a:pt x="8017" y="120"/>
                  </a:lnTo>
                  <a:lnTo>
                    <a:pt x="8472" y="60"/>
                  </a:lnTo>
                  <a:lnTo>
                    <a:pt x="8926" y="21"/>
                  </a:lnTo>
                  <a:lnTo>
                    <a:pt x="9391" y="1"/>
                  </a:lnTo>
                  <a:lnTo>
                    <a:pt x="9856" y="11"/>
                  </a:lnTo>
                  <a:lnTo>
                    <a:pt x="10093" y="31"/>
                  </a:lnTo>
                  <a:lnTo>
                    <a:pt x="10330" y="50"/>
                  </a:lnTo>
                  <a:lnTo>
                    <a:pt x="10567" y="70"/>
                  </a:lnTo>
                  <a:lnTo>
                    <a:pt x="10805" y="100"/>
                  </a:lnTo>
                  <a:lnTo>
                    <a:pt x="18089" y="1167"/>
                  </a:lnTo>
                  <a:lnTo>
                    <a:pt x="18089" y="1167"/>
                  </a:lnTo>
                  <a:lnTo>
                    <a:pt x="18327" y="1207"/>
                  </a:lnTo>
                  <a:lnTo>
                    <a:pt x="18564" y="1256"/>
                  </a:lnTo>
                  <a:lnTo>
                    <a:pt x="18791" y="1306"/>
                  </a:lnTo>
                  <a:lnTo>
                    <a:pt x="19018" y="1355"/>
                  </a:lnTo>
                  <a:lnTo>
                    <a:pt x="19473" y="1484"/>
                  </a:lnTo>
                  <a:lnTo>
                    <a:pt x="19908" y="1632"/>
                  </a:lnTo>
                  <a:lnTo>
                    <a:pt x="20343" y="1800"/>
                  </a:lnTo>
                  <a:lnTo>
                    <a:pt x="20758" y="1988"/>
                  </a:lnTo>
                  <a:lnTo>
                    <a:pt x="21163" y="2185"/>
                  </a:lnTo>
                  <a:lnTo>
                    <a:pt x="21559" y="2413"/>
                  </a:lnTo>
                  <a:lnTo>
                    <a:pt x="21934" y="2660"/>
                  </a:lnTo>
                  <a:lnTo>
                    <a:pt x="22300" y="2917"/>
                  </a:lnTo>
                  <a:lnTo>
                    <a:pt x="22656" y="3194"/>
                  </a:lnTo>
                  <a:lnTo>
                    <a:pt x="22992" y="3490"/>
                  </a:lnTo>
                  <a:lnTo>
                    <a:pt x="23308" y="3797"/>
                  </a:lnTo>
                  <a:lnTo>
                    <a:pt x="23615" y="4123"/>
                  </a:lnTo>
                  <a:lnTo>
                    <a:pt x="23911" y="4459"/>
                  </a:lnTo>
                  <a:lnTo>
                    <a:pt x="24188" y="4805"/>
                  </a:lnTo>
                  <a:lnTo>
                    <a:pt x="24445" y="5170"/>
                  </a:lnTo>
                  <a:lnTo>
                    <a:pt x="24682" y="5546"/>
                  </a:lnTo>
                  <a:lnTo>
                    <a:pt x="24900" y="5932"/>
                  </a:lnTo>
                  <a:lnTo>
                    <a:pt x="25107" y="6327"/>
                  </a:lnTo>
                  <a:lnTo>
                    <a:pt x="25285" y="6742"/>
                  </a:lnTo>
                  <a:lnTo>
                    <a:pt x="25453" y="7157"/>
                  </a:lnTo>
                  <a:lnTo>
                    <a:pt x="25601" y="7582"/>
                  </a:lnTo>
                  <a:lnTo>
                    <a:pt x="25720" y="8017"/>
                  </a:lnTo>
                  <a:lnTo>
                    <a:pt x="25829" y="8452"/>
                  </a:lnTo>
                  <a:lnTo>
                    <a:pt x="25908" y="8897"/>
                  </a:lnTo>
                  <a:lnTo>
                    <a:pt x="25967" y="9352"/>
                  </a:lnTo>
                  <a:lnTo>
                    <a:pt x="26007" y="9816"/>
                  </a:lnTo>
                  <a:lnTo>
                    <a:pt x="26017" y="10281"/>
                  </a:lnTo>
                  <a:lnTo>
                    <a:pt x="26007" y="10745"/>
                  </a:lnTo>
                  <a:lnTo>
                    <a:pt x="25997" y="10983"/>
                  </a:lnTo>
                  <a:lnTo>
                    <a:pt x="25977" y="11220"/>
                  </a:lnTo>
                  <a:lnTo>
                    <a:pt x="25957" y="11447"/>
                  </a:lnTo>
                  <a:lnTo>
                    <a:pt x="25918" y="11684"/>
                  </a:lnTo>
                  <a:lnTo>
                    <a:pt x="25631" y="13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759800" y="4341150"/>
              <a:ext cx="650425" cy="341025"/>
            </a:xfrm>
            <a:custGeom>
              <a:rect b="b" l="l" r="r" t="t"/>
              <a:pathLst>
                <a:path extrusionOk="0" h="13641" w="26017">
                  <a:moveTo>
                    <a:pt x="386" y="0"/>
                  </a:moveTo>
                  <a:lnTo>
                    <a:pt x="100" y="1957"/>
                  </a:lnTo>
                  <a:lnTo>
                    <a:pt x="60" y="2194"/>
                  </a:lnTo>
                  <a:lnTo>
                    <a:pt x="41" y="2432"/>
                  </a:lnTo>
                  <a:lnTo>
                    <a:pt x="21" y="2669"/>
                  </a:lnTo>
                  <a:lnTo>
                    <a:pt x="1" y="2906"/>
                  </a:lnTo>
                  <a:lnTo>
                    <a:pt x="1" y="3371"/>
                  </a:lnTo>
                  <a:lnTo>
                    <a:pt x="11" y="3835"/>
                  </a:lnTo>
                  <a:lnTo>
                    <a:pt x="50" y="4300"/>
                  </a:lnTo>
                  <a:lnTo>
                    <a:pt x="110" y="4755"/>
                  </a:lnTo>
                  <a:lnTo>
                    <a:pt x="189" y="5199"/>
                  </a:lnTo>
                  <a:lnTo>
                    <a:pt x="298" y="5634"/>
                  </a:lnTo>
                  <a:lnTo>
                    <a:pt x="416" y="6069"/>
                  </a:lnTo>
                  <a:lnTo>
                    <a:pt x="564" y="6494"/>
                  </a:lnTo>
                  <a:lnTo>
                    <a:pt x="723" y="6909"/>
                  </a:lnTo>
                  <a:lnTo>
                    <a:pt x="910" y="7325"/>
                  </a:lnTo>
                  <a:lnTo>
                    <a:pt x="1118" y="7720"/>
                  </a:lnTo>
                  <a:lnTo>
                    <a:pt x="1335" y="8105"/>
                  </a:lnTo>
                  <a:lnTo>
                    <a:pt x="1573" y="8481"/>
                  </a:lnTo>
                  <a:lnTo>
                    <a:pt x="1830" y="8847"/>
                  </a:lnTo>
                  <a:lnTo>
                    <a:pt x="2106" y="9193"/>
                  </a:lnTo>
                  <a:lnTo>
                    <a:pt x="2393" y="9529"/>
                  </a:lnTo>
                  <a:lnTo>
                    <a:pt x="2709" y="9855"/>
                  </a:lnTo>
                  <a:lnTo>
                    <a:pt x="3026" y="10161"/>
                  </a:lnTo>
                  <a:lnTo>
                    <a:pt x="3362" y="10458"/>
                  </a:lnTo>
                  <a:lnTo>
                    <a:pt x="3718" y="10735"/>
                  </a:lnTo>
                  <a:lnTo>
                    <a:pt x="4083" y="10992"/>
                  </a:lnTo>
                  <a:lnTo>
                    <a:pt x="4459" y="11239"/>
                  </a:lnTo>
                  <a:lnTo>
                    <a:pt x="4854" y="11456"/>
                  </a:lnTo>
                  <a:lnTo>
                    <a:pt x="5259" y="11664"/>
                  </a:lnTo>
                  <a:lnTo>
                    <a:pt x="5675" y="11852"/>
                  </a:lnTo>
                  <a:lnTo>
                    <a:pt x="6110" y="12020"/>
                  </a:lnTo>
                  <a:lnTo>
                    <a:pt x="6544" y="12168"/>
                  </a:lnTo>
                  <a:lnTo>
                    <a:pt x="6999" y="12296"/>
                  </a:lnTo>
                  <a:lnTo>
                    <a:pt x="7226" y="12346"/>
                  </a:lnTo>
                  <a:lnTo>
                    <a:pt x="7454" y="12395"/>
                  </a:lnTo>
                  <a:lnTo>
                    <a:pt x="7691" y="12445"/>
                  </a:lnTo>
                  <a:lnTo>
                    <a:pt x="7928" y="12474"/>
                  </a:lnTo>
                  <a:lnTo>
                    <a:pt x="15213" y="13542"/>
                  </a:lnTo>
                  <a:lnTo>
                    <a:pt x="15450" y="13581"/>
                  </a:lnTo>
                  <a:lnTo>
                    <a:pt x="15688" y="13601"/>
                  </a:lnTo>
                  <a:lnTo>
                    <a:pt x="15925" y="13621"/>
                  </a:lnTo>
                  <a:lnTo>
                    <a:pt x="16162" y="13641"/>
                  </a:lnTo>
                  <a:lnTo>
                    <a:pt x="16627" y="13641"/>
                  </a:lnTo>
                  <a:lnTo>
                    <a:pt x="17091" y="13631"/>
                  </a:lnTo>
                  <a:lnTo>
                    <a:pt x="17546" y="13591"/>
                  </a:lnTo>
                  <a:lnTo>
                    <a:pt x="18000" y="13532"/>
                  </a:lnTo>
                  <a:lnTo>
                    <a:pt x="18445" y="13453"/>
                  </a:lnTo>
                  <a:lnTo>
                    <a:pt x="18890" y="13344"/>
                  </a:lnTo>
                  <a:lnTo>
                    <a:pt x="19325" y="13226"/>
                  </a:lnTo>
                  <a:lnTo>
                    <a:pt x="19750" y="13077"/>
                  </a:lnTo>
                  <a:lnTo>
                    <a:pt x="20165" y="12919"/>
                  </a:lnTo>
                  <a:lnTo>
                    <a:pt x="20570" y="12731"/>
                  </a:lnTo>
                  <a:lnTo>
                    <a:pt x="20966" y="12524"/>
                  </a:lnTo>
                  <a:lnTo>
                    <a:pt x="21361" y="12306"/>
                  </a:lnTo>
                  <a:lnTo>
                    <a:pt x="21727" y="12069"/>
                  </a:lnTo>
                  <a:lnTo>
                    <a:pt x="22093" y="11812"/>
                  </a:lnTo>
                  <a:lnTo>
                    <a:pt x="22448" y="11535"/>
                  </a:lnTo>
                  <a:lnTo>
                    <a:pt x="22785" y="11249"/>
                  </a:lnTo>
                  <a:lnTo>
                    <a:pt x="23101" y="10942"/>
                  </a:lnTo>
                  <a:lnTo>
                    <a:pt x="23417" y="10616"/>
                  </a:lnTo>
                  <a:lnTo>
                    <a:pt x="23704" y="10280"/>
                  </a:lnTo>
                  <a:lnTo>
                    <a:pt x="23981" y="9924"/>
                  </a:lnTo>
                  <a:lnTo>
                    <a:pt x="24247" y="9558"/>
                  </a:lnTo>
                  <a:lnTo>
                    <a:pt x="24485" y="9183"/>
                  </a:lnTo>
                  <a:lnTo>
                    <a:pt x="24712" y="8787"/>
                  </a:lnTo>
                  <a:lnTo>
                    <a:pt x="24920" y="8382"/>
                  </a:lnTo>
                  <a:lnTo>
                    <a:pt x="25107" y="7967"/>
                  </a:lnTo>
                  <a:lnTo>
                    <a:pt x="25275" y="7532"/>
                  </a:lnTo>
                  <a:lnTo>
                    <a:pt x="25424" y="7097"/>
                  </a:lnTo>
                  <a:lnTo>
                    <a:pt x="25542" y="6642"/>
                  </a:lnTo>
                  <a:lnTo>
                    <a:pt x="25602" y="6415"/>
                  </a:lnTo>
                  <a:lnTo>
                    <a:pt x="25651" y="6188"/>
                  </a:lnTo>
                  <a:lnTo>
                    <a:pt x="25691" y="5951"/>
                  </a:lnTo>
                  <a:lnTo>
                    <a:pt x="25730" y="5713"/>
                  </a:lnTo>
                  <a:lnTo>
                    <a:pt x="26017" y="375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704950" y="4316425"/>
              <a:ext cx="759150" cy="212550"/>
            </a:xfrm>
            <a:custGeom>
              <a:rect b="b" l="l" r="r" t="t"/>
              <a:pathLst>
                <a:path extrusionOk="0" h="8502" w="30366">
                  <a:moveTo>
                    <a:pt x="2353" y="1"/>
                  </a:moveTo>
                  <a:lnTo>
                    <a:pt x="2235" y="11"/>
                  </a:lnTo>
                  <a:lnTo>
                    <a:pt x="2007" y="30"/>
                  </a:lnTo>
                  <a:lnTo>
                    <a:pt x="1780" y="80"/>
                  </a:lnTo>
                  <a:lnTo>
                    <a:pt x="1562" y="149"/>
                  </a:lnTo>
                  <a:lnTo>
                    <a:pt x="1345" y="238"/>
                  </a:lnTo>
                  <a:lnTo>
                    <a:pt x="1147" y="347"/>
                  </a:lnTo>
                  <a:lnTo>
                    <a:pt x="959" y="475"/>
                  </a:lnTo>
                  <a:lnTo>
                    <a:pt x="782" y="614"/>
                  </a:lnTo>
                  <a:lnTo>
                    <a:pt x="623" y="782"/>
                  </a:lnTo>
                  <a:lnTo>
                    <a:pt x="475" y="959"/>
                  </a:lnTo>
                  <a:lnTo>
                    <a:pt x="347" y="1147"/>
                  </a:lnTo>
                  <a:lnTo>
                    <a:pt x="238" y="1355"/>
                  </a:lnTo>
                  <a:lnTo>
                    <a:pt x="149" y="1562"/>
                  </a:lnTo>
                  <a:lnTo>
                    <a:pt x="109" y="1681"/>
                  </a:lnTo>
                  <a:lnTo>
                    <a:pt x="80" y="1790"/>
                  </a:lnTo>
                  <a:lnTo>
                    <a:pt x="50" y="1908"/>
                  </a:lnTo>
                  <a:lnTo>
                    <a:pt x="30" y="2037"/>
                  </a:lnTo>
                  <a:lnTo>
                    <a:pt x="11" y="2156"/>
                  </a:lnTo>
                  <a:lnTo>
                    <a:pt x="11" y="2274"/>
                  </a:lnTo>
                  <a:lnTo>
                    <a:pt x="1" y="2393"/>
                  </a:lnTo>
                  <a:lnTo>
                    <a:pt x="11" y="2511"/>
                  </a:lnTo>
                  <a:lnTo>
                    <a:pt x="30" y="2749"/>
                  </a:lnTo>
                  <a:lnTo>
                    <a:pt x="80" y="2976"/>
                  </a:lnTo>
                  <a:lnTo>
                    <a:pt x="149" y="3193"/>
                  </a:lnTo>
                  <a:lnTo>
                    <a:pt x="238" y="3401"/>
                  </a:lnTo>
                  <a:lnTo>
                    <a:pt x="347" y="3599"/>
                  </a:lnTo>
                  <a:lnTo>
                    <a:pt x="475" y="3796"/>
                  </a:lnTo>
                  <a:lnTo>
                    <a:pt x="613" y="3964"/>
                  </a:lnTo>
                  <a:lnTo>
                    <a:pt x="782" y="4132"/>
                  </a:lnTo>
                  <a:lnTo>
                    <a:pt x="959" y="4271"/>
                  </a:lnTo>
                  <a:lnTo>
                    <a:pt x="1147" y="4399"/>
                  </a:lnTo>
                  <a:lnTo>
                    <a:pt x="1345" y="4518"/>
                  </a:lnTo>
                  <a:lnTo>
                    <a:pt x="1562" y="4607"/>
                  </a:lnTo>
                  <a:lnTo>
                    <a:pt x="1681" y="4646"/>
                  </a:lnTo>
                  <a:lnTo>
                    <a:pt x="1790" y="4676"/>
                  </a:lnTo>
                  <a:lnTo>
                    <a:pt x="1908" y="4706"/>
                  </a:lnTo>
                  <a:lnTo>
                    <a:pt x="2027" y="4725"/>
                  </a:lnTo>
                  <a:lnTo>
                    <a:pt x="27657" y="8472"/>
                  </a:lnTo>
                  <a:lnTo>
                    <a:pt x="27776" y="8491"/>
                  </a:lnTo>
                  <a:lnTo>
                    <a:pt x="27894" y="8501"/>
                  </a:lnTo>
                  <a:lnTo>
                    <a:pt x="28013" y="8501"/>
                  </a:lnTo>
                  <a:lnTo>
                    <a:pt x="28132" y="8491"/>
                  </a:lnTo>
                  <a:lnTo>
                    <a:pt x="28369" y="8472"/>
                  </a:lnTo>
                  <a:lnTo>
                    <a:pt x="28596" y="8422"/>
                  </a:lnTo>
                  <a:lnTo>
                    <a:pt x="28814" y="8353"/>
                  </a:lnTo>
                  <a:lnTo>
                    <a:pt x="29021" y="8264"/>
                  </a:lnTo>
                  <a:lnTo>
                    <a:pt x="29219" y="8155"/>
                  </a:lnTo>
                  <a:lnTo>
                    <a:pt x="29417" y="8027"/>
                  </a:lnTo>
                  <a:lnTo>
                    <a:pt x="29585" y="7888"/>
                  </a:lnTo>
                  <a:lnTo>
                    <a:pt x="29753" y="7720"/>
                  </a:lnTo>
                  <a:lnTo>
                    <a:pt x="29891" y="7552"/>
                  </a:lnTo>
                  <a:lnTo>
                    <a:pt x="30020" y="7355"/>
                  </a:lnTo>
                  <a:lnTo>
                    <a:pt x="30138" y="7157"/>
                  </a:lnTo>
                  <a:lnTo>
                    <a:pt x="30227" y="6940"/>
                  </a:lnTo>
                  <a:lnTo>
                    <a:pt x="30267" y="6821"/>
                  </a:lnTo>
                  <a:lnTo>
                    <a:pt x="30296" y="6712"/>
                  </a:lnTo>
                  <a:lnTo>
                    <a:pt x="30326" y="6594"/>
                  </a:lnTo>
                  <a:lnTo>
                    <a:pt x="30346" y="6475"/>
                  </a:lnTo>
                  <a:lnTo>
                    <a:pt x="30356" y="6347"/>
                  </a:lnTo>
                  <a:lnTo>
                    <a:pt x="30366" y="6228"/>
                  </a:lnTo>
                  <a:lnTo>
                    <a:pt x="30366" y="6109"/>
                  </a:lnTo>
                  <a:lnTo>
                    <a:pt x="30366" y="5991"/>
                  </a:lnTo>
                  <a:lnTo>
                    <a:pt x="30336" y="5753"/>
                  </a:lnTo>
                  <a:lnTo>
                    <a:pt x="30296" y="5526"/>
                  </a:lnTo>
                  <a:lnTo>
                    <a:pt x="30227" y="5309"/>
                  </a:lnTo>
                  <a:lnTo>
                    <a:pt x="30138" y="5101"/>
                  </a:lnTo>
                  <a:lnTo>
                    <a:pt x="30029" y="4903"/>
                  </a:lnTo>
                  <a:lnTo>
                    <a:pt x="29901" y="4716"/>
                  </a:lnTo>
                  <a:lnTo>
                    <a:pt x="29753" y="4538"/>
                  </a:lnTo>
                  <a:lnTo>
                    <a:pt x="29595" y="4370"/>
                  </a:lnTo>
                  <a:lnTo>
                    <a:pt x="29417" y="4231"/>
                  </a:lnTo>
                  <a:lnTo>
                    <a:pt x="29229" y="4103"/>
                  </a:lnTo>
                  <a:lnTo>
                    <a:pt x="29021" y="3994"/>
                  </a:lnTo>
                  <a:lnTo>
                    <a:pt x="28804" y="3895"/>
                  </a:lnTo>
                  <a:lnTo>
                    <a:pt x="28695" y="3866"/>
                  </a:lnTo>
                  <a:lnTo>
                    <a:pt x="28576" y="3826"/>
                  </a:lnTo>
                  <a:lnTo>
                    <a:pt x="28458" y="3806"/>
                  </a:lnTo>
                  <a:lnTo>
                    <a:pt x="28339" y="3786"/>
                  </a:lnTo>
                  <a:lnTo>
                    <a:pt x="2719" y="30"/>
                  </a:lnTo>
                  <a:lnTo>
                    <a:pt x="2600" y="11"/>
                  </a:lnTo>
                  <a:lnTo>
                    <a:pt x="2482" y="1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722250" y="4199300"/>
              <a:ext cx="759150" cy="212300"/>
            </a:xfrm>
            <a:custGeom>
              <a:rect b="b" l="l" r="r" t="t"/>
              <a:pathLst>
                <a:path extrusionOk="0" h="8492" w="30366">
                  <a:moveTo>
                    <a:pt x="2234" y="0"/>
                  </a:moveTo>
                  <a:lnTo>
                    <a:pt x="1997" y="30"/>
                  </a:lnTo>
                  <a:lnTo>
                    <a:pt x="1770" y="70"/>
                  </a:lnTo>
                  <a:lnTo>
                    <a:pt x="1552" y="139"/>
                  </a:lnTo>
                  <a:lnTo>
                    <a:pt x="1345" y="228"/>
                  </a:lnTo>
                  <a:lnTo>
                    <a:pt x="1147" y="337"/>
                  </a:lnTo>
                  <a:lnTo>
                    <a:pt x="949" y="465"/>
                  </a:lnTo>
                  <a:lnTo>
                    <a:pt x="781" y="613"/>
                  </a:lnTo>
                  <a:lnTo>
                    <a:pt x="613" y="771"/>
                  </a:lnTo>
                  <a:lnTo>
                    <a:pt x="475" y="949"/>
                  </a:lnTo>
                  <a:lnTo>
                    <a:pt x="346" y="1137"/>
                  </a:lnTo>
                  <a:lnTo>
                    <a:pt x="228" y="1345"/>
                  </a:lnTo>
                  <a:lnTo>
                    <a:pt x="139" y="1562"/>
                  </a:lnTo>
                  <a:lnTo>
                    <a:pt x="99" y="1671"/>
                  </a:lnTo>
                  <a:lnTo>
                    <a:pt x="70" y="1790"/>
                  </a:lnTo>
                  <a:lnTo>
                    <a:pt x="40" y="1908"/>
                  </a:lnTo>
                  <a:lnTo>
                    <a:pt x="20" y="2027"/>
                  </a:lnTo>
                  <a:lnTo>
                    <a:pt x="10" y="2145"/>
                  </a:lnTo>
                  <a:lnTo>
                    <a:pt x="1" y="2264"/>
                  </a:lnTo>
                  <a:lnTo>
                    <a:pt x="1" y="2383"/>
                  </a:lnTo>
                  <a:lnTo>
                    <a:pt x="1" y="2501"/>
                  </a:lnTo>
                  <a:lnTo>
                    <a:pt x="30" y="2738"/>
                  </a:lnTo>
                  <a:lnTo>
                    <a:pt x="80" y="2966"/>
                  </a:lnTo>
                  <a:lnTo>
                    <a:pt x="139" y="3183"/>
                  </a:lnTo>
                  <a:lnTo>
                    <a:pt x="228" y="3391"/>
                  </a:lnTo>
                  <a:lnTo>
                    <a:pt x="337" y="3598"/>
                  </a:lnTo>
                  <a:lnTo>
                    <a:pt x="465" y="3786"/>
                  </a:lnTo>
                  <a:lnTo>
                    <a:pt x="613" y="3964"/>
                  </a:lnTo>
                  <a:lnTo>
                    <a:pt x="772" y="4122"/>
                  </a:lnTo>
                  <a:lnTo>
                    <a:pt x="949" y="4271"/>
                  </a:lnTo>
                  <a:lnTo>
                    <a:pt x="1137" y="4399"/>
                  </a:lnTo>
                  <a:lnTo>
                    <a:pt x="1345" y="4508"/>
                  </a:lnTo>
                  <a:lnTo>
                    <a:pt x="1562" y="4597"/>
                  </a:lnTo>
                  <a:lnTo>
                    <a:pt x="1671" y="4636"/>
                  </a:lnTo>
                  <a:lnTo>
                    <a:pt x="1790" y="4666"/>
                  </a:lnTo>
                  <a:lnTo>
                    <a:pt x="1908" y="4696"/>
                  </a:lnTo>
                  <a:lnTo>
                    <a:pt x="2027" y="4715"/>
                  </a:lnTo>
                  <a:lnTo>
                    <a:pt x="27647" y="8471"/>
                  </a:lnTo>
                  <a:lnTo>
                    <a:pt x="27766" y="8481"/>
                  </a:lnTo>
                  <a:lnTo>
                    <a:pt x="27884" y="8491"/>
                  </a:lnTo>
                  <a:lnTo>
                    <a:pt x="28132" y="8491"/>
                  </a:lnTo>
                  <a:lnTo>
                    <a:pt x="28359" y="8462"/>
                  </a:lnTo>
                  <a:lnTo>
                    <a:pt x="28586" y="8412"/>
                  </a:lnTo>
                  <a:lnTo>
                    <a:pt x="28804" y="8343"/>
                  </a:lnTo>
                  <a:lnTo>
                    <a:pt x="29021" y="8254"/>
                  </a:lnTo>
                  <a:lnTo>
                    <a:pt x="29219" y="8145"/>
                  </a:lnTo>
                  <a:lnTo>
                    <a:pt x="29407" y="8027"/>
                  </a:lnTo>
                  <a:lnTo>
                    <a:pt x="29585" y="7878"/>
                  </a:lnTo>
                  <a:lnTo>
                    <a:pt x="29743" y="7720"/>
                  </a:lnTo>
                  <a:lnTo>
                    <a:pt x="29891" y="7542"/>
                  </a:lnTo>
                  <a:lnTo>
                    <a:pt x="30020" y="7355"/>
                  </a:lnTo>
                  <a:lnTo>
                    <a:pt x="30128" y="7147"/>
                  </a:lnTo>
                  <a:lnTo>
                    <a:pt x="30217" y="6929"/>
                  </a:lnTo>
                  <a:lnTo>
                    <a:pt x="30257" y="6821"/>
                  </a:lnTo>
                  <a:lnTo>
                    <a:pt x="30286" y="6702"/>
                  </a:lnTo>
                  <a:lnTo>
                    <a:pt x="30316" y="6584"/>
                  </a:lnTo>
                  <a:lnTo>
                    <a:pt x="30336" y="6465"/>
                  </a:lnTo>
                  <a:lnTo>
                    <a:pt x="30356" y="6346"/>
                  </a:lnTo>
                  <a:lnTo>
                    <a:pt x="30356" y="6218"/>
                  </a:lnTo>
                  <a:lnTo>
                    <a:pt x="30365" y="6099"/>
                  </a:lnTo>
                  <a:lnTo>
                    <a:pt x="30356" y="5981"/>
                  </a:lnTo>
                  <a:lnTo>
                    <a:pt x="30336" y="5753"/>
                  </a:lnTo>
                  <a:lnTo>
                    <a:pt x="30286" y="5526"/>
                  </a:lnTo>
                  <a:lnTo>
                    <a:pt x="30217" y="5308"/>
                  </a:lnTo>
                  <a:lnTo>
                    <a:pt x="30128" y="5091"/>
                  </a:lnTo>
                  <a:lnTo>
                    <a:pt x="30020" y="4893"/>
                  </a:lnTo>
                  <a:lnTo>
                    <a:pt x="29891" y="4705"/>
                  </a:lnTo>
                  <a:lnTo>
                    <a:pt x="29753" y="4528"/>
                  </a:lnTo>
                  <a:lnTo>
                    <a:pt x="29585" y="4369"/>
                  </a:lnTo>
                  <a:lnTo>
                    <a:pt x="29407" y="4221"/>
                  </a:lnTo>
                  <a:lnTo>
                    <a:pt x="29219" y="4093"/>
                  </a:lnTo>
                  <a:lnTo>
                    <a:pt x="29021" y="3984"/>
                  </a:lnTo>
                  <a:lnTo>
                    <a:pt x="28804" y="3895"/>
                  </a:lnTo>
                  <a:lnTo>
                    <a:pt x="28685" y="3855"/>
                  </a:lnTo>
                  <a:lnTo>
                    <a:pt x="28576" y="3826"/>
                  </a:lnTo>
                  <a:lnTo>
                    <a:pt x="28458" y="3796"/>
                  </a:lnTo>
                  <a:lnTo>
                    <a:pt x="28339" y="3776"/>
                  </a:lnTo>
                  <a:lnTo>
                    <a:pt x="2709" y="20"/>
                  </a:lnTo>
                  <a:lnTo>
                    <a:pt x="2590" y="10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3777350" y="4317925"/>
              <a:ext cx="324975" cy="103550"/>
            </a:xfrm>
            <a:custGeom>
              <a:rect b="b" l="l" r="r" t="t"/>
              <a:pathLst>
                <a:path extrusionOk="0" h="4142" w="12999">
                  <a:moveTo>
                    <a:pt x="1" y="0"/>
                  </a:moveTo>
                  <a:lnTo>
                    <a:pt x="50" y="79"/>
                  </a:lnTo>
                  <a:lnTo>
                    <a:pt x="198" y="326"/>
                  </a:lnTo>
                  <a:lnTo>
                    <a:pt x="317" y="494"/>
                  </a:lnTo>
                  <a:lnTo>
                    <a:pt x="455" y="682"/>
                  </a:lnTo>
                  <a:lnTo>
                    <a:pt x="623" y="899"/>
                  </a:lnTo>
                  <a:lnTo>
                    <a:pt x="811" y="1137"/>
                  </a:lnTo>
                  <a:lnTo>
                    <a:pt x="1029" y="1384"/>
                  </a:lnTo>
                  <a:lnTo>
                    <a:pt x="1276" y="1641"/>
                  </a:lnTo>
                  <a:lnTo>
                    <a:pt x="1543" y="1908"/>
                  </a:lnTo>
                  <a:lnTo>
                    <a:pt x="1829" y="2175"/>
                  </a:lnTo>
                  <a:lnTo>
                    <a:pt x="2146" y="2441"/>
                  </a:lnTo>
                  <a:lnTo>
                    <a:pt x="2492" y="2708"/>
                  </a:lnTo>
                  <a:lnTo>
                    <a:pt x="2679" y="2837"/>
                  </a:lnTo>
                  <a:lnTo>
                    <a:pt x="2867" y="2955"/>
                  </a:lnTo>
                  <a:lnTo>
                    <a:pt x="3055" y="3074"/>
                  </a:lnTo>
                  <a:lnTo>
                    <a:pt x="3253" y="3193"/>
                  </a:lnTo>
                  <a:lnTo>
                    <a:pt x="3460" y="3311"/>
                  </a:lnTo>
                  <a:lnTo>
                    <a:pt x="3678" y="3410"/>
                  </a:lnTo>
                  <a:lnTo>
                    <a:pt x="3895" y="3519"/>
                  </a:lnTo>
                  <a:lnTo>
                    <a:pt x="4123" y="3618"/>
                  </a:lnTo>
                  <a:lnTo>
                    <a:pt x="4350" y="3707"/>
                  </a:lnTo>
                  <a:lnTo>
                    <a:pt x="4587" y="3786"/>
                  </a:lnTo>
                  <a:lnTo>
                    <a:pt x="4834" y="3865"/>
                  </a:lnTo>
                  <a:lnTo>
                    <a:pt x="5081" y="3934"/>
                  </a:lnTo>
                  <a:lnTo>
                    <a:pt x="5338" y="3993"/>
                  </a:lnTo>
                  <a:lnTo>
                    <a:pt x="5605" y="4043"/>
                  </a:lnTo>
                  <a:lnTo>
                    <a:pt x="5872" y="4082"/>
                  </a:lnTo>
                  <a:lnTo>
                    <a:pt x="6149" y="4112"/>
                  </a:lnTo>
                  <a:lnTo>
                    <a:pt x="6436" y="4132"/>
                  </a:lnTo>
                  <a:lnTo>
                    <a:pt x="6722" y="4142"/>
                  </a:lnTo>
                  <a:lnTo>
                    <a:pt x="7019" y="4142"/>
                  </a:lnTo>
                  <a:lnTo>
                    <a:pt x="7315" y="4132"/>
                  </a:lnTo>
                  <a:lnTo>
                    <a:pt x="7632" y="4102"/>
                  </a:lnTo>
                  <a:lnTo>
                    <a:pt x="7938" y="4063"/>
                  </a:lnTo>
                  <a:lnTo>
                    <a:pt x="8264" y="4013"/>
                  </a:lnTo>
                  <a:lnTo>
                    <a:pt x="8590" y="3944"/>
                  </a:lnTo>
                  <a:lnTo>
                    <a:pt x="8917" y="3865"/>
                  </a:lnTo>
                  <a:lnTo>
                    <a:pt x="9262" y="3776"/>
                  </a:lnTo>
                  <a:lnTo>
                    <a:pt x="9608" y="3667"/>
                  </a:lnTo>
                  <a:lnTo>
                    <a:pt x="9954" y="3539"/>
                  </a:lnTo>
                  <a:lnTo>
                    <a:pt x="10320" y="3390"/>
                  </a:lnTo>
                  <a:lnTo>
                    <a:pt x="10676" y="3232"/>
                  </a:lnTo>
                  <a:lnTo>
                    <a:pt x="11052" y="3064"/>
                  </a:lnTo>
                  <a:lnTo>
                    <a:pt x="11427" y="2866"/>
                  </a:lnTo>
                  <a:lnTo>
                    <a:pt x="11813" y="2649"/>
                  </a:lnTo>
                  <a:lnTo>
                    <a:pt x="12198" y="2422"/>
                  </a:lnTo>
                  <a:lnTo>
                    <a:pt x="12594" y="2175"/>
                  </a:lnTo>
                  <a:lnTo>
                    <a:pt x="1299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088725" y="4363375"/>
              <a:ext cx="324975" cy="103825"/>
            </a:xfrm>
            <a:custGeom>
              <a:rect b="b" l="l" r="r" t="t"/>
              <a:pathLst>
                <a:path extrusionOk="0" h="4153" w="12999">
                  <a:moveTo>
                    <a:pt x="0" y="1"/>
                  </a:moveTo>
                  <a:lnTo>
                    <a:pt x="50" y="90"/>
                  </a:lnTo>
                  <a:lnTo>
                    <a:pt x="198" y="327"/>
                  </a:lnTo>
                  <a:lnTo>
                    <a:pt x="316" y="495"/>
                  </a:lnTo>
                  <a:lnTo>
                    <a:pt x="455" y="693"/>
                  </a:lnTo>
                  <a:lnTo>
                    <a:pt x="623" y="910"/>
                  </a:lnTo>
                  <a:lnTo>
                    <a:pt x="811" y="1137"/>
                  </a:lnTo>
                  <a:lnTo>
                    <a:pt x="1028" y="1394"/>
                  </a:lnTo>
                  <a:lnTo>
                    <a:pt x="1275" y="1651"/>
                  </a:lnTo>
                  <a:lnTo>
                    <a:pt x="1542" y="1918"/>
                  </a:lnTo>
                  <a:lnTo>
                    <a:pt x="1829" y="2185"/>
                  </a:lnTo>
                  <a:lnTo>
                    <a:pt x="2145" y="2452"/>
                  </a:lnTo>
                  <a:lnTo>
                    <a:pt x="2491" y="2709"/>
                  </a:lnTo>
                  <a:lnTo>
                    <a:pt x="2669" y="2838"/>
                  </a:lnTo>
                  <a:lnTo>
                    <a:pt x="2857" y="2966"/>
                  </a:lnTo>
                  <a:lnTo>
                    <a:pt x="3054" y="3085"/>
                  </a:lnTo>
                  <a:lnTo>
                    <a:pt x="3252" y="3203"/>
                  </a:lnTo>
                  <a:lnTo>
                    <a:pt x="3460" y="3312"/>
                  </a:lnTo>
                  <a:lnTo>
                    <a:pt x="3677" y="3421"/>
                  </a:lnTo>
                  <a:lnTo>
                    <a:pt x="3895" y="3520"/>
                  </a:lnTo>
                  <a:lnTo>
                    <a:pt x="4122" y="3618"/>
                  </a:lnTo>
                  <a:lnTo>
                    <a:pt x="4349" y="3707"/>
                  </a:lnTo>
                  <a:lnTo>
                    <a:pt x="4586" y="3796"/>
                  </a:lnTo>
                  <a:lnTo>
                    <a:pt x="4834" y="3866"/>
                  </a:lnTo>
                  <a:lnTo>
                    <a:pt x="5081" y="3935"/>
                  </a:lnTo>
                  <a:lnTo>
                    <a:pt x="5338" y="3994"/>
                  </a:lnTo>
                  <a:lnTo>
                    <a:pt x="5605" y="4043"/>
                  </a:lnTo>
                  <a:lnTo>
                    <a:pt x="5871" y="4083"/>
                  </a:lnTo>
                  <a:lnTo>
                    <a:pt x="6148" y="4123"/>
                  </a:lnTo>
                  <a:lnTo>
                    <a:pt x="6435" y="4142"/>
                  </a:lnTo>
                  <a:lnTo>
                    <a:pt x="6722" y="4152"/>
                  </a:lnTo>
                  <a:lnTo>
                    <a:pt x="7018" y="4152"/>
                  </a:lnTo>
                  <a:lnTo>
                    <a:pt x="7315" y="4132"/>
                  </a:lnTo>
                  <a:lnTo>
                    <a:pt x="7631" y="4113"/>
                  </a:lnTo>
                  <a:lnTo>
                    <a:pt x="7937" y="4073"/>
                  </a:lnTo>
                  <a:lnTo>
                    <a:pt x="8263" y="4024"/>
                  </a:lnTo>
                  <a:lnTo>
                    <a:pt x="8590" y="3955"/>
                  </a:lnTo>
                  <a:lnTo>
                    <a:pt x="8916" y="3875"/>
                  </a:lnTo>
                  <a:lnTo>
                    <a:pt x="9262" y="3777"/>
                  </a:lnTo>
                  <a:lnTo>
                    <a:pt x="9608" y="3668"/>
                  </a:lnTo>
                  <a:lnTo>
                    <a:pt x="9954" y="3539"/>
                  </a:lnTo>
                  <a:lnTo>
                    <a:pt x="10310" y="3401"/>
                  </a:lnTo>
                  <a:lnTo>
                    <a:pt x="10675" y="3243"/>
                  </a:lnTo>
                  <a:lnTo>
                    <a:pt x="11051" y="3065"/>
                  </a:lnTo>
                  <a:lnTo>
                    <a:pt x="11427" y="2867"/>
                  </a:lnTo>
                  <a:lnTo>
                    <a:pt x="11812" y="2660"/>
                  </a:lnTo>
                  <a:lnTo>
                    <a:pt x="12197" y="2422"/>
                  </a:lnTo>
                  <a:lnTo>
                    <a:pt x="12593" y="2175"/>
                  </a:lnTo>
                  <a:lnTo>
                    <a:pt x="12998" y="1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718300" y="4434550"/>
              <a:ext cx="726775" cy="156450"/>
            </a:xfrm>
            <a:custGeom>
              <a:rect b="b" l="l" r="r" t="t"/>
              <a:pathLst>
                <a:path extrusionOk="0" h="6258" w="29071">
                  <a:moveTo>
                    <a:pt x="1493" y="0"/>
                  </a:moveTo>
                  <a:lnTo>
                    <a:pt x="1325" y="99"/>
                  </a:lnTo>
                  <a:lnTo>
                    <a:pt x="1137" y="218"/>
                  </a:lnTo>
                  <a:lnTo>
                    <a:pt x="920" y="366"/>
                  </a:lnTo>
                  <a:lnTo>
                    <a:pt x="682" y="564"/>
                  </a:lnTo>
                  <a:lnTo>
                    <a:pt x="564" y="663"/>
                  </a:lnTo>
                  <a:lnTo>
                    <a:pt x="445" y="781"/>
                  </a:lnTo>
                  <a:lnTo>
                    <a:pt x="346" y="890"/>
                  </a:lnTo>
                  <a:lnTo>
                    <a:pt x="248" y="1019"/>
                  </a:lnTo>
                  <a:lnTo>
                    <a:pt x="159" y="1137"/>
                  </a:lnTo>
                  <a:lnTo>
                    <a:pt x="89" y="1276"/>
                  </a:lnTo>
                  <a:lnTo>
                    <a:pt x="40" y="1404"/>
                  </a:lnTo>
                  <a:lnTo>
                    <a:pt x="10" y="1542"/>
                  </a:lnTo>
                  <a:lnTo>
                    <a:pt x="0" y="1612"/>
                  </a:lnTo>
                  <a:lnTo>
                    <a:pt x="0" y="1681"/>
                  </a:lnTo>
                  <a:lnTo>
                    <a:pt x="0" y="1750"/>
                  </a:lnTo>
                  <a:lnTo>
                    <a:pt x="20" y="1819"/>
                  </a:lnTo>
                  <a:lnTo>
                    <a:pt x="40" y="1888"/>
                  </a:lnTo>
                  <a:lnTo>
                    <a:pt x="60" y="1958"/>
                  </a:lnTo>
                  <a:lnTo>
                    <a:pt x="99" y="2027"/>
                  </a:lnTo>
                  <a:lnTo>
                    <a:pt x="139" y="2096"/>
                  </a:lnTo>
                  <a:lnTo>
                    <a:pt x="188" y="2165"/>
                  </a:lnTo>
                  <a:lnTo>
                    <a:pt x="248" y="2234"/>
                  </a:lnTo>
                  <a:lnTo>
                    <a:pt x="317" y="2304"/>
                  </a:lnTo>
                  <a:lnTo>
                    <a:pt x="396" y="2363"/>
                  </a:lnTo>
                  <a:lnTo>
                    <a:pt x="485" y="2432"/>
                  </a:lnTo>
                  <a:lnTo>
                    <a:pt x="584" y="2501"/>
                  </a:lnTo>
                  <a:lnTo>
                    <a:pt x="682" y="2570"/>
                  </a:lnTo>
                  <a:lnTo>
                    <a:pt x="811" y="2630"/>
                  </a:lnTo>
                  <a:lnTo>
                    <a:pt x="1078" y="2758"/>
                  </a:lnTo>
                  <a:lnTo>
                    <a:pt x="1394" y="2887"/>
                  </a:lnTo>
                  <a:lnTo>
                    <a:pt x="1770" y="3005"/>
                  </a:lnTo>
                  <a:lnTo>
                    <a:pt x="2185" y="3114"/>
                  </a:lnTo>
                  <a:lnTo>
                    <a:pt x="2659" y="3223"/>
                  </a:lnTo>
                  <a:lnTo>
                    <a:pt x="3193" y="3322"/>
                  </a:lnTo>
                  <a:lnTo>
                    <a:pt x="3737" y="3411"/>
                  </a:lnTo>
                  <a:lnTo>
                    <a:pt x="4251" y="3470"/>
                  </a:lnTo>
                  <a:lnTo>
                    <a:pt x="4715" y="3509"/>
                  </a:lnTo>
                  <a:lnTo>
                    <a:pt x="5150" y="3529"/>
                  </a:lnTo>
                  <a:lnTo>
                    <a:pt x="5555" y="3539"/>
                  </a:lnTo>
                  <a:lnTo>
                    <a:pt x="5941" y="3529"/>
                  </a:lnTo>
                  <a:lnTo>
                    <a:pt x="6287" y="3500"/>
                  </a:lnTo>
                  <a:lnTo>
                    <a:pt x="6613" y="3470"/>
                  </a:lnTo>
                  <a:lnTo>
                    <a:pt x="6919" y="3420"/>
                  </a:lnTo>
                  <a:lnTo>
                    <a:pt x="7206" y="3371"/>
                  </a:lnTo>
                  <a:lnTo>
                    <a:pt x="7473" y="3312"/>
                  </a:lnTo>
                  <a:lnTo>
                    <a:pt x="7730" y="3252"/>
                  </a:lnTo>
                  <a:lnTo>
                    <a:pt x="8195" y="3124"/>
                  </a:lnTo>
                  <a:lnTo>
                    <a:pt x="8639" y="3005"/>
                  </a:lnTo>
                  <a:lnTo>
                    <a:pt x="8847" y="2956"/>
                  </a:lnTo>
                  <a:lnTo>
                    <a:pt x="9055" y="2906"/>
                  </a:lnTo>
                  <a:lnTo>
                    <a:pt x="9272" y="2877"/>
                  </a:lnTo>
                  <a:lnTo>
                    <a:pt x="9480" y="2847"/>
                  </a:lnTo>
                  <a:lnTo>
                    <a:pt x="9697" y="2837"/>
                  </a:lnTo>
                  <a:lnTo>
                    <a:pt x="9924" y="2847"/>
                  </a:lnTo>
                  <a:lnTo>
                    <a:pt x="10162" y="2867"/>
                  </a:lnTo>
                  <a:lnTo>
                    <a:pt x="10419" y="2906"/>
                  </a:lnTo>
                  <a:lnTo>
                    <a:pt x="10676" y="2976"/>
                  </a:lnTo>
                  <a:lnTo>
                    <a:pt x="10962" y="3055"/>
                  </a:lnTo>
                  <a:lnTo>
                    <a:pt x="11259" y="3173"/>
                  </a:lnTo>
                  <a:lnTo>
                    <a:pt x="11575" y="3302"/>
                  </a:lnTo>
                  <a:lnTo>
                    <a:pt x="11921" y="3470"/>
                  </a:lnTo>
                  <a:lnTo>
                    <a:pt x="12297" y="3668"/>
                  </a:lnTo>
                  <a:lnTo>
                    <a:pt x="12692" y="3895"/>
                  </a:lnTo>
                  <a:lnTo>
                    <a:pt x="13117" y="4162"/>
                  </a:lnTo>
                  <a:lnTo>
                    <a:pt x="13562" y="4429"/>
                  </a:lnTo>
                  <a:lnTo>
                    <a:pt x="13997" y="4676"/>
                  </a:lnTo>
                  <a:lnTo>
                    <a:pt x="14412" y="4913"/>
                  </a:lnTo>
                  <a:lnTo>
                    <a:pt x="14827" y="5121"/>
                  </a:lnTo>
                  <a:lnTo>
                    <a:pt x="15232" y="5308"/>
                  </a:lnTo>
                  <a:lnTo>
                    <a:pt x="15628" y="5476"/>
                  </a:lnTo>
                  <a:lnTo>
                    <a:pt x="16013" y="5625"/>
                  </a:lnTo>
                  <a:lnTo>
                    <a:pt x="16389" y="5763"/>
                  </a:lnTo>
                  <a:lnTo>
                    <a:pt x="16754" y="5872"/>
                  </a:lnTo>
                  <a:lnTo>
                    <a:pt x="17110" y="5971"/>
                  </a:lnTo>
                  <a:lnTo>
                    <a:pt x="17446" y="6060"/>
                  </a:lnTo>
                  <a:lnTo>
                    <a:pt x="17782" y="6129"/>
                  </a:lnTo>
                  <a:lnTo>
                    <a:pt x="18109" y="6178"/>
                  </a:lnTo>
                  <a:lnTo>
                    <a:pt x="18425" y="6218"/>
                  </a:lnTo>
                  <a:lnTo>
                    <a:pt x="18721" y="6238"/>
                  </a:lnTo>
                  <a:lnTo>
                    <a:pt x="19008" y="6257"/>
                  </a:lnTo>
                  <a:lnTo>
                    <a:pt x="19295" y="6257"/>
                  </a:lnTo>
                  <a:lnTo>
                    <a:pt x="19562" y="6238"/>
                  </a:lnTo>
                  <a:lnTo>
                    <a:pt x="19819" y="6218"/>
                  </a:lnTo>
                  <a:lnTo>
                    <a:pt x="20066" y="6188"/>
                  </a:lnTo>
                  <a:lnTo>
                    <a:pt x="20293" y="6139"/>
                  </a:lnTo>
                  <a:lnTo>
                    <a:pt x="20520" y="6089"/>
                  </a:lnTo>
                  <a:lnTo>
                    <a:pt x="20728" y="6020"/>
                  </a:lnTo>
                  <a:lnTo>
                    <a:pt x="20926" y="5951"/>
                  </a:lnTo>
                  <a:lnTo>
                    <a:pt x="21104" y="5872"/>
                  </a:lnTo>
                  <a:lnTo>
                    <a:pt x="21282" y="5793"/>
                  </a:lnTo>
                  <a:lnTo>
                    <a:pt x="21440" y="5694"/>
                  </a:lnTo>
                  <a:lnTo>
                    <a:pt x="21588" y="5595"/>
                  </a:lnTo>
                  <a:lnTo>
                    <a:pt x="21716" y="5496"/>
                  </a:lnTo>
                  <a:lnTo>
                    <a:pt x="21835" y="5387"/>
                  </a:lnTo>
                  <a:lnTo>
                    <a:pt x="21944" y="5279"/>
                  </a:lnTo>
                  <a:lnTo>
                    <a:pt x="22033" y="5160"/>
                  </a:lnTo>
                  <a:lnTo>
                    <a:pt x="22082" y="5101"/>
                  </a:lnTo>
                  <a:lnTo>
                    <a:pt x="22151" y="5061"/>
                  </a:lnTo>
                  <a:lnTo>
                    <a:pt x="22221" y="5022"/>
                  </a:lnTo>
                  <a:lnTo>
                    <a:pt x="22310" y="4992"/>
                  </a:lnTo>
                  <a:lnTo>
                    <a:pt x="22408" y="4972"/>
                  </a:lnTo>
                  <a:lnTo>
                    <a:pt x="22517" y="4953"/>
                  </a:lnTo>
                  <a:lnTo>
                    <a:pt x="22636" y="4953"/>
                  </a:lnTo>
                  <a:lnTo>
                    <a:pt x="22764" y="4943"/>
                  </a:lnTo>
                  <a:lnTo>
                    <a:pt x="23051" y="4962"/>
                  </a:lnTo>
                  <a:lnTo>
                    <a:pt x="23377" y="5002"/>
                  </a:lnTo>
                  <a:lnTo>
                    <a:pt x="23713" y="5051"/>
                  </a:lnTo>
                  <a:lnTo>
                    <a:pt x="24079" y="5121"/>
                  </a:lnTo>
                  <a:lnTo>
                    <a:pt x="24464" y="5200"/>
                  </a:lnTo>
                  <a:lnTo>
                    <a:pt x="24860" y="5299"/>
                  </a:lnTo>
                  <a:lnTo>
                    <a:pt x="25670" y="5496"/>
                  </a:lnTo>
                  <a:lnTo>
                    <a:pt x="26481" y="5694"/>
                  </a:lnTo>
                  <a:lnTo>
                    <a:pt x="27232" y="5882"/>
                  </a:lnTo>
                  <a:lnTo>
                    <a:pt x="27588" y="5951"/>
                  </a:lnTo>
                  <a:lnTo>
                    <a:pt x="27914" y="6020"/>
                  </a:lnTo>
                  <a:lnTo>
                    <a:pt x="28201" y="6060"/>
                  </a:lnTo>
                  <a:lnTo>
                    <a:pt x="28467" y="6079"/>
                  </a:lnTo>
                  <a:lnTo>
                    <a:pt x="28576" y="6089"/>
                  </a:lnTo>
                  <a:lnTo>
                    <a:pt x="28685" y="6089"/>
                  </a:lnTo>
                  <a:lnTo>
                    <a:pt x="28774" y="6079"/>
                  </a:lnTo>
                  <a:lnTo>
                    <a:pt x="28863" y="6060"/>
                  </a:lnTo>
                  <a:lnTo>
                    <a:pt x="28932" y="6040"/>
                  </a:lnTo>
                  <a:lnTo>
                    <a:pt x="28981" y="6010"/>
                  </a:lnTo>
                  <a:lnTo>
                    <a:pt x="29031" y="5971"/>
                  </a:lnTo>
                  <a:lnTo>
                    <a:pt x="29061" y="5921"/>
                  </a:lnTo>
                  <a:lnTo>
                    <a:pt x="29070" y="5872"/>
                  </a:lnTo>
                  <a:lnTo>
                    <a:pt x="29070" y="5803"/>
                  </a:lnTo>
                  <a:lnTo>
                    <a:pt x="29051" y="5733"/>
                  </a:lnTo>
                  <a:lnTo>
                    <a:pt x="29021" y="5644"/>
                  </a:lnTo>
                  <a:lnTo>
                    <a:pt x="28972" y="5556"/>
                  </a:lnTo>
                  <a:lnTo>
                    <a:pt x="28902" y="5447"/>
                  </a:lnTo>
                  <a:lnTo>
                    <a:pt x="28813" y="5338"/>
                  </a:lnTo>
                  <a:lnTo>
                    <a:pt x="28715" y="5210"/>
                  </a:lnTo>
                  <a:lnTo>
                    <a:pt x="28586" y="5071"/>
                  </a:lnTo>
                  <a:lnTo>
                    <a:pt x="28438" y="4923"/>
                  </a:lnTo>
                  <a:lnTo>
                    <a:pt x="28092" y="4587"/>
                  </a:lnTo>
                  <a:lnTo>
                    <a:pt x="27647" y="4191"/>
                  </a:lnTo>
                  <a:lnTo>
                    <a:pt x="27123" y="374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947625" y="4342625"/>
              <a:ext cx="355350" cy="207350"/>
            </a:xfrm>
            <a:custGeom>
              <a:rect b="b" l="l" r="r" t="t"/>
              <a:pathLst>
                <a:path extrusionOk="0" h="8294" w="14214">
                  <a:moveTo>
                    <a:pt x="0" y="0"/>
                  </a:moveTo>
                  <a:lnTo>
                    <a:pt x="287" y="119"/>
                  </a:lnTo>
                  <a:lnTo>
                    <a:pt x="613" y="267"/>
                  </a:lnTo>
                  <a:lnTo>
                    <a:pt x="1048" y="475"/>
                  </a:lnTo>
                  <a:lnTo>
                    <a:pt x="1295" y="594"/>
                  </a:lnTo>
                  <a:lnTo>
                    <a:pt x="1562" y="742"/>
                  </a:lnTo>
                  <a:lnTo>
                    <a:pt x="1839" y="900"/>
                  </a:lnTo>
                  <a:lnTo>
                    <a:pt x="2135" y="1078"/>
                  </a:lnTo>
                  <a:lnTo>
                    <a:pt x="2442" y="1266"/>
                  </a:lnTo>
                  <a:lnTo>
                    <a:pt x="2758" y="1473"/>
                  </a:lnTo>
                  <a:lnTo>
                    <a:pt x="3074" y="1701"/>
                  </a:lnTo>
                  <a:lnTo>
                    <a:pt x="3400" y="1938"/>
                  </a:lnTo>
                  <a:lnTo>
                    <a:pt x="3727" y="2195"/>
                  </a:lnTo>
                  <a:lnTo>
                    <a:pt x="4053" y="2472"/>
                  </a:lnTo>
                  <a:lnTo>
                    <a:pt x="4379" y="2768"/>
                  </a:lnTo>
                  <a:lnTo>
                    <a:pt x="4695" y="3084"/>
                  </a:lnTo>
                  <a:lnTo>
                    <a:pt x="5012" y="3411"/>
                  </a:lnTo>
                  <a:lnTo>
                    <a:pt x="5308" y="3757"/>
                  </a:lnTo>
                  <a:lnTo>
                    <a:pt x="5605" y="4122"/>
                  </a:lnTo>
                  <a:lnTo>
                    <a:pt x="5743" y="4320"/>
                  </a:lnTo>
                  <a:lnTo>
                    <a:pt x="5881" y="4518"/>
                  </a:lnTo>
                  <a:lnTo>
                    <a:pt x="6010" y="4715"/>
                  </a:lnTo>
                  <a:lnTo>
                    <a:pt x="6138" y="4913"/>
                  </a:lnTo>
                  <a:lnTo>
                    <a:pt x="6257" y="5130"/>
                  </a:lnTo>
                  <a:lnTo>
                    <a:pt x="6376" y="5338"/>
                  </a:lnTo>
                  <a:lnTo>
                    <a:pt x="6494" y="5556"/>
                  </a:lnTo>
                  <a:lnTo>
                    <a:pt x="6603" y="5783"/>
                  </a:lnTo>
                  <a:lnTo>
                    <a:pt x="6702" y="6010"/>
                  </a:lnTo>
                  <a:lnTo>
                    <a:pt x="6791" y="6247"/>
                  </a:lnTo>
                  <a:lnTo>
                    <a:pt x="6880" y="6485"/>
                  </a:lnTo>
                  <a:lnTo>
                    <a:pt x="6969" y="6732"/>
                  </a:lnTo>
                  <a:lnTo>
                    <a:pt x="7038" y="6979"/>
                  </a:lnTo>
                  <a:lnTo>
                    <a:pt x="7107" y="7226"/>
                  </a:lnTo>
                  <a:lnTo>
                    <a:pt x="7166" y="7493"/>
                  </a:lnTo>
                  <a:lnTo>
                    <a:pt x="7216" y="7750"/>
                  </a:lnTo>
                  <a:lnTo>
                    <a:pt x="7265" y="8017"/>
                  </a:lnTo>
                  <a:lnTo>
                    <a:pt x="7305" y="8293"/>
                  </a:lnTo>
                  <a:lnTo>
                    <a:pt x="7572" y="8195"/>
                  </a:lnTo>
                  <a:lnTo>
                    <a:pt x="7888" y="8066"/>
                  </a:lnTo>
                  <a:lnTo>
                    <a:pt x="8293" y="7878"/>
                  </a:lnTo>
                  <a:lnTo>
                    <a:pt x="8787" y="7651"/>
                  </a:lnTo>
                  <a:lnTo>
                    <a:pt x="9331" y="7374"/>
                  </a:lnTo>
                  <a:lnTo>
                    <a:pt x="9618" y="7216"/>
                  </a:lnTo>
                  <a:lnTo>
                    <a:pt x="9924" y="7048"/>
                  </a:lnTo>
                  <a:lnTo>
                    <a:pt x="10221" y="6870"/>
                  </a:lnTo>
                  <a:lnTo>
                    <a:pt x="10537" y="6682"/>
                  </a:lnTo>
                  <a:lnTo>
                    <a:pt x="10843" y="6475"/>
                  </a:lnTo>
                  <a:lnTo>
                    <a:pt x="11160" y="6257"/>
                  </a:lnTo>
                  <a:lnTo>
                    <a:pt x="11466" y="6030"/>
                  </a:lnTo>
                  <a:lnTo>
                    <a:pt x="11763" y="5793"/>
                  </a:lnTo>
                  <a:lnTo>
                    <a:pt x="12059" y="5546"/>
                  </a:lnTo>
                  <a:lnTo>
                    <a:pt x="12346" y="5279"/>
                  </a:lnTo>
                  <a:lnTo>
                    <a:pt x="12623" y="5012"/>
                  </a:lnTo>
                  <a:lnTo>
                    <a:pt x="12880" y="4725"/>
                  </a:lnTo>
                  <a:lnTo>
                    <a:pt x="13127" y="4439"/>
                  </a:lnTo>
                  <a:lnTo>
                    <a:pt x="13354" y="4132"/>
                  </a:lnTo>
                  <a:lnTo>
                    <a:pt x="13463" y="3974"/>
                  </a:lnTo>
                  <a:lnTo>
                    <a:pt x="13562" y="3816"/>
                  </a:lnTo>
                  <a:lnTo>
                    <a:pt x="13650" y="3658"/>
                  </a:lnTo>
                  <a:lnTo>
                    <a:pt x="13739" y="3490"/>
                  </a:lnTo>
                  <a:lnTo>
                    <a:pt x="13828" y="3322"/>
                  </a:lnTo>
                  <a:lnTo>
                    <a:pt x="13907" y="3154"/>
                  </a:lnTo>
                  <a:lnTo>
                    <a:pt x="13977" y="2986"/>
                  </a:lnTo>
                  <a:lnTo>
                    <a:pt x="14036" y="2808"/>
                  </a:lnTo>
                  <a:lnTo>
                    <a:pt x="14085" y="2630"/>
                  </a:lnTo>
                  <a:lnTo>
                    <a:pt x="14135" y="2452"/>
                  </a:lnTo>
                  <a:lnTo>
                    <a:pt x="14174" y="2274"/>
                  </a:lnTo>
                  <a:lnTo>
                    <a:pt x="14214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7" y="0"/>
                  </a:moveTo>
                  <a:lnTo>
                    <a:pt x="247" y="0"/>
                  </a:lnTo>
                  <a:lnTo>
                    <a:pt x="208" y="0"/>
                  </a:ln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h="544" w="842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fill="none" h="544" w="842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47" y="0"/>
                  </a:moveTo>
                  <a:lnTo>
                    <a:pt x="247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h="545" w="831">
                  <a:moveTo>
                    <a:pt x="198" y="1"/>
                  </a:move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fill="none" h="545" w="831">
                  <a:moveTo>
                    <a:pt x="247" y="1"/>
                  </a:moveTo>
                  <a:lnTo>
                    <a:pt x="247" y="1"/>
                  </a:lnTo>
                  <a:lnTo>
                    <a:pt x="198" y="1"/>
                  </a:ln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3" y="544"/>
                  </a:lnTo>
                  <a:lnTo>
                    <a:pt x="583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248" y="1"/>
                  </a:move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38" y="0"/>
                  </a:moveTo>
                  <a:lnTo>
                    <a:pt x="238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8" y="1"/>
                  </a:move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554" y="54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87" y="1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08" y="1"/>
                  </a:move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199" y="1"/>
                  </a:move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"/>
                  </a:ln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7" y="0"/>
                  </a:move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7" y="0"/>
                  </a:moveTo>
                  <a:lnTo>
                    <a:pt x="247" y="0"/>
                  </a:ln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631325" y="2004225"/>
              <a:ext cx="1593875" cy="1476500"/>
            </a:xfrm>
            <a:custGeom>
              <a:rect b="b" l="l" r="r" t="t"/>
              <a:pathLst>
                <a:path extrusionOk="0" h="59060" w="63755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874225" y="2301725"/>
              <a:ext cx="136425" cy="1063600"/>
            </a:xfrm>
            <a:custGeom>
              <a:rect b="b" l="l" r="r" t="t"/>
              <a:pathLst>
                <a:path extrusionOk="0" h="42544" w="5457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241675" y="2404525"/>
              <a:ext cx="156200" cy="1052225"/>
            </a:xfrm>
            <a:custGeom>
              <a:rect b="b" l="l" r="r" t="t"/>
              <a:pathLst>
                <a:path extrusionOk="0" h="42089" w="6248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4579725" y="2523150"/>
              <a:ext cx="197475" cy="900750"/>
            </a:xfrm>
            <a:custGeom>
              <a:rect b="b" l="l" r="r" t="t"/>
              <a:pathLst>
                <a:path extrusionOk="0" h="36030" w="7899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2457775" y="3056400"/>
              <a:ext cx="268900" cy="408500"/>
            </a:xfrm>
            <a:custGeom>
              <a:rect b="b" l="l" r="r" t="t"/>
              <a:pathLst>
                <a:path extrusionOk="0" h="16340" w="10756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2397500" y="2638300"/>
              <a:ext cx="783600" cy="946200"/>
            </a:xfrm>
            <a:custGeom>
              <a:rect b="b" l="l" r="r" t="t"/>
              <a:pathLst>
                <a:path extrusionOk="0" h="37848" w="31344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2462000" y="2529075"/>
              <a:ext cx="149025" cy="232550"/>
            </a:xfrm>
            <a:custGeom>
              <a:rect b="b" l="l" r="r" t="t"/>
              <a:pathLst>
                <a:path extrusionOk="0" h="9302" w="5961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2216850" y="2528325"/>
              <a:ext cx="283225" cy="81575"/>
            </a:xfrm>
            <a:custGeom>
              <a:rect b="b" l="l" r="r" t="t"/>
              <a:pathLst>
                <a:path extrusionOk="0" h="3263" w="11329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356225" y="2589375"/>
              <a:ext cx="529825" cy="332625"/>
            </a:xfrm>
            <a:custGeom>
              <a:rect b="b" l="l" r="r" t="t"/>
              <a:pathLst>
                <a:path extrusionOk="0" h="13305" w="21193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571950" y="2964725"/>
              <a:ext cx="622000" cy="769775"/>
            </a:xfrm>
            <a:custGeom>
              <a:rect b="b" l="l" r="r" t="t"/>
              <a:pathLst>
                <a:path extrusionOk="0" h="30791" w="2488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2726650" y="3017125"/>
              <a:ext cx="208075" cy="322500"/>
            </a:xfrm>
            <a:custGeom>
              <a:rect b="b" l="l" r="r" t="t"/>
              <a:pathLst>
                <a:path extrusionOk="0" h="12900" w="8323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2883075" y="3056400"/>
              <a:ext cx="208075" cy="354150"/>
            </a:xfrm>
            <a:custGeom>
              <a:rect b="b" l="l" r="r" t="t"/>
              <a:pathLst>
                <a:path extrusionOk="0" h="14166" w="8323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041700" y="3243975"/>
              <a:ext cx="120125" cy="220925"/>
            </a:xfrm>
            <a:custGeom>
              <a:rect b="b" l="l" r="r" t="t"/>
              <a:pathLst>
                <a:path extrusionOk="0" h="8837" w="4805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2250700" y="3271400"/>
              <a:ext cx="533800" cy="866900"/>
            </a:xfrm>
            <a:custGeom>
              <a:rect b="b" l="l" r="r" t="t"/>
              <a:pathLst>
                <a:path extrusionOk="0" h="34676" w="21352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2259850" y="3156250"/>
              <a:ext cx="514500" cy="131225"/>
            </a:xfrm>
            <a:custGeom>
              <a:rect b="b" l="l" r="r" t="t"/>
              <a:pathLst>
                <a:path extrusionOk="0" h="5249" w="2058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425175" y="2844150"/>
              <a:ext cx="183875" cy="351175"/>
            </a:xfrm>
            <a:custGeom>
              <a:rect b="b" l="l" r="r" t="t"/>
              <a:pathLst>
                <a:path extrusionOk="0" h="14047" w="7355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928475" y="3463900"/>
              <a:ext cx="415175" cy="674150"/>
            </a:xfrm>
            <a:custGeom>
              <a:rect b="b" l="l" r="r" t="t"/>
              <a:pathLst>
                <a:path extrusionOk="0" h="26966" w="16607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935650" y="3374450"/>
              <a:ext cx="400100" cy="101825"/>
            </a:xfrm>
            <a:custGeom>
              <a:rect b="b" l="l" r="r" t="t"/>
              <a:pathLst>
                <a:path extrusionOk="0" h="4073" w="16004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2064150" y="3131525"/>
              <a:ext cx="143100" cy="273100"/>
            </a:xfrm>
            <a:custGeom>
              <a:rect b="b" l="l" r="r" t="t"/>
              <a:pathLst>
                <a:path extrusionOk="0" h="10924" w="5724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18"/>
          <p:cNvSpPr/>
          <p:nvPr/>
        </p:nvSpPr>
        <p:spPr>
          <a:xfrm>
            <a:off x="1916992" y="3196909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8"/>
          <p:cNvSpPr/>
          <p:nvPr/>
        </p:nvSpPr>
        <p:spPr>
          <a:xfrm>
            <a:off x="4493677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8"/>
          <p:cNvSpPr/>
          <p:nvPr/>
        </p:nvSpPr>
        <p:spPr>
          <a:xfrm>
            <a:off x="4695590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8"/>
          <p:cNvSpPr/>
          <p:nvPr/>
        </p:nvSpPr>
        <p:spPr>
          <a:xfrm>
            <a:off x="4897515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8"/>
          <p:cNvSpPr/>
          <p:nvPr/>
        </p:nvSpPr>
        <p:spPr>
          <a:xfrm>
            <a:off x="5137215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8"/>
          <p:cNvSpPr/>
          <p:nvPr/>
        </p:nvSpPr>
        <p:spPr>
          <a:xfrm>
            <a:off x="4291740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8" name="Google Shape;708;p19"/>
          <p:cNvCxnSpPr/>
          <p:nvPr/>
        </p:nvCxnSpPr>
        <p:spPr>
          <a:xfrm rot="5400000">
            <a:off x="4378200" y="2279213"/>
            <a:ext cx="2437200" cy="768600"/>
          </a:xfrm>
          <a:prstGeom prst="bentConnector3">
            <a:avLst>
              <a:gd fmla="val 1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09" name="Google Shape;709;p19"/>
          <p:cNvSpPr/>
          <p:nvPr/>
        </p:nvSpPr>
        <p:spPr>
          <a:xfrm>
            <a:off x="5941550" y="1123200"/>
            <a:ext cx="2906700" cy="3754200"/>
          </a:xfrm>
          <a:prstGeom prst="roundRect">
            <a:avLst>
              <a:gd fmla="val 100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19"/>
          <p:cNvCxnSpPr/>
          <p:nvPr/>
        </p:nvCxnSpPr>
        <p:spPr>
          <a:xfrm flipH="1" rot="-5400000">
            <a:off x="2368000" y="2279213"/>
            <a:ext cx="2437200" cy="768600"/>
          </a:xfrm>
          <a:prstGeom prst="bentConnector3">
            <a:avLst>
              <a:gd fmla="val 1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1" name="Google Shape;711;p19"/>
          <p:cNvSpPr/>
          <p:nvPr/>
        </p:nvSpPr>
        <p:spPr>
          <a:xfrm>
            <a:off x="295600" y="1123200"/>
            <a:ext cx="2906700" cy="3754200"/>
          </a:xfrm>
          <a:prstGeom prst="roundRect">
            <a:avLst>
              <a:gd fmla="val 100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9"/>
          <p:cNvSpPr txBox="1"/>
          <p:nvPr>
            <p:ph type="title"/>
          </p:nvPr>
        </p:nvSpPr>
        <p:spPr>
          <a:xfrm>
            <a:off x="464600" y="4011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Preparation</a:t>
            </a: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152750" y="999275"/>
            <a:ext cx="30645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Removal</a:t>
            </a:r>
            <a:endParaRPr b="1" i="1"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Emojis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Non-English reviews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breaks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Leading periods and colons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Leading, trailing, and duplicate spaces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URLs replaced with “URL”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Empty Reviews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4" name="Google Shape;7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50" y="1566625"/>
            <a:ext cx="758800" cy="7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9"/>
          <p:cNvSpPr txBox="1"/>
          <p:nvPr/>
        </p:nvSpPr>
        <p:spPr>
          <a:xfrm>
            <a:off x="5829779" y="999275"/>
            <a:ext cx="30645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1" lang="en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GPT Labelling</a:t>
            </a:r>
            <a:endParaRPr b="1" i="1" sz="17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GPT 3.5-Turbo instead of 4.0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and Usage Model Cost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GPT 4.0 had marginally better accuracy for labeling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GPT 3.5 labeling accuracy (compared to manual):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Reliability: 90.87%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Assurance: 89.48%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Responsiveness: 89.29%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Tangibility: 69.44%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Empathy: 82.54%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6" name="Google Shape;7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500" y="1610175"/>
            <a:ext cx="758800" cy="7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19"/>
          <p:cNvGrpSpPr/>
          <p:nvPr/>
        </p:nvGrpSpPr>
        <p:grpSpPr>
          <a:xfrm>
            <a:off x="3444412" y="3445655"/>
            <a:ext cx="2269999" cy="1604597"/>
            <a:chOff x="9293223" y="2699393"/>
            <a:chExt cx="2210536" cy="1762519"/>
          </a:xfrm>
        </p:grpSpPr>
        <p:sp>
          <p:nvSpPr>
            <p:cNvPr id="718" name="Google Shape;718;p19"/>
            <p:cNvSpPr/>
            <p:nvPr/>
          </p:nvSpPr>
          <p:spPr>
            <a:xfrm>
              <a:off x="9333504" y="4302492"/>
              <a:ext cx="2130058" cy="159419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9393933" y="3116561"/>
              <a:ext cx="364265" cy="813812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9472571" y="3793407"/>
              <a:ext cx="707527" cy="161359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9648040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9652756" y="3966740"/>
              <a:ext cx="123854" cy="414195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0051912" y="3966740"/>
              <a:ext cx="76308" cy="414195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9701813" y="3966740"/>
              <a:ext cx="428132" cy="33232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9380867" y="3805618"/>
              <a:ext cx="532034" cy="161145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9293223" y="3116348"/>
              <a:ext cx="204649" cy="852582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9385781" y="3966740"/>
              <a:ext cx="123657" cy="414195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9784740" y="3966740"/>
              <a:ext cx="72659" cy="414195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9434640" y="3966740"/>
              <a:ext cx="426406" cy="33232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9383858" y="3805832"/>
              <a:ext cx="101798" cy="155146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1038791" y="3116561"/>
              <a:ext cx="364068" cy="813812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0616710" y="3793407"/>
              <a:ext cx="707527" cy="161359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0616710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11020369" y="3966740"/>
              <a:ext cx="123657" cy="414195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0668560" y="3966740"/>
              <a:ext cx="76291" cy="414195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0666851" y="3966740"/>
              <a:ext cx="428115" cy="33232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0883882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1298913" y="3116348"/>
              <a:ext cx="204846" cy="852582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1287557" y="3966740"/>
              <a:ext cx="123641" cy="414195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10939594" y="3966740"/>
              <a:ext cx="72445" cy="414195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0935748" y="3966740"/>
              <a:ext cx="426406" cy="33232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1311338" y="3805832"/>
              <a:ext cx="101585" cy="155146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0370524" y="3482734"/>
              <a:ext cx="55945" cy="87979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9804445" y="3388450"/>
              <a:ext cx="1188563" cy="524983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9804445" y="3388450"/>
              <a:ext cx="1188563" cy="524983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10028773" y="3573796"/>
              <a:ext cx="91724" cy="323983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0659554" y="3573796"/>
              <a:ext cx="91510" cy="323983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9880733" y="3388450"/>
              <a:ext cx="1035356" cy="52723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9880733" y="3388450"/>
              <a:ext cx="1035356" cy="52723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9804445" y="3388450"/>
              <a:ext cx="178287" cy="457912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10511086" y="2823242"/>
              <a:ext cx="37291" cy="5550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0814677" y="3388450"/>
              <a:ext cx="178287" cy="457912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0175120" y="4320061"/>
              <a:ext cx="446769" cy="60859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0468653" y="2992285"/>
              <a:ext cx="123657" cy="396199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0504644" y="2859019"/>
              <a:ext cx="51655" cy="141210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0478941" y="3119125"/>
              <a:ext cx="113369" cy="148934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0499073" y="2858592"/>
              <a:ext cx="61303" cy="15860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0496296" y="3141196"/>
              <a:ext cx="94501" cy="8809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0513864" y="3233113"/>
              <a:ext cx="59577" cy="7083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0513864" y="3248331"/>
              <a:ext cx="59577" cy="7083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0503362" y="3170548"/>
              <a:ext cx="80367" cy="43306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0356177" y="2820689"/>
              <a:ext cx="46725" cy="56268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0365166" y="2701957"/>
              <a:ext cx="81649" cy="124725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0365807" y="2699393"/>
              <a:ext cx="81649" cy="127503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0365166" y="2723814"/>
              <a:ext cx="115292" cy="102867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0343309" y="2713740"/>
              <a:ext cx="101371" cy="112941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0265328" y="2942144"/>
              <a:ext cx="114651" cy="182149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10344591" y="3015211"/>
              <a:ext cx="68797" cy="373272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0388519" y="2878297"/>
              <a:ext cx="49732" cy="1225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0024286" y="3368318"/>
              <a:ext cx="193703" cy="20149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0025995" y="3296533"/>
              <a:ext cx="160291" cy="71805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10081280" y="3137548"/>
              <a:ext cx="42008" cy="144234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10120920" y="3082066"/>
              <a:ext cx="32147" cy="127503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10637055" y="3107982"/>
              <a:ext cx="119367" cy="280496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10637055" y="3107982"/>
              <a:ext cx="119367" cy="280496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10645207" y="3173555"/>
              <a:ext cx="104149" cy="73070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10654410" y="3191764"/>
              <a:ext cx="12458" cy="36650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Findings</a:t>
            </a:r>
            <a:endParaRPr/>
          </a:p>
        </p:txBody>
      </p:sp>
      <p:pic>
        <p:nvPicPr>
          <p:cNvPr id="783" name="Google Shape;78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" y="1127175"/>
            <a:ext cx="5640000" cy="3770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4" name="Google Shape;784;p20"/>
          <p:cNvSpPr/>
          <p:nvPr/>
        </p:nvSpPr>
        <p:spPr>
          <a:xfrm>
            <a:off x="6561325" y="1002075"/>
            <a:ext cx="2187600" cy="4020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20"/>
          <p:cNvSpPr txBox="1"/>
          <p:nvPr/>
        </p:nvSpPr>
        <p:spPr>
          <a:xfrm>
            <a:off x="6659875" y="1045375"/>
            <a:ext cx="2187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Reviews: 6586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Assurance: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5549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1037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4093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2493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3969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2617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Empathy: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4695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1891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Responsiveness: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5423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1163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21"/>
          <p:cNvGrpSpPr/>
          <p:nvPr/>
        </p:nvGrpSpPr>
        <p:grpSpPr>
          <a:xfrm>
            <a:off x="710263" y="2141190"/>
            <a:ext cx="1342200" cy="1510560"/>
            <a:chOff x="930625" y="1979390"/>
            <a:chExt cx="1342200" cy="1510560"/>
          </a:xfrm>
        </p:grpSpPr>
        <p:sp>
          <p:nvSpPr>
            <p:cNvPr id="791" name="Google Shape;791;p21"/>
            <p:cNvSpPr txBox="1"/>
            <p:nvPr/>
          </p:nvSpPr>
          <p:spPr>
            <a:xfrm>
              <a:off x="1085575" y="1979390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2" name="Google Shape;792;p21"/>
            <p:cNvSpPr txBox="1"/>
            <p:nvPr/>
          </p:nvSpPr>
          <p:spPr>
            <a:xfrm>
              <a:off x="930625" y="2649050"/>
              <a:ext cx="1342200" cy="8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DistilRoBERTa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-base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Case Sensitive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Text Classification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Question Answering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793" name="Google Shape;793;p21"/>
          <p:cNvCxnSpPr/>
          <p:nvPr/>
        </p:nvCxnSpPr>
        <p:spPr>
          <a:xfrm>
            <a:off x="21060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1"/>
          <p:cNvCxnSpPr/>
          <p:nvPr/>
        </p:nvCxnSpPr>
        <p:spPr>
          <a:xfrm flipH="1" rot="10800000">
            <a:off x="7102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1"/>
          <p:cNvSpPr/>
          <p:nvPr/>
        </p:nvSpPr>
        <p:spPr>
          <a:xfrm>
            <a:off x="1108513" y="1351275"/>
            <a:ext cx="599400" cy="599400"/>
          </a:xfrm>
          <a:prstGeom prst="ellipse">
            <a:avLst/>
          </a:prstGeom>
          <a:solidFill>
            <a:srgbClr val="FF6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21"/>
          <p:cNvCxnSpPr/>
          <p:nvPr/>
        </p:nvCxnSpPr>
        <p:spPr>
          <a:xfrm flipH="1" rot="10800000">
            <a:off x="22470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1"/>
          <p:cNvCxnSpPr/>
          <p:nvPr/>
        </p:nvCxnSpPr>
        <p:spPr>
          <a:xfrm flipH="1" rot="10800000">
            <a:off x="3846725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1"/>
          <p:cNvCxnSpPr/>
          <p:nvPr/>
        </p:nvCxnSpPr>
        <p:spPr>
          <a:xfrm flipH="1" rot="10800000">
            <a:off x="54369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1"/>
          <p:cNvCxnSpPr/>
          <p:nvPr/>
        </p:nvCxnSpPr>
        <p:spPr>
          <a:xfrm flipH="1" rot="10800000">
            <a:off x="7017725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21"/>
          <p:cNvSpPr txBox="1"/>
          <p:nvPr/>
        </p:nvSpPr>
        <p:spPr>
          <a:xfrm>
            <a:off x="2226963" y="2141200"/>
            <a:ext cx="1436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HyperParams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1" name="Google Shape;801;p21"/>
          <p:cNvSpPr txBox="1"/>
          <p:nvPr/>
        </p:nvSpPr>
        <p:spPr>
          <a:xfrm>
            <a:off x="4001688" y="2141190"/>
            <a:ext cx="1086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Train-Test 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2" name="Google Shape;802;p21"/>
          <p:cNvSpPr txBox="1"/>
          <p:nvPr/>
        </p:nvSpPr>
        <p:spPr>
          <a:xfrm>
            <a:off x="5591913" y="2141190"/>
            <a:ext cx="1086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Accuracy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3" name="Google Shape;803;p21"/>
          <p:cNvSpPr txBox="1"/>
          <p:nvPr/>
        </p:nvSpPr>
        <p:spPr>
          <a:xfrm>
            <a:off x="6997638" y="2141200"/>
            <a:ext cx="1436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Validation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2645313" y="1351275"/>
            <a:ext cx="599400" cy="59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4243688" y="1351275"/>
            <a:ext cx="599400" cy="59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5835213" y="1351275"/>
            <a:ext cx="599400" cy="599400"/>
          </a:xfrm>
          <a:prstGeom prst="ellipse">
            <a:avLst/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7378863" y="1351275"/>
            <a:ext cx="599400" cy="59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8" name="Google Shape;8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388" y="1412836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" name="Google Shape;809;p21"/>
          <p:cNvGrpSpPr/>
          <p:nvPr/>
        </p:nvGrpSpPr>
        <p:grpSpPr>
          <a:xfrm>
            <a:off x="1222027" y="1445531"/>
            <a:ext cx="372351" cy="410870"/>
            <a:chOff x="6673175" y="1350800"/>
            <a:chExt cx="708700" cy="708275"/>
          </a:xfrm>
        </p:grpSpPr>
        <p:sp>
          <p:nvSpPr>
            <p:cNvPr id="810" name="Google Shape;810;p21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9" name="Google Shape;8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632" y="141285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4420569" y="1445396"/>
            <a:ext cx="238794" cy="411131"/>
            <a:chOff x="4002625" y="2622850"/>
            <a:chExt cx="454500" cy="708725"/>
          </a:xfrm>
        </p:grpSpPr>
        <p:sp>
          <p:nvSpPr>
            <p:cNvPr id="831" name="Google Shape;831;p21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1"/>
          <p:cNvGrpSpPr/>
          <p:nvPr/>
        </p:nvGrpSpPr>
        <p:grpSpPr>
          <a:xfrm>
            <a:off x="2795031" y="1467380"/>
            <a:ext cx="323108" cy="367190"/>
            <a:chOff x="5021825" y="2668525"/>
            <a:chExt cx="708725" cy="708725"/>
          </a:xfrm>
        </p:grpSpPr>
        <p:sp>
          <p:nvSpPr>
            <p:cNvPr id="850" name="Google Shape;850;p21"/>
            <p:cNvSpPr/>
            <p:nvPr/>
          </p:nvSpPr>
          <p:spPr>
            <a:xfrm>
              <a:off x="5021825" y="3283575"/>
              <a:ext cx="708725" cy="93675"/>
            </a:xfrm>
            <a:custGeom>
              <a:rect b="b" l="l" r="r" t="t"/>
              <a:pathLst>
                <a:path extrusionOk="0" h="3747" w="28349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h="3139" w="5261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fill="none" h="3139" w="5261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219325" y="2668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h="13086" w="11683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fill="none" h="13086" w="11683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5247450" y="321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5076750" y="2784350"/>
              <a:ext cx="257025" cy="92300"/>
            </a:xfrm>
            <a:custGeom>
              <a:rect b="b" l="l" r="r" t="t"/>
              <a:pathLst>
                <a:path extrusionOk="0" h="3692" w="10281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h="5796" w="16685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fill="none" h="5796" w="16685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289900" y="3065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2899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57070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fill="none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5329125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fill="none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5607800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h="3785" w="4763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fill="none" h="3785" w="4763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5557975" y="3107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21"/>
          <p:cNvSpPr txBox="1"/>
          <p:nvPr/>
        </p:nvSpPr>
        <p:spPr>
          <a:xfrm>
            <a:off x="459100" y="522650"/>
            <a:ext cx="7976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Specifics</a:t>
            </a:r>
            <a:endParaRPr b="1"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7" name="Google Shape;877;p21"/>
          <p:cNvSpPr txBox="1"/>
          <p:nvPr/>
        </p:nvSpPr>
        <p:spPr>
          <a:xfrm>
            <a:off x="2226963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num_train_epochs: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warmup_steps: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threshold: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0.50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21"/>
          <p:cNvSpPr txBox="1"/>
          <p:nvPr/>
        </p:nvSpPr>
        <p:spPr>
          <a:xfrm>
            <a:off x="3878325" y="2810850"/>
            <a:ext cx="1240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Training split: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80%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Testing split: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21"/>
          <p:cNvSpPr txBox="1"/>
          <p:nvPr/>
        </p:nvSpPr>
        <p:spPr>
          <a:xfrm>
            <a:off x="5344450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Precision: 0.706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Recall: 0.544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F1: 0.614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AUC: 0.851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21"/>
          <p:cNvSpPr txBox="1"/>
          <p:nvPr/>
        </p:nvSpPr>
        <p:spPr>
          <a:xfrm>
            <a:off x="6929950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Precision: 0.318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Recall: 0.251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F1: 0.281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AUC: 0.631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1" name="Google Shape;881;p21"/>
          <p:cNvCxnSpPr/>
          <p:nvPr/>
        </p:nvCxnSpPr>
        <p:spPr>
          <a:xfrm>
            <a:off x="36467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1"/>
          <p:cNvCxnSpPr/>
          <p:nvPr/>
        </p:nvCxnSpPr>
        <p:spPr>
          <a:xfrm>
            <a:off x="5242075" y="2608925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1"/>
          <p:cNvCxnSpPr/>
          <p:nvPr/>
        </p:nvCxnSpPr>
        <p:spPr>
          <a:xfrm>
            <a:off x="68323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1"/>
          <p:cNvCxnSpPr/>
          <p:nvPr/>
        </p:nvCxnSpPr>
        <p:spPr>
          <a:xfrm>
            <a:off x="84178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