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90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91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24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8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World Airline Route Search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Sam Fisher and Bailey Shelton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Task 1 Smallest Number of connections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route with the smallest number of connections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Task 2 Smallest Number of connections through two points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route with the smallest number of connections while passing through two specific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7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Task 3 Circular Route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route which starts from point A then goes through all the possible connections from A back to A in a circle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65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Task 4 Meeting point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</a:rPr>
              <a:t>Find a connection point between three separate nodes which has the same number of connections to all three separate nodes without being one of the nodes.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86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Resources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</a:rPr>
              <a:t>Sources: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- Adjacency Matrix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-   https://byjus.com/maths/adjacency-matrix/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  -   "Adjacency Matrix."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Byju's</a:t>
            </a:r>
            <a:r>
              <a:rPr lang="en-US" sz="2000" dirty="0">
                <a:effectLst/>
                <a:latin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Byju's</a:t>
            </a:r>
            <a:r>
              <a:rPr lang="en-US" sz="2000" dirty="0">
                <a:effectLst/>
                <a:latin typeface="Arial" panose="020B0604020202020204" pitchFamily="34" charset="0"/>
              </a:rPr>
              <a:t>, byjus.com/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maths</a:t>
            </a:r>
            <a:r>
              <a:rPr lang="en-US" sz="2000" dirty="0">
                <a:effectLst/>
                <a:latin typeface="Arial" panose="020B0604020202020204" pitchFamily="34" charset="0"/>
              </a:rPr>
              <a:t>/adjacency-matrix/.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-   https://www.geeksforgeeks.org/c-program-to-implement-adjacency-matrix-of-a-given-graph/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  -   "C program to implement Adjacency Matrix of a given Graph." Geeks For Geeks, edited by Sandeep Jain, 21 May 2020, www.geeksforgeeks.org/c-program-to-implement-adjacency-matrix-of-a-given-graph/.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- Array of Linked Lists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-   https://www.geeksforgeeks.org/array-of-linked-list-in-c-cpp/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</a:rPr>
              <a:t>  -   "Array of Linked Lists in C/C++." Geeks For Geeks, edited by Sandeep Jain, 11 Oct. </a:t>
            </a:r>
            <a:r>
              <a:rPr lang="en-US" sz="2000">
                <a:effectLst/>
                <a:latin typeface="Arial" panose="020B0604020202020204" pitchFamily="34" charset="0"/>
              </a:rPr>
              <a:t>2021, www.geeksforgeeks.org/array-of-linked-list-in-c-cpp/.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928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{C9BBA2EF-1A39-4B26-B3DC-9AED944D3F40}tf55705232_win32</Template>
  <TotalTime>14</TotalTime>
  <Words>240</Words>
  <Application>Microsoft Office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World Airline Route Search </vt:lpstr>
      <vt:lpstr>Task 1 Smallest Number of connections</vt:lpstr>
      <vt:lpstr>Task 2 Smallest Number of connections through two points</vt:lpstr>
      <vt:lpstr>Task 3 Circular Route</vt:lpstr>
      <vt:lpstr>Task 4 Meeting point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Airline Route Search </dc:title>
  <dc:creator>Shelton, Bailey</dc:creator>
  <cp:lastModifiedBy>Shelton, Bailey</cp:lastModifiedBy>
  <cp:revision>1</cp:revision>
  <dcterms:created xsi:type="dcterms:W3CDTF">2022-07-29T19:50:14Z</dcterms:created>
  <dcterms:modified xsi:type="dcterms:W3CDTF">2022-07-29T20:05:13Z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