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22" autoAdjust="0"/>
    <p:restoredTop sz="96229" autoAdjust="0"/>
  </p:normalViewPr>
  <p:slideViewPr>
    <p:cSldViewPr snapToGrid="0">
      <p:cViewPr varScale="1">
        <p:scale>
          <a:sx n="98" d="100"/>
          <a:sy n="98" d="100"/>
        </p:scale>
        <p:origin x="1230" y="312"/>
      </p:cViewPr>
      <p:guideLst/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13E4-344A-418E-839C-480AB080B433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5682-9D86-439A-915E-A37A721F7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5682-9D86-439A-915E-A37A721F7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6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450A5-D320-7F88-CC16-7C75A7AD9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87D72-EDCF-6842-D3A1-72DDDD85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D409D-6629-ACCB-569B-50856C5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133B-6372-4A65-8883-E85B1A0256A2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D188D-8290-C291-114D-4C1472EC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5BFCD-16DB-63B6-F7B1-52BE322C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22EEA-1F0B-86C4-44C5-90D97AA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C99508-027C-640B-5047-3DFDA9F93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59EED-CD7E-D763-6DDE-DE9ED5DA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19B8-B65A-4DBF-8741-A62F373722A9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DB246-7827-534E-AFAE-DED8E1A0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34BF9-FBB1-E489-1580-AA763829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4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89D25B-5BD9-626E-1C95-3C792314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A82C2-119C-CA0C-EE1B-10B4E595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646E-5359-A878-F8EF-D070E114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BC52-869E-41A3-B77A-F8DB455EE925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4493-BBC2-F75E-DBBD-68AF37B6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472D-5919-AE5F-C827-0B805AEF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7767-FC07-2F37-4329-F7B4E595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FACDD-AD77-F9F2-B36E-2606D7AB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5AB15-3CFB-CF80-6DBA-C699ADD0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9295-CAC9-4B52-ADAC-7A8B701A28A3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9D066-BD42-1AC4-3EDE-0EAB2537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A8C5-86F9-3CDB-CBAF-EFF1D3F4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4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037E9-B37C-2B6A-C3AC-B6DCEFC6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3AF0A-4E60-71D4-CFA8-EC0392E6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0D75-1D23-22A1-EDA5-76AC2DC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A69F-D57F-4BB5-A19E-DA2A76473341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FA120-D732-8241-F9A5-F8BA9E7D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CE39E-976D-7956-37E7-2C5E647D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C3BAC-91EA-F173-75C9-DE8CF672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FA937-0968-17A3-648D-0A6ABCCA7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C5BB09-0895-F4F0-600B-A12C11112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71096-B73A-781B-FD8B-95FB3243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F59D-FE7C-4F4F-A6FF-870385CD01B2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02786-99EE-741D-E126-8F8AE1FA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4ABC-3F49-0051-E85E-9EB220BD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4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7642-0F4B-0083-9953-5D6B348E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00306-1547-41A1-F17D-398E10BC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D1003-F6C5-1BD0-81C1-C4AFB834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61525F-6090-A7C8-74D7-323A0D53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27727-60A5-156F-13C5-C776216F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66AD2F-0918-BA06-458F-D572D825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647-14C5-4C9C-BD14-D7B4DB150351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A028C-5D9E-4800-A8B1-775657BD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4E6A7-ADA9-35DE-5C31-E7F57279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0300F-2834-178A-FAB3-1D4FA38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3905F9-222F-B05F-FB25-61681470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72BF-E3DC-4C32-A0AB-AD38F9A760D6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1210D-D5D7-0E50-3AFB-807D3C1A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A34F76-C810-643D-B06C-16A36329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FF022-0C26-89B9-8B62-F101E439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5A6B-10FC-4796-BDC8-1CC342EB4960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EC5F7-3423-FEFB-E9AB-0BD8EDBF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1C37C-739A-DA59-04FE-22C57E3A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3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7C73-5658-0EB5-F560-FA8A2500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18901-6320-6E07-0566-E534B578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B34EC-0F64-2C77-0EBA-DDD77AD7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FAED3-0CBB-4E96-32A4-DEC062E0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670-5B62-4D6B-A1E2-EDB66225035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AECD7-65A6-4FF6-CB8B-AA4A881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E102C-475C-64B0-D8C5-6D862744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36A2D-5DA3-B802-E0EE-C36DF64E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1CF80-E1F3-2912-783F-48EFC7CD2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F8F2F-062E-AA02-66D1-31E95793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02AA0-B61D-7AEA-E322-0CF1D963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7929-0C23-414F-A26F-860C8C3E796F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A2849-5575-01D8-2384-9D793146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5523C-92DA-8313-954E-F341FB9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EDF3D7-8BB1-6AE8-A073-D81E2AB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13A20-7AAD-2865-DA06-009EB080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70136-C553-8CB8-95CA-89198ED1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AB6D3-EF94-446C-A8ED-F5FA1AEC38FD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895C9-93D9-FC85-72D6-160E3CC4F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DCF9B-4F25-7E00-BE98-A572D1F56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9A652-3EE5-4446-BE94-D7E764FA0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79267D-A6BD-3DC9-A173-EC60EDCD3747}"/>
              </a:ext>
            </a:extLst>
          </p:cNvPr>
          <p:cNvSpPr/>
          <p:nvPr/>
        </p:nvSpPr>
        <p:spPr>
          <a:xfrm>
            <a:off x="1666975" y="1909884"/>
            <a:ext cx="779488" cy="7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Logo</a:t>
            </a:r>
            <a:r>
              <a:rPr lang="ko-KR" altLang="en-US" sz="12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7AE631-723F-083A-B578-A1286CD5C439}"/>
              </a:ext>
            </a:extLst>
          </p:cNvPr>
          <p:cNvSpPr/>
          <p:nvPr/>
        </p:nvSpPr>
        <p:spPr>
          <a:xfrm>
            <a:off x="2612548" y="1909884"/>
            <a:ext cx="1969842" cy="7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브랜드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F65D62-1257-0DF3-352A-0DE76517480C}"/>
              </a:ext>
            </a:extLst>
          </p:cNvPr>
          <p:cNvSpPr/>
          <p:nvPr/>
        </p:nvSpPr>
        <p:spPr>
          <a:xfrm>
            <a:off x="4863911" y="1909884"/>
            <a:ext cx="4706115" cy="7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제품</a:t>
            </a:r>
            <a:r>
              <a:rPr lang="en-US" altLang="ko-KR" sz="1200" dirty="0"/>
              <a:t>   </a:t>
            </a:r>
            <a:r>
              <a:rPr lang="ko-KR" altLang="en-US" sz="1200" dirty="0"/>
              <a:t>브랜드</a:t>
            </a:r>
            <a:r>
              <a:rPr lang="en-US" altLang="ko-KR" sz="1200" dirty="0"/>
              <a:t>    </a:t>
            </a:r>
            <a:r>
              <a:rPr lang="ko-KR" altLang="en-US" sz="1200" dirty="0"/>
              <a:t>고객후기     기업철학    인사말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AD256D-1B8A-AC17-7D2F-1A6D9CE76455}"/>
              </a:ext>
            </a:extLst>
          </p:cNvPr>
          <p:cNvSpPr/>
          <p:nvPr/>
        </p:nvSpPr>
        <p:spPr>
          <a:xfrm>
            <a:off x="9851547" y="1909884"/>
            <a:ext cx="779488" cy="7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B618B-4685-20FB-5333-BF06BCEAAE5E}"/>
              </a:ext>
            </a:extLst>
          </p:cNvPr>
          <p:cNvSpPr txBox="1"/>
          <p:nvPr/>
        </p:nvSpPr>
        <p:spPr>
          <a:xfrm>
            <a:off x="894583" y="426027"/>
            <a:ext cx="155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1) Header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11FC2-2C67-6B47-268F-5F2A0A7249F7}"/>
              </a:ext>
            </a:extLst>
          </p:cNvPr>
          <p:cNvSpPr txBox="1"/>
          <p:nvPr/>
        </p:nvSpPr>
        <p:spPr>
          <a:xfrm>
            <a:off x="1666975" y="4655127"/>
            <a:ext cx="2603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Image / Logo</a:t>
            </a:r>
            <a:endParaRPr lang="ko-KR" altLang="en-US" sz="200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6B8E552-402B-BC72-7EFC-56D14B64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5F4B-FA1B-9552-AF2A-9A66DC68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F89936-869A-C3EF-4F53-F283BCBD540F}"/>
              </a:ext>
            </a:extLst>
          </p:cNvPr>
          <p:cNvSpPr/>
          <p:nvPr/>
        </p:nvSpPr>
        <p:spPr>
          <a:xfrm>
            <a:off x="1389885" y="1318282"/>
            <a:ext cx="9676433" cy="351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브랜드 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_____________________________________________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브랜드 약속 </a:t>
            </a:r>
            <a:r>
              <a:rPr lang="en-US" altLang="ko-KR" dirty="0"/>
              <a:t>(h2)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_____________________________________________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브랜드 설명 </a:t>
            </a:r>
            <a:r>
              <a:rPr lang="en-US" altLang="ko-KR" dirty="0"/>
              <a:t>(p)  : _____________________________________________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D051D-FB35-CA3D-91E9-FEC5CD7BF4B9}"/>
              </a:ext>
            </a:extLst>
          </p:cNvPr>
          <p:cNvSpPr txBox="1"/>
          <p:nvPr/>
        </p:nvSpPr>
        <p:spPr>
          <a:xfrm>
            <a:off x="894583" y="426027"/>
            <a:ext cx="155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2) Hero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8591C-674F-58EF-AD0C-E969C22F4801}"/>
              </a:ext>
            </a:extLst>
          </p:cNvPr>
          <p:cNvSpPr txBox="1"/>
          <p:nvPr/>
        </p:nvSpPr>
        <p:spPr>
          <a:xfrm>
            <a:off x="1389885" y="5404635"/>
            <a:ext cx="415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Image / bg1~bg4  </a:t>
            </a:r>
            <a:r>
              <a:rPr lang="en-US" altLang="ko-KR" sz="2000" dirty="0">
                <a:sym typeface="Wingdings" panose="05000000000000000000" pitchFamily="2" charset="2"/>
              </a:rPr>
              <a:t> sliding</a:t>
            </a:r>
            <a:endParaRPr lang="ko-KR" altLang="en-US" sz="2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26837D-8150-075A-5D35-E4909A300C21}"/>
              </a:ext>
            </a:extLst>
          </p:cNvPr>
          <p:cNvSpPr/>
          <p:nvPr/>
        </p:nvSpPr>
        <p:spPr>
          <a:xfrm>
            <a:off x="5209792" y="3745921"/>
            <a:ext cx="2036618" cy="477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6F684AC-2715-362E-4882-FF03657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E7CBF-A0E5-032E-66CD-C7D87A1F9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B47B35-D7ED-F2DC-44A4-DABCBA849935}"/>
              </a:ext>
            </a:extLst>
          </p:cNvPr>
          <p:cNvSpPr/>
          <p:nvPr/>
        </p:nvSpPr>
        <p:spPr>
          <a:xfrm>
            <a:off x="2826327" y="737755"/>
            <a:ext cx="7512627" cy="204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매장 </a:t>
            </a:r>
            <a:r>
              <a:rPr lang="en-US" altLang="ko-KR" dirty="0"/>
              <a:t>(</a:t>
            </a:r>
            <a:r>
              <a:rPr lang="ko-KR" altLang="en-US" dirty="0"/>
              <a:t>브랜드</a:t>
            </a:r>
            <a:r>
              <a:rPr lang="en-US" altLang="ko-KR" dirty="0"/>
              <a:t>) </a:t>
            </a:r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58A15-BCDD-0CA9-4355-7E2B45452F19}"/>
              </a:ext>
            </a:extLst>
          </p:cNvPr>
          <p:cNvSpPr txBox="1"/>
          <p:nvPr/>
        </p:nvSpPr>
        <p:spPr>
          <a:xfrm>
            <a:off x="894583" y="426027"/>
            <a:ext cx="155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3) Product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1A3BA-CDD5-DD2E-51B9-563F7FDD6767}"/>
              </a:ext>
            </a:extLst>
          </p:cNvPr>
          <p:cNvSpPr txBox="1"/>
          <p:nvPr/>
        </p:nvSpPr>
        <p:spPr>
          <a:xfrm>
            <a:off x="1285976" y="5526660"/>
            <a:ext cx="415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Image / shop1~shop3 (sliding)</a:t>
            </a:r>
          </a:p>
          <a:p>
            <a:r>
              <a:rPr lang="en-US" altLang="ko-KR" sz="2000" dirty="0"/>
              <a:t>	/pd1 ~ </a:t>
            </a:r>
            <a:r>
              <a:rPr lang="en-US" altLang="ko-KR" sz="2000" dirty="0" err="1"/>
              <a:t>pdn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294E54-3F9E-02CC-68B8-672E330D9484}"/>
              </a:ext>
            </a:extLst>
          </p:cNvPr>
          <p:cNvSpPr/>
          <p:nvPr/>
        </p:nvSpPr>
        <p:spPr>
          <a:xfrm>
            <a:off x="2826327" y="2989381"/>
            <a:ext cx="1693719" cy="150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5A79F3-53E9-50F9-F677-0E2E3080BD54}"/>
              </a:ext>
            </a:extLst>
          </p:cNvPr>
          <p:cNvSpPr/>
          <p:nvPr/>
        </p:nvSpPr>
        <p:spPr>
          <a:xfrm>
            <a:off x="8645235" y="2989381"/>
            <a:ext cx="1693719" cy="150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4020A-E304-03C6-A9D9-B90BDFC7BD6C}"/>
              </a:ext>
            </a:extLst>
          </p:cNvPr>
          <p:cNvSpPr/>
          <p:nvPr/>
        </p:nvSpPr>
        <p:spPr>
          <a:xfrm>
            <a:off x="4765963" y="2989381"/>
            <a:ext cx="1693719" cy="150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2D7E4-FB41-B913-A51E-51F3F1B41BD5}"/>
              </a:ext>
            </a:extLst>
          </p:cNvPr>
          <p:cNvSpPr/>
          <p:nvPr/>
        </p:nvSpPr>
        <p:spPr>
          <a:xfrm>
            <a:off x="6705599" y="2989381"/>
            <a:ext cx="1693719" cy="150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1E129-2258-A585-A85E-1F934A1AA53D}"/>
              </a:ext>
            </a:extLst>
          </p:cNvPr>
          <p:cNvSpPr/>
          <p:nvPr/>
        </p:nvSpPr>
        <p:spPr>
          <a:xfrm>
            <a:off x="2826327" y="4479843"/>
            <a:ext cx="1693719" cy="48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설명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134E0F-3757-0441-685E-92CB2F4FD104}"/>
              </a:ext>
            </a:extLst>
          </p:cNvPr>
          <p:cNvSpPr/>
          <p:nvPr/>
        </p:nvSpPr>
        <p:spPr>
          <a:xfrm>
            <a:off x="8645235" y="4479843"/>
            <a:ext cx="1693719" cy="48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설명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C5AB36-2384-03F2-DFE5-D293F13DE04F}"/>
              </a:ext>
            </a:extLst>
          </p:cNvPr>
          <p:cNvSpPr/>
          <p:nvPr/>
        </p:nvSpPr>
        <p:spPr>
          <a:xfrm>
            <a:off x="4765963" y="4479843"/>
            <a:ext cx="1693719" cy="48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설명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A657DD-B89B-B79E-BF55-1A2AEC904DF0}"/>
              </a:ext>
            </a:extLst>
          </p:cNvPr>
          <p:cNvSpPr/>
          <p:nvPr/>
        </p:nvSpPr>
        <p:spPr>
          <a:xfrm>
            <a:off x="6705599" y="4479843"/>
            <a:ext cx="1693719" cy="48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설명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A350F4-8186-AFAA-2384-2ABEB1733E20}"/>
              </a:ext>
            </a:extLst>
          </p:cNvPr>
          <p:cNvSpPr/>
          <p:nvPr/>
        </p:nvSpPr>
        <p:spPr>
          <a:xfrm>
            <a:off x="8645235" y="5283154"/>
            <a:ext cx="1693719" cy="587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구매하기</a:t>
            </a:r>
            <a:endParaRPr lang="en-US" altLang="ko-KR" sz="1400" dirty="0"/>
          </a:p>
          <a:p>
            <a:pPr algn="ctr"/>
            <a:r>
              <a:rPr lang="ko-KR" altLang="en-US" sz="1400" dirty="0"/>
              <a:t>스마트스토어</a:t>
            </a:r>
            <a:endParaRPr lang="en-US" altLang="ko-KR" sz="14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2B76F62-B330-713E-9D09-BC6847C0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03071-BB74-86B6-F637-57A57874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7D58931-582B-4A22-A5ED-6477C29EFA31}"/>
              </a:ext>
            </a:extLst>
          </p:cNvPr>
          <p:cNvSpPr txBox="1"/>
          <p:nvPr/>
        </p:nvSpPr>
        <p:spPr>
          <a:xfrm>
            <a:off x="894583" y="426027"/>
            <a:ext cx="155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4) Review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1A5DA7-F90D-14A7-865B-68C3DE8CA0B3}"/>
              </a:ext>
            </a:extLst>
          </p:cNvPr>
          <p:cNvSpPr/>
          <p:nvPr/>
        </p:nvSpPr>
        <p:spPr>
          <a:xfrm>
            <a:off x="3894861" y="1926308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388AFB-4644-7347-1234-D42F81937175}"/>
              </a:ext>
            </a:extLst>
          </p:cNvPr>
          <p:cNvSpPr/>
          <p:nvPr/>
        </p:nvSpPr>
        <p:spPr>
          <a:xfrm>
            <a:off x="6023263" y="1914929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3695FE-9982-D6A6-9346-64D991130BEA}"/>
              </a:ext>
            </a:extLst>
          </p:cNvPr>
          <p:cNvSpPr/>
          <p:nvPr/>
        </p:nvSpPr>
        <p:spPr>
          <a:xfrm>
            <a:off x="8151665" y="1896323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FE65E-2078-8475-C80D-D4C46175AE64}"/>
              </a:ext>
            </a:extLst>
          </p:cNvPr>
          <p:cNvSpPr txBox="1"/>
          <p:nvPr/>
        </p:nvSpPr>
        <p:spPr>
          <a:xfrm>
            <a:off x="5929659" y="955964"/>
            <a:ext cx="155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고객후기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3ED989-9D5C-8EF6-5251-7532621BE7BD}"/>
              </a:ext>
            </a:extLst>
          </p:cNvPr>
          <p:cNvSpPr/>
          <p:nvPr/>
        </p:nvSpPr>
        <p:spPr>
          <a:xfrm>
            <a:off x="3894861" y="3295419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AD31F3-3F5C-A739-C63E-C90CD2668BB1}"/>
              </a:ext>
            </a:extLst>
          </p:cNvPr>
          <p:cNvSpPr/>
          <p:nvPr/>
        </p:nvSpPr>
        <p:spPr>
          <a:xfrm>
            <a:off x="6023263" y="3284040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CFAC29-C142-8D18-A357-E93CB1A4525B}"/>
              </a:ext>
            </a:extLst>
          </p:cNvPr>
          <p:cNvSpPr/>
          <p:nvPr/>
        </p:nvSpPr>
        <p:spPr>
          <a:xfrm>
            <a:off x="8151665" y="3265434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C01F15C7-1C93-8261-E603-5081B36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826573-0AB2-A0BA-C977-B5BF582632A8}"/>
              </a:ext>
            </a:extLst>
          </p:cNvPr>
          <p:cNvSpPr/>
          <p:nvPr/>
        </p:nvSpPr>
        <p:spPr>
          <a:xfrm>
            <a:off x="3900030" y="4656691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022C03-6A01-CE10-65DB-A489568B3579}"/>
              </a:ext>
            </a:extLst>
          </p:cNvPr>
          <p:cNvSpPr/>
          <p:nvPr/>
        </p:nvSpPr>
        <p:spPr>
          <a:xfrm>
            <a:off x="6028432" y="4645312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718A25-4ECD-2DE7-4052-7E7AE1BAE9A6}"/>
              </a:ext>
            </a:extLst>
          </p:cNvPr>
          <p:cNvSpPr/>
          <p:nvPr/>
        </p:nvSpPr>
        <p:spPr>
          <a:xfrm>
            <a:off x="8156834" y="4626706"/>
            <a:ext cx="1693719" cy="1098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*****</a:t>
            </a:r>
          </a:p>
          <a:p>
            <a:pPr algn="ctr"/>
            <a:r>
              <a:rPr lang="ko-KR" altLang="en-US" dirty="0"/>
              <a:t>고객후기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024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94D56-E93B-8EB5-3DC4-4EA01CC04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9298BE6-728A-A39D-4C6E-49E4FB702A40}"/>
              </a:ext>
            </a:extLst>
          </p:cNvPr>
          <p:cNvSpPr txBox="1"/>
          <p:nvPr/>
        </p:nvSpPr>
        <p:spPr>
          <a:xfrm>
            <a:off x="894582" y="426027"/>
            <a:ext cx="495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5) </a:t>
            </a:r>
            <a:r>
              <a:rPr lang="ko-KR" altLang="en-US" sz="2000" dirty="0"/>
              <a:t>브랜드 안내</a:t>
            </a:r>
            <a:r>
              <a:rPr lang="en-US" altLang="ko-KR" sz="2000" dirty="0"/>
              <a:t>,  </a:t>
            </a:r>
            <a:r>
              <a:rPr lang="ko-KR" altLang="en-US" sz="2000" dirty="0"/>
              <a:t>히스토리</a:t>
            </a:r>
            <a:r>
              <a:rPr lang="en-US" altLang="ko-KR" sz="2000" dirty="0"/>
              <a:t>, </a:t>
            </a:r>
            <a:r>
              <a:rPr lang="ko-KR" altLang="en-US" sz="2000" dirty="0"/>
              <a:t>사장님 인사말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81576C-627E-D6FD-7468-A1F719A1AAF8}"/>
              </a:ext>
            </a:extLst>
          </p:cNvPr>
          <p:cNvSpPr/>
          <p:nvPr/>
        </p:nvSpPr>
        <p:spPr>
          <a:xfrm>
            <a:off x="4391159" y="1236696"/>
            <a:ext cx="6059630" cy="13593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+mn-ea"/>
              </a:rPr>
              <a:t>브랜드 소개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 algn="ctr"/>
            <a:r>
              <a:rPr lang="ko-KR" altLang="en-US" sz="2000" dirty="0" err="1">
                <a:latin typeface="+mn-ea"/>
              </a:rPr>
              <a:t>비젼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/ </a:t>
            </a:r>
            <a:r>
              <a:rPr lang="ko-KR" altLang="en-US" sz="2000" dirty="0">
                <a:latin typeface="+mn-ea"/>
              </a:rPr>
              <a:t>사명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>
                <a:latin typeface="+mn-ea"/>
              </a:rPr>
              <a:t>브랜드 약속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ko-KR" altLang="en-US" sz="2000" dirty="0">
                <a:latin typeface="+mn-ea"/>
              </a:rPr>
              <a:t>브랜드 자랑거리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DDC1B-C5F1-EB13-9A20-B455ED97957F}"/>
              </a:ext>
            </a:extLst>
          </p:cNvPr>
          <p:cNvSpPr txBox="1"/>
          <p:nvPr/>
        </p:nvSpPr>
        <p:spPr>
          <a:xfrm>
            <a:off x="2542223" y="1236696"/>
            <a:ext cx="15518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브랜드 안내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593FA-096A-4405-25AA-6C86C00BB2F6}"/>
              </a:ext>
            </a:extLst>
          </p:cNvPr>
          <p:cNvSpPr txBox="1"/>
          <p:nvPr/>
        </p:nvSpPr>
        <p:spPr>
          <a:xfrm>
            <a:off x="2167987" y="5987323"/>
            <a:ext cx="415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Image / </a:t>
            </a:r>
            <a:r>
              <a:rPr lang="ko-KR" altLang="en-US" sz="2000" dirty="0"/>
              <a:t>기업</a:t>
            </a:r>
            <a:r>
              <a:rPr lang="en-US" altLang="ko-KR" sz="2000" dirty="0"/>
              <a:t>, </a:t>
            </a:r>
            <a:r>
              <a:rPr lang="ko-KR" altLang="en-US" sz="2000" dirty="0"/>
              <a:t>브랜드 이미지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0F3C5-E51B-E5F6-A353-11E86F75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146" y="6249410"/>
            <a:ext cx="2743200" cy="365125"/>
          </a:xfrm>
        </p:spPr>
        <p:txBody>
          <a:bodyPr/>
          <a:lstStyle/>
          <a:p>
            <a:fld id="{52F9A652-3EE5-4446-BE94-D7E764FA0E1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EA4FDE-1DA2-FE3B-40E8-BC9DE826EBC6}"/>
              </a:ext>
            </a:extLst>
          </p:cNvPr>
          <p:cNvSpPr/>
          <p:nvPr/>
        </p:nvSpPr>
        <p:spPr>
          <a:xfrm>
            <a:off x="4391159" y="3221717"/>
            <a:ext cx="6059630" cy="693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+mn-ea"/>
              </a:rPr>
              <a:t>누가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언제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어디서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무엇을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어떻게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왜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1CDA9-50D0-B270-C7D3-FEA8D4C6D749}"/>
              </a:ext>
            </a:extLst>
          </p:cNvPr>
          <p:cNvSpPr txBox="1"/>
          <p:nvPr/>
        </p:nvSpPr>
        <p:spPr>
          <a:xfrm>
            <a:off x="1926777" y="3221717"/>
            <a:ext cx="23206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브랜드 히스토리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E90CBD-4D0D-6800-4C8F-958D9DF7E3BF}"/>
              </a:ext>
            </a:extLst>
          </p:cNvPr>
          <p:cNvSpPr/>
          <p:nvPr/>
        </p:nvSpPr>
        <p:spPr>
          <a:xfrm>
            <a:off x="4442116" y="4537567"/>
            <a:ext cx="6059630" cy="8317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+mn-ea"/>
              </a:rPr>
              <a:t>감사합니다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A059E-510F-0DB4-E60F-281896FCD41F}"/>
              </a:ext>
            </a:extLst>
          </p:cNvPr>
          <p:cNvSpPr txBox="1"/>
          <p:nvPr/>
        </p:nvSpPr>
        <p:spPr>
          <a:xfrm>
            <a:off x="2076449" y="4527889"/>
            <a:ext cx="23206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사장님 인사말</a:t>
            </a:r>
          </a:p>
        </p:txBody>
      </p:sp>
    </p:spTree>
    <p:extLst>
      <p:ext uri="{BB962C8B-B14F-4D97-AF65-F5344CB8AC3E}">
        <p14:creationId xmlns:p14="http://schemas.microsoft.com/office/powerpoint/2010/main" val="14994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BE2B-53DB-8F81-641C-1816ACBF6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27C412-F1EA-311A-E44E-41485C8CF92F}"/>
              </a:ext>
            </a:extLst>
          </p:cNvPr>
          <p:cNvSpPr txBox="1"/>
          <p:nvPr/>
        </p:nvSpPr>
        <p:spPr>
          <a:xfrm>
            <a:off x="894583" y="426027"/>
            <a:ext cx="155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6) Footer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75F4D-3A26-373C-ECB0-5CEF4CFDC8AE}"/>
              </a:ext>
            </a:extLst>
          </p:cNvPr>
          <p:cNvSpPr txBox="1"/>
          <p:nvPr/>
        </p:nvSpPr>
        <p:spPr>
          <a:xfrm>
            <a:off x="5545279" y="955964"/>
            <a:ext cx="232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연락처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7FCC2D-566E-A4FD-B4B7-129FF3EFAC78}"/>
              </a:ext>
            </a:extLst>
          </p:cNvPr>
          <p:cNvSpPr/>
          <p:nvPr/>
        </p:nvSpPr>
        <p:spPr>
          <a:xfrm>
            <a:off x="2315443" y="2061391"/>
            <a:ext cx="1809748" cy="816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주소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A48CC-1393-8F28-9052-F5BC513BAAB9}"/>
              </a:ext>
            </a:extLst>
          </p:cNvPr>
          <p:cNvSpPr/>
          <p:nvPr/>
        </p:nvSpPr>
        <p:spPr>
          <a:xfrm>
            <a:off x="4539962" y="2061391"/>
            <a:ext cx="1809748" cy="816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전화</a:t>
            </a:r>
            <a:endParaRPr lang="en-US" altLang="ko-KR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AFC1A-C820-28BC-CEC4-B2B201C6CBC8}"/>
              </a:ext>
            </a:extLst>
          </p:cNvPr>
          <p:cNvSpPr/>
          <p:nvPr/>
        </p:nvSpPr>
        <p:spPr>
          <a:xfrm>
            <a:off x="6705599" y="2061391"/>
            <a:ext cx="1809748" cy="816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팩스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791057-AA60-16FF-2312-33F047AE95CA}"/>
              </a:ext>
            </a:extLst>
          </p:cNvPr>
          <p:cNvSpPr/>
          <p:nvPr/>
        </p:nvSpPr>
        <p:spPr>
          <a:xfrm>
            <a:off x="8871236" y="2061391"/>
            <a:ext cx="1809748" cy="816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이메일</a:t>
            </a:r>
            <a:endParaRPr lang="en-US" altLang="ko-KR" sz="2400" dirty="0"/>
          </a:p>
        </p:txBody>
      </p:sp>
      <p:pic>
        <p:nvPicPr>
          <p:cNvPr id="10" name="그림 9" descr="상징, 로고, 화이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531A34-DCEF-AF52-2B8D-B3822402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59" y="3374718"/>
            <a:ext cx="2320640" cy="908783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A0CC35F-1132-965F-2FD9-870EAA1C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B30D-3DA6-836C-4762-968861FC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996993-3CF4-7627-E036-8E7F2BB46287}"/>
              </a:ext>
            </a:extLst>
          </p:cNvPr>
          <p:cNvSpPr txBox="1"/>
          <p:nvPr/>
        </p:nvSpPr>
        <p:spPr>
          <a:xfrm>
            <a:off x="894583" y="426027"/>
            <a:ext cx="155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7) </a:t>
            </a:r>
            <a:r>
              <a:rPr lang="ko-KR" altLang="en-US" sz="2000" dirty="0" err="1"/>
              <a:t>챗봇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C4A88-F283-B4A4-AB9D-84B89940E17F}"/>
              </a:ext>
            </a:extLst>
          </p:cNvPr>
          <p:cNvSpPr/>
          <p:nvPr/>
        </p:nvSpPr>
        <p:spPr>
          <a:xfrm>
            <a:off x="5598970" y="2373119"/>
            <a:ext cx="1809748" cy="816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브랜드챗봇</a:t>
            </a:r>
            <a:endParaRPr lang="en-US" altLang="ko-KR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32D1C0-6D47-22D2-44A7-C781CA5C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A652-3EE5-4446-BE94-D7E764FA0E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2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179</Words>
  <Application>Microsoft Office PowerPoint</Application>
  <PresentationFormat>와이드스크린</PresentationFormat>
  <Paragraphs>85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Bc Shin</dc:creator>
  <cp:lastModifiedBy>Bc Shin</cp:lastModifiedBy>
  <cp:revision>6</cp:revision>
  <dcterms:created xsi:type="dcterms:W3CDTF">2025-05-25T00:35:21Z</dcterms:created>
  <dcterms:modified xsi:type="dcterms:W3CDTF">2025-05-25T04:46:59Z</dcterms:modified>
</cp:coreProperties>
</file>