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11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176F-BEA3-4051-AFEE-B174EEFF67B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6A9B-7911-480A-BA97-F8B3156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4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176F-BEA3-4051-AFEE-B174EEFF67B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6A9B-7911-480A-BA97-F8B3156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0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176F-BEA3-4051-AFEE-B174EEFF67B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6A9B-7911-480A-BA97-F8B3156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176F-BEA3-4051-AFEE-B174EEFF67B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6A9B-7911-480A-BA97-F8B3156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9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176F-BEA3-4051-AFEE-B174EEFF67B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6A9B-7911-480A-BA97-F8B3156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4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176F-BEA3-4051-AFEE-B174EEFF67B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6A9B-7911-480A-BA97-F8B3156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4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176F-BEA3-4051-AFEE-B174EEFF67B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6A9B-7911-480A-BA97-F8B3156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0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176F-BEA3-4051-AFEE-B174EEFF67B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6A9B-7911-480A-BA97-F8B3156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1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176F-BEA3-4051-AFEE-B174EEFF67B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6A9B-7911-480A-BA97-F8B3156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176F-BEA3-4051-AFEE-B174EEFF67B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6A9B-7911-480A-BA97-F8B3156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0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176F-BEA3-4051-AFEE-B174EEFF67B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6A9B-7911-480A-BA97-F8B3156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2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3176F-BEA3-4051-AFEE-B174EEFF67B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F6A9B-7911-480A-BA97-F8B3156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0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5553" y="981174"/>
            <a:ext cx="2390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Setup constants</a:t>
            </a: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5553" y="1527878"/>
            <a:ext cx="23902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Setup Constants for:</a:t>
            </a:r>
          </a:p>
          <a:p>
            <a:pPr algn="ctr"/>
            <a:r>
              <a:rPr lang="en-US" dirty="0" err="1" smtClean="0"/>
              <a:t>junEngPencil</a:t>
            </a:r>
            <a:r>
              <a:rPr lang="en-US" dirty="0" smtClean="0"/>
              <a:t> = 10;</a:t>
            </a:r>
          </a:p>
          <a:p>
            <a:pPr algn="ctr"/>
            <a:r>
              <a:rPr lang="en-US" dirty="0" err="1" smtClean="0"/>
              <a:t>junEngPen</a:t>
            </a:r>
            <a:r>
              <a:rPr lang="en-US" dirty="0" smtClean="0"/>
              <a:t> = 5;</a:t>
            </a:r>
          </a:p>
          <a:p>
            <a:pPr algn="ctr"/>
            <a:r>
              <a:rPr lang="en-US" dirty="0" err="1" smtClean="0"/>
              <a:t>junEngEra</a:t>
            </a:r>
            <a:r>
              <a:rPr lang="en-US" dirty="0" smtClean="0"/>
              <a:t> = 3;</a:t>
            </a:r>
          </a:p>
          <a:p>
            <a:pPr algn="ctr"/>
            <a:r>
              <a:rPr lang="en-US" dirty="0" err="1" smtClean="0"/>
              <a:t>adminPencil</a:t>
            </a:r>
            <a:r>
              <a:rPr lang="en-US" dirty="0" smtClean="0"/>
              <a:t> = 2;</a:t>
            </a:r>
          </a:p>
          <a:p>
            <a:pPr algn="ctr"/>
            <a:r>
              <a:rPr lang="en-US" dirty="0" err="1" smtClean="0"/>
              <a:t>adminPen</a:t>
            </a:r>
            <a:r>
              <a:rPr lang="en-US" dirty="0" smtClean="0"/>
              <a:t> = 10;</a:t>
            </a:r>
          </a:p>
          <a:p>
            <a:pPr algn="ctr"/>
            <a:r>
              <a:rPr lang="en-US" dirty="0" err="1" smtClean="0"/>
              <a:t>adminEra</a:t>
            </a:r>
            <a:r>
              <a:rPr lang="en-US" dirty="0" smtClean="0"/>
              <a:t> = 1;</a:t>
            </a:r>
          </a:p>
          <a:p>
            <a:pPr algn="ctr"/>
            <a:r>
              <a:rPr lang="en-US" dirty="0" err="1" smtClean="0"/>
              <a:t>senEngPencil</a:t>
            </a:r>
            <a:r>
              <a:rPr lang="en-US" dirty="0" smtClean="0"/>
              <a:t> = 7; </a:t>
            </a:r>
          </a:p>
          <a:p>
            <a:pPr algn="ctr"/>
            <a:r>
              <a:rPr lang="en-US" dirty="0" err="1" smtClean="0"/>
              <a:t>senEngPen</a:t>
            </a:r>
            <a:r>
              <a:rPr lang="en-US" dirty="0" smtClean="0"/>
              <a:t> = 5;</a:t>
            </a:r>
          </a:p>
          <a:p>
            <a:pPr algn="ctr"/>
            <a:r>
              <a:rPr lang="en-US" dirty="0" err="1" smtClean="0"/>
              <a:t>senEngEra</a:t>
            </a:r>
            <a:r>
              <a:rPr lang="en-US" dirty="0" smtClean="0"/>
              <a:t> = 2;</a:t>
            </a:r>
          </a:p>
          <a:p>
            <a:pPr algn="ctr"/>
            <a:r>
              <a:rPr lang="en-US" dirty="0" err="1" smtClean="0"/>
              <a:t>pencilBox</a:t>
            </a:r>
            <a:r>
              <a:rPr lang="en-US" dirty="0" smtClean="0"/>
              <a:t> = 25;</a:t>
            </a:r>
          </a:p>
          <a:p>
            <a:pPr algn="ctr"/>
            <a:r>
              <a:rPr lang="en-US" dirty="0" err="1" smtClean="0"/>
              <a:t>penBox</a:t>
            </a:r>
            <a:r>
              <a:rPr lang="en-US" dirty="0" smtClean="0"/>
              <a:t> = 10;</a:t>
            </a:r>
          </a:p>
          <a:p>
            <a:pPr algn="ctr"/>
            <a:r>
              <a:rPr lang="en-US" dirty="0" err="1" smtClean="0"/>
              <a:t>eraBox</a:t>
            </a:r>
            <a:r>
              <a:rPr lang="en-US" dirty="0" smtClean="0"/>
              <a:t> = 10;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1430" y="981174"/>
            <a:ext cx="23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 in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31430" y="1527878"/>
            <a:ext cx="2640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 in </a:t>
            </a:r>
            <a:r>
              <a:rPr lang="en-US" dirty="0" err="1" smtClean="0"/>
              <a:t>percentJunEng</a:t>
            </a:r>
            <a:endParaRPr lang="en-US" dirty="0" smtClean="0"/>
          </a:p>
          <a:p>
            <a:pPr algn="ctr"/>
            <a:r>
              <a:rPr lang="en-US" dirty="0" smtClean="0"/>
              <a:t>Read in </a:t>
            </a:r>
            <a:r>
              <a:rPr lang="en-US" dirty="0" err="1" smtClean="0"/>
              <a:t>percentSenEng</a:t>
            </a:r>
            <a:endParaRPr lang="en-US" dirty="0" smtClean="0"/>
          </a:p>
          <a:p>
            <a:pPr algn="ctr"/>
            <a:r>
              <a:rPr lang="en-US" dirty="0" smtClean="0"/>
              <a:t>Read in </a:t>
            </a:r>
            <a:r>
              <a:rPr lang="en-US" dirty="0" err="1" smtClean="0"/>
              <a:t>companySize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4116" y="314791"/>
            <a:ext cx="23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Calculate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96639" y="412155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dirty="0" err="1" smtClean="0"/>
              <a:t>percentAdmin</a:t>
            </a:r>
            <a:r>
              <a:rPr lang="en-US" dirty="0" smtClean="0"/>
              <a:t> = 100-percentJunEng-percentSenEng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19024" y="0"/>
            <a:ext cx="23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Calc</a:t>
            </a:r>
            <a:r>
              <a:rPr lang="en-US" dirty="0" smtClean="0"/>
              <a:t> </a:t>
            </a:r>
            <a:r>
              <a:rPr lang="en-US" dirty="0" err="1" smtClean="0"/>
              <a:t>percentAdmin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319024" y="742775"/>
            <a:ext cx="23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Calc</a:t>
            </a:r>
            <a:r>
              <a:rPr lang="en-US" dirty="0" smtClean="0"/>
              <a:t> </a:t>
            </a:r>
            <a:r>
              <a:rPr lang="en-US" dirty="0" err="1" smtClean="0"/>
              <a:t>numJunEng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16501" y="195111"/>
            <a:ext cx="23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19024" y="2533646"/>
            <a:ext cx="23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Calc</a:t>
            </a:r>
            <a:r>
              <a:rPr lang="en-US" dirty="0" smtClean="0"/>
              <a:t> </a:t>
            </a:r>
            <a:r>
              <a:rPr lang="en-US" dirty="0" err="1" smtClean="0"/>
              <a:t>numAdmin</a:t>
            </a:r>
            <a:r>
              <a:rPr lang="en-US" dirty="0" smtClean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19024" y="1635724"/>
            <a:ext cx="23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Calc</a:t>
            </a:r>
            <a:r>
              <a:rPr lang="en-US" dirty="0" smtClean="0"/>
              <a:t> </a:t>
            </a:r>
            <a:r>
              <a:rPr lang="en-US" dirty="0" err="1" smtClean="0"/>
              <a:t>numSenEng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13074" y="1080998"/>
            <a:ext cx="442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numJunEng</a:t>
            </a:r>
            <a:r>
              <a:rPr lang="en-US" dirty="0" smtClean="0"/>
              <a:t> = </a:t>
            </a:r>
            <a:r>
              <a:rPr lang="en-US" dirty="0" smtClean="0"/>
              <a:t>(</a:t>
            </a:r>
            <a:r>
              <a:rPr lang="en-US" dirty="0" err="1" smtClean="0"/>
              <a:t>percentJunEng</a:t>
            </a:r>
            <a:r>
              <a:rPr lang="en-US" dirty="0" smtClean="0"/>
              <a:t>*</a:t>
            </a:r>
            <a:r>
              <a:rPr lang="en-US" dirty="0" err="1" smtClean="0"/>
              <a:t>companySize</a:t>
            </a:r>
            <a:r>
              <a:rPr lang="en-US" dirty="0" smtClean="0"/>
              <a:t>)/100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413075" y="1941049"/>
            <a:ext cx="442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numSenEng</a:t>
            </a:r>
            <a:r>
              <a:rPr lang="en-US" dirty="0" smtClean="0"/>
              <a:t> = </a:t>
            </a:r>
            <a:r>
              <a:rPr lang="en-US" dirty="0" smtClean="0"/>
              <a:t>(</a:t>
            </a:r>
            <a:r>
              <a:rPr lang="en-US" dirty="0" err="1" smtClean="0"/>
              <a:t>percentSenEng</a:t>
            </a:r>
            <a:r>
              <a:rPr lang="en-US" dirty="0" smtClean="0"/>
              <a:t>*</a:t>
            </a:r>
            <a:r>
              <a:rPr lang="en-US" dirty="0" err="1" smtClean="0"/>
              <a:t>companySize</a:t>
            </a:r>
            <a:r>
              <a:rPr lang="en-US" dirty="0" smtClean="0"/>
              <a:t>)/100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6413075" y="2844284"/>
            <a:ext cx="442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numAdmin</a:t>
            </a:r>
            <a:r>
              <a:rPr lang="en-US" dirty="0" smtClean="0"/>
              <a:t> = </a:t>
            </a:r>
            <a:r>
              <a:rPr lang="en-US" dirty="0" smtClean="0"/>
              <a:t>(</a:t>
            </a:r>
            <a:r>
              <a:rPr lang="en-US" dirty="0" err="1" smtClean="0"/>
              <a:t>percentAdmin</a:t>
            </a:r>
            <a:r>
              <a:rPr lang="en-US" dirty="0" smtClean="0"/>
              <a:t>*</a:t>
            </a:r>
            <a:r>
              <a:rPr lang="en-US" dirty="0" err="1" smtClean="0"/>
              <a:t>companySize</a:t>
            </a:r>
            <a:r>
              <a:rPr lang="en-US" dirty="0" smtClean="0"/>
              <a:t>)/100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7431318" y="3426595"/>
            <a:ext cx="23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Calc</a:t>
            </a:r>
            <a:r>
              <a:rPr lang="en-US" dirty="0" smtClean="0"/>
              <a:t> </a:t>
            </a:r>
            <a:r>
              <a:rPr lang="en-US" dirty="0" err="1" smtClean="0"/>
              <a:t>totJunEngPencil</a:t>
            </a:r>
            <a:endParaRPr lang="en-US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257714" y="3825581"/>
            <a:ext cx="442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totJunEngPencil</a:t>
            </a:r>
            <a:r>
              <a:rPr lang="en-US" dirty="0" smtClean="0"/>
              <a:t> = </a:t>
            </a:r>
            <a:r>
              <a:rPr lang="en-US" dirty="0" err="1" smtClean="0"/>
              <a:t>junEngPencil</a:t>
            </a:r>
            <a:r>
              <a:rPr lang="en-US" dirty="0" smtClean="0"/>
              <a:t> *</a:t>
            </a:r>
            <a:r>
              <a:rPr lang="en-US" dirty="0" err="1" smtClean="0"/>
              <a:t>numJunEng</a:t>
            </a:r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7431318" y="4182245"/>
            <a:ext cx="23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Calc</a:t>
            </a:r>
            <a:r>
              <a:rPr lang="en-US" dirty="0" smtClean="0"/>
              <a:t> </a:t>
            </a:r>
            <a:r>
              <a:rPr lang="en-US" dirty="0" err="1" smtClean="0"/>
              <a:t>totSenEngPencil</a:t>
            </a:r>
            <a:endParaRPr 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257714" y="4573978"/>
            <a:ext cx="442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totSenEngPencil</a:t>
            </a:r>
            <a:r>
              <a:rPr lang="en-US" dirty="0" smtClean="0"/>
              <a:t> = </a:t>
            </a:r>
            <a:r>
              <a:rPr lang="en-US" dirty="0" err="1" smtClean="0"/>
              <a:t>senEngPencil</a:t>
            </a:r>
            <a:r>
              <a:rPr lang="en-US" dirty="0" smtClean="0"/>
              <a:t> *</a:t>
            </a:r>
            <a:r>
              <a:rPr lang="en-US" dirty="0" err="1" smtClean="0"/>
              <a:t>numSenEng</a:t>
            </a:r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7431318" y="4979016"/>
            <a:ext cx="23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Calc</a:t>
            </a:r>
            <a:r>
              <a:rPr lang="en-US" dirty="0" smtClean="0"/>
              <a:t> </a:t>
            </a:r>
            <a:r>
              <a:rPr lang="en-US" dirty="0" err="1" smtClean="0"/>
              <a:t>totAdminPencil</a:t>
            </a: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257714" y="5370749"/>
            <a:ext cx="442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totAdminPencil</a:t>
            </a:r>
            <a:r>
              <a:rPr lang="en-US" dirty="0" smtClean="0"/>
              <a:t> = </a:t>
            </a:r>
            <a:r>
              <a:rPr lang="en-US" dirty="0" err="1" smtClean="0"/>
              <a:t>adminPencil</a:t>
            </a:r>
            <a:r>
              <a:rPr lang="en-US" dirty="0" smtClean="0"/>
              <a:t> *</a:t>
            </a:r>
            <a:r>
              <a:rPr lang="en-US" dirty="0" err="1" smtClean="0"/>
              <a:t>numAdmin</a:t>
            </a:r>
            <a:endParaRPr lang="en-US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7431318" y="5740081"/>
            <a:ext cx="23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Calc</a:t>
            </a:r>
            <a:r>
              <a:rPr lang="en-US" dirty="0" smtClean="0"/>
              <a:t> </a:t>
            </a:r>
            <a:r>
              <a:rPr lang="en-US" dirty="0" err="1" smtClean="0"/>
              <a:t>totPencilBox</a:t>
            </a:r>
            <a:endParaRPr lang="en-US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6257714" y="6108594"/>
            <a:ext cx="442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totPencilBox</a:t>
            </a:r>
            <a:r>
              <a:rPr lang="en-US" dirty="0" smtClean="0"/>
              <a:t> = (</a:t>
            </a:r>
            <a:r>
              <a:rPr lang="en-US" dirty="0" err="1" smtClean="0"/>
              <a:t>totJunEngPencil</a:t>
            </a:r>
            <a:r>
              <a:rPr lang="en-US" dirty="0" smtClean="0"/>
              <a:t> + </a:t>
            </a:r>
            <a:r>
              <a:rPr lang="en-US" dirty="0" err="1" smtClean="0"/>
              <a:t>totSenEngPencil</a:t>
            </a:r>
            <a:r>
              <a:rPr lang="en-US" dirty="0" smtClean="0"/>
              <a:t> + </a:t>
            </a:r>
            <a:r>
              <a:rPr lang="en-US" dirty="0" err="1" smtClean="0"/>
              <a:t>totAdminPencil</a:t>
            </a:r>
            <a:r>
              <a:rPr lang="en-US" dirty="0" smtClean="0"/>
              <a:t>)/</a:t>
            </a:r>
            <a:r>
              <a:rPr lang="en-US" dirty="0" err="1" smtClean="0"/>
              <a:t>pencilBox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528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4818" y="873654"/>
            <a:ext cx="23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Calc</a:t>
            </a:r>
            <a:r>
              <a:rPr lang="en-US" dirty="0" smtClean="0"/>
              <a:t> </a:t>
            </a:r>
            <a:r>
              <a:rPr lang="en-US" dirty="0" err="1" smtClean="0"/>
              <a:t>totJunEngPen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31214" y="1272640"/>
            <a:ext cx="442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totJunEngPen</a:t>
            </a:r>
            <a:r>
              <a:rPr lang="en-US" dirty="0" smtClean="0"/>
              <a:t> = </a:t>
            </a:r>
            <a:r>
              <a:rPr lang="en-US" dirty="0" err="1" smtClean="0"/>
              <a:t>junEngPen</a:t>
            </a:r>
            <a:r>
              <a:rPr lang="en-US" dirty="0" smtClean="0"/>
              <a:t> *</a:t>
            </a:r>
            <a:r>
              <a:rPr lang="en-US" dirty="0" err="1" smtClean="0"/>
              <a:t>numJunEng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704818" y="1629304"/>
            <a:ext cx="23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Calc</a:t>
            </a:r>
            <a:r>
              <a:rPr lang="en-US" dirty="0" smtClean="0"/>
              <a:t> </a:t>
            </a:r>
            <a:r>
              <a:rPr lang="en-US" dirty="0" err="1" smtClean="0"/>
              <a:t>totSenEngPen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531214" y="2021037"/>
            <a:ext cx="442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totSenEngPen</a:t>
            </a:r>
            <a:r>
              <a:rPr lang="en-US" dirty="0" smtClean="0"/>
              <a:t> = </a:t>
            </a:r>
            <a:r>
              <a:rPr lang="en-US" dirty="0" err="1" smtClean="0"/>
              <a:t>senEngPen</a:t>
            </a:r>
            <a:r>
              <a:rPr lang="en-US" dirty="0" smtClean="0"/>
              <a:t> *</a:t>
            </a:r>
            <a:r>
              <a:rPr lang="en-US" dirty="0" err="1" smtClean="0"/>
              <a:t>numSenEng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04818" y="2426075"/>
            <a:ext cx="23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Calc</a:t>
            </a:r>
            <a:r>
              <a:rPr lang="en-US" dirty="0" smtClean="0"/>
              <a:t> </a:t>
            </a:r>
            <a:r>
              <a:rPr lang="en-US" dirty="0" err="1" smtClean="0"/>
              <a:t>totAdminPen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531214" y="2817808"/>
            <a:ext cx="442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totAdminPen</a:t>
            </a:r>
            <a:r>
              <a:rPr lang="en-US" dirty="0" smtClean="0"/>
              <a:t> = </a:t>
            </a:r>
            <a:r>
              <a:rPr lang="en-US" dirty="0" err="1" smtClean="0"/>
              <a:t>adminPen</a:t>
            </a:r>
            <a:r>
              <a:rPr lang="en-US" dirty="0" smtClean="0"/>
              <a:t> *</a:t>
            </a:r>
            <a:r>
              <a:rPr lang="en-US" dirty="0" err="1" smtClean="0"/>
              <a:t>numAdmin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704818" y="3187140"/>
            <a:ext cx="23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Calc</a:t>
            </a:r>
            <a:r>
              <a:rPr lang="en-US" dirty="0" smtClean="0"/>
              <a:t> </a:t>
            </a:r>
            <a:r>
              <a:rPr lang="en-US" dirty="0" err="1" smtClean="0"/>
              <a:t>totPenBox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531214" y="3555653"/>
            <a:ext cx="442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totPenBox</a:t>
            </a:r>
            <a:r>
              <a:rPr lang="en-US" dirty="0" smtClean="0"/>
              <a:t> = (</a:t>
            </a:r>
            <a:r>
              <a:rPr lang="en-US" dirty="0" err="1" smtClean="0"/>
              <a:t>totJunEngPen</a:t>
            </a:r>
            <a:r>
              <a:rPr lang="en-US" dirty="0" smtClean="0"/>
              <a:t> + </a:t>
            </a:r>
            <a:r>
              <a:rPr lang="en-US" dirty="0" err="1" smtClean="0"/>
              <a:t>totSenEngPen</a:t>
            </a:r>
            <a:r>
              <a:rPr lang="en-US" dirty="0" smtClean="0"/>
              <a:t> + </a:t>
            </a:r>
            <a:r>
              <a:rPr lang="en-US" dirty="0" err="1" smtClean="0"/>
              <a:t>totAdminPen</a:t>
            </a:r>
            <a:r>
              <a:rPr lang="en-US" dirty="0" smtClean="0"/>
              <a:t>)/</a:t>
            </a:r>
            <a:r>
              <a:rPr lang="en-US" dirty="0" err="1" smtClean="0"/>
              <a:t>penBox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442300" y="873654"/>
            <a:ext cx="23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Calc</a:t>
            </a:r>
            <a:r>
              <a:rPr lang="en-US" dirty="0" smtClean="0"/>
              <a:t> </a:t>
            </a:r>
            <a:r>
              <a:rPr lang="en-US" dirty="0" err="1" smtClean="0"/>
              <a:t>totJunEngEra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268696" y="1272640"/>
            <a:ext cx="442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totJunEngEra</a:t>
            </a:r>
            <a:r>
              <a:rPr lang="en-US" dirty="0" smtClean="0"/>
              <a:t> = </a:t>
            </a:r>
            <a:r>
              <a:rPr lang="en-US" dirty="0" err="1" smtClean="0"/>
              <a:t>junEngEra</a:t>
            </a:r>
            <a:r>
              <a:rPr lang="en-US" dirty="0" smtClean="0"/>
              <a:t> *</a:t>
            </a:r>
            <a:r>
              <a:rPr lang="en-US" dirty="0" err="1" smtClean="0"/>
              <a:t>numJunEng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442300" y="1629304"/>
            <a:ext cx="23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Calc</a:t>
            </a:r>
            <a:r>
              <a:rPr lang="en-US" dirty="0" smtClean="0"/>
              <a:t> </a:t>
            </a:r>
            <a:r>
              <a:rPr lang="en-US" dirty="0" err="1" smtClean="0"/>
              <a:t>totSenEngEra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268696" y="2021037"/>
            <a:ext cx="442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totSenEngEra</a:t>
            </a:r>
            <a:r>
              <a:rPr lang="en-US" dirty="0" smtClean="0"/>
              <a:t> = </a:t>
            </a:r>
            <a:r>
              <a:rPr lang="en-US" dirty="0" err="1" smtClean="0"/>
              <a:t>senEngEra</a:t>
            </a:r>
            <a:r>
              <a:rPr lang="en-US" dirty="0" smtClean="0"/>
              <a:t> *</a:t>
            </a:r>
            <a:r>
              <a:rPr lang="en-US" dirty="0" err="1" smtClean="0"/>
              <a:t>numSenEng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442300" y="2426075"/>
            <a:ext cx="23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Calc</a:t>
            </a:r>
            <a:r>
              <a:rPr lang="en-US" dirty="0" smtClean="0"/>
              <a:t> </a:t>
            </a:r>
            <a:r>
              <a:rPr lang="en-US" dirty="0" err="1" smtClean="0"/>
              <a:t>totAdminEra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268696" y="2817808"/>
            <a:ext cx="442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totAdminEra</a:t>
            </a:r>
            <a:r>
              <a:rPr lang="en-US" dirty="0" smtClean="0"/>
              <a:t> = </a:t>
            </a:r>
            <a:r>
              <a:rPr lang="en-US" dirty="0" err="1" smtClean="0"/>
              <a:t>adminEra</a:t>
            </a:r>
            <a:r>
              <a:rPr lang="en-US" dirty="0" smtClean="0"/>
              <a:t> *</a:t>
            </a:r>
            <a:r>
              <a:rPr lang="en-US" dirty="0" err="1" smtClean="0"/>
              <a:t>numAdmin</a:t>
            </a:r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442300" y="3187140"/>
            <a:ext cx="23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Calc</a:t>
            </a:r>
            <a:r>
              <a:rPr lang="en-US" dirty="0" smtClean="0"/>
              <a:t> </a:t>
            </a:r>
            <a:r>
              <a:rPr lang="en-US" dirty="0" err="1" smtClean="0"/>
              <a:t>totEraBox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268696" y="3555653"/>
            <a:ext cx="442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totEraBox</a:t>
            </a:r>
            <a:r>
              <a:rPr lang="en-US" dirty="0" smtClean="0"/>
              <a:t> = (</a:t>
            </a:r>
            <a:r>
              <a:rPr lang="en-US" dirty="0" err="1" smtClean="0"/>
              <a:t>totJunEngEra</a:t>
            </a:r>
            <a:r>
              <a:rPr lang="en-US" dirty="0" smtClean="0"/>
              <a:t> + </a:t>
            </a:r>
            <a:r>
              <a:rPr lang="en-US" dirty="0" err="1" smtClean="0"/>
              <a:t>totSenEngEra</a:t>
            </a:r>
            <a:r>
              <a:rPr lang="en-US" dirty="0" smtClean="0"/>
              <a:t> + </a:t>
            </a:r>
            <a:r>
              <a:rPr lang="en-US" dirty="0" err="1" smtClean="0"/>
              <a:t>totAdminEra</a:t>
            </a:r>
            <a:r>
              <a:rPr lang="en-US" dirty="0" smtClean="0"/>
              <a:t>)/</a:t>
            </a:r>
            <a:r>
              <a:rPr lang="en-US" dirty="0" err="1" smtClean="0"/>
              <a:t>EraBox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817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4818" y="873654"/>
            <a:ext cx="23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1214" y="1272640"/>
            <a:ext cx="442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Output: </a:t>
            </a:r>
            <a:r>
              <a:rPr lang="en-US" dirty="0" err="1" smtClean="0"/>
              <a:t>totPencilBox</a:t>
            </a:r>
            <a:r>
              <a:rPr lang="en-US" dirty="0" smtClean="0"/>
              <a:t>, </a:t>
            </a:r>
            <a:r>
              <a:rPr lang="en-US" dirty="0" err="1" smtClean="0"/>
              <a:t>totPenBox</a:t>
            </a:r>
            <a:r>
              <a:rPr lang="en-US" dirty="0" smtClean="0"/>
              <a:t>, </a:t>
            </a:r>
            <a:r>
              <a:rPr lang="en-US" dirty="0" err="1" smtClean="0"/>
              <a:t>totEraBox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124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204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7</cp:revision>
  <dcterms:created xsi:type="dcterms:W3CDTF">2014-09-24T18:15:44Z</dcterms:created>
  <dcterms:modified xsi:type="dcterms:W3CDTF">2014-09-24T20:22:27Z</dcterms:modified>
</cp:coreProperties>
</file>