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83" r:id="rId5"/>
    <p:sldId id="285" r:id="rId6"/>
    <p:sldId id="286" r:id="rId7"/>
    <p:sldId id="287" r:id="rId8"/>
    <p:sldId id="294" r:id="rId9"/>
    <p:sldId id="289" r:id="rId10"/>
    <p:sldId id="290" r:id="rId11"/>
    <p:sldId id="291" r:id="rId12"/>
    <p:sldId id="292" r:id="rId13"/>
    <p:sldId id="293" r:id="rId14"/>
    <p:sldId id="295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51B739-8A3E-46A4-BB94-0B730A689042}">
          <p14:sldIdLst>
            <p14:sldId id="283"/>
            <p14:sldId id="285"/>
            <p14:sldId id="286"/>
            <p14:sldId id="287"/>
            <p14:sldId id="294"/>
            <p14:sldId id="289"/>
            <p14:sldId id="290"/>
            <p14:sldId id="291"/>
            <p14:sldId id="292"/>
            <p14:sldId id="293"/>
            <p14:sldId id="295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A2F"/>
    <a:srgbClr val="474134"/>
    <a:srgbClr val="554D3D"/>
    <a:srgbClr val="595515"/>
    <a:srgbClr val="5A532C"/>
    <a:srgbClr val="5B542C"/>
    <a:srgbClr val="59522B"/>
    <a:srgbClr val="5D562D"/>
    <a:srgbClr val="655D31"/>
    <a:srgbClr val="6B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34CC1D-B921-4B2D-B6EE-D546EEA3CAC7}" v="7" dt="2025-06-13T05:24:17.434"/>
  </p1510:revLst>
</p1510:revInfo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879" autoAdjust="0"/>
  </p:normalViewPr>
  <p:slideViewPr>
    <p:cSldViewPr snapToGrid="0" showGuides="1">
      <p:cViewPr varScale="1">
        <p:scale>
          <a:sx n="93" d="100"/>
          <a:sy n="93" d="100"/>
        </p:scale>
        <p:origin x="1266" y="30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aine Swieder" userId="e7fdb6905f0f5163" providerId="LiveId" clId="{6834CC1D-B921-4B2D-B6EE-D546EEA3CAC7}"/>
    <pc:docChg chg="custSel addSld delSld modSld addSection delSection modSection">
      <pc:chgData name="Blaine Swieder" userId="e7fdb6905f0f5163" providerId="LiveId" clId="{6834CC1D-B921-4B2D-B6EE-D546EEA3CAC7}" dt="2025-06-13T05:40:22.783" v="1850" actId="20577"/>
      <pc:docMkLst>
        <pc:docMk/>
      </pc:docMkLst>
      <pc:sldChg chg="modSp mod">
        <pc:chgData name="Blaine Swieder" userId="e7fdb6905f0f5163" providerId="LiveId" clId="{6834CC1D-B921-4B2D-B6EE-D546EEA3CAC7}" dt="2025-06-13T05:29:39.057" v="1460" actId="2711"/>
        <pc:sldMkLst>
          <pc:docMk/>
          <pc:sldMk cId="1479628283" sldId="283"/>
        </pc:sldMkLst>
        <pc:spChg chg="mod">
          <ac:chgData name="Blaine Swieder" userId="e7fdb6905f0f5163" providerId="LiveId" clId="{6834CC1D-B921-4B2D-B6EE-D546EEA3CAC7}" dt="2025-06-13T05:29:32.660" v="1459" actId="2711"/>
          <ac:spMkLst>
            <pc:docMk/>
            <pc:sldMk cId="1479628283" sldId="283"/>
            <ac:spMk id="3" creationId="{47B1341B-74CE-99E1-8A79-DB717AB6EAEF}"/>
          </ac:spMkLst>
        </pc:spChg>
        <pc:spChg chg="mod">
          <ac:chgData name="Blaine Swieder" userId="e7fdb6905f0f5163" providerId="LiveId" clId="{6834CC1D-B921-4B2D-B6EE-D546EEA3CAC7}" dt="2025-06-13T05:29:39.057" v="1460" actId="2711"/>
          <ac:spMkLst>
            <pc:docMk/>
            <pc:sldMk cId="1479628283" sldId="283"/>
            <ac:spMk id="4" creationId="{D1867331-230D-9C0A-257F-D767A3E56A5E}"/>
          </ac:spMkLst>
        </pc:spChg>
        <pc:picChg chg="mod ord">
          <ac:chgData name="Blaine Swieder" userId="e7fdb6905f0f5163" providerId="LiveId" clId="{6834CC1D-B921-4B2D-B6EE-D546EEA3CAC7}" dt="2025-06-13T05:29:27.898" v="1458" actId="26606"/>
          <ac:picMkLst>
            <pc:docMk/>
            <pc:sldMk cId="1479628283" sldId="283"/>
            <ac:picMk id="6" creationId="{C260DAAE-F925-11DA-1392-452BA0DFE2E5}"/>
          </ac:picMkLst>
        </pc:picChg>
      </pc:sldChg>
      <pc:sldChg chg="del">
        <pc:chgData name="Blaine Swieder" userId="e7fdb6905f0f5163" providerId="LiveId" clId="{6834CC1D-B921-4B2D-B6EE-D546EEA3CAC7}" dt="2025-06-13T02:20:19.414" v="255" actId="2696"/>
        <pc:sldMkLst>
          <pc:docMk/>
          <pc:sldMk cId="3140466482" sldId="284"/>
        </pc:sldMkLst>
      </pc:sldChg>
      <pc:sldChg chg="modSp mod">
        <pc:chgData name="Blaine Swieder" userId="e7fdb6905f0f5163" providerId="LiveId" clId="{6834CC1D-B921-4B2D-B6EE-D546EEA3CAC7}" dt="2025-06-13T02:20:59.108" v="292" actId="2711"/>
        <pc:sldMkLst>
          <pc:docMk/>
          <pc:sldMk cId="1956724754" sldId="285"/>
        </pc:sldMkLst>
        <pc:spChg chg="mod">
          <ac:chgData name="Blaine Swieder" userId="e7fdb6905f0f5163" providerId="LiveId" clId="{6834CC1D-B921-4B2D-B6EE-D546EEA3CAC7}" dt="2025-06-13T02:20:16.557" v="254" actId="20577"/>
          <ac:spMkLst>
            <pc:docMk/>
            <pc:sldMk cId="1956724754" sldId="285"/>
            <ac:spMk id="3" creationId="{86260079-2B0E-CB54-1FA0-A111162F19D5}"/>
          </ac:spMkLst>
        </pc:spChg>
        <pc:spChg chg="mod">
          <ac:chgData name="Blaine Swieder" userId="e7fdb6905f0f5163" providerId="LiveId" clId="{6834CC1D-B921-4B2D-B6EE-D546EEA3CAC7}" dt="2025-06-13T02:20:44.374" v="287" actId="2711"/>
          <ac:spMkLst>
            <pc:docMk/>
            <pc:sldMk cId="1956724754" sldId="285"/>
            <ac:spMk id="5" creationId="{9DB3B3F6-FA3C-8F2C-AD44-11F65B1BBEFA}"/>
          </ac:spMkLst>
        </pc:spChg>
        <pc:spChg chg="mod">
          <ac:chgData name="Blaine Swieder" userId="e7fdb6905f0f5163" providerId="LiveId" clId="{6834CC1D-B921-4B2D-B6EE-D546EEA3CAC7}" dt="2025-06-13T02:20:59.108" v="292" actId="2711"/>
          <ac:spMkLst>
            <pc:docMk/>
            <pc:sldMk cId="1956724754" sldId="285"/>
            <ac:spMk id="6" creationId="{A6A745D0-974E-9014-418B-0783237BFB4B}"/>
          </ac:spMkLst>
        </pc:spChg>
      </pc:sldChg>
      <pc:sldChg chg="addSp modSp new mod">
        <pc:chgData name="Blaine Swieder" userId="e7fdb6905f0f5163" providerId="LiveId" clId="{6834CC1D-B921-4B2D-B6EE-D546EEA3CAC7}" dt="2025-06-13T03:05:15.276" v="373" actId="1076"/>
        <pc:sldMkLst>
          <pc:docMk/>
          <pc:sldMk cId="2318412259" sldId="287"/>
        </pc:sldMkLst>
        <pc:spChg chg="mod">
          <ac:chgData name="Blaine Swieder" userId="e7fdb6905f0f5163" providerId="LiveId" clId="{6834CC1D-B921-4B2D-B6EE-D546EEA3CAC7}" dt="2025-06-13T01:57:36.802" v="63" actId="20577"/>
          <ac:spMkLst>
            <pc:docMk/>
            <pc:sldMk cId="2318412259" sldId="287"/>
            <ac:spMk id="2" creationId="{DABCDBAE-436C-DD60-A889-C720F7FC2E93}"/>
          </ac:spMkLst>
        </pc:spChg>
        <pc:spChg chg="mod">
          <ac:chgData name="Blaine Swieder" userId="e7fdb6905f0f5163" providerId="LiveId" clId="{6834CC1D-B921-4B2D-B6EE-D546EEA3CAC7}" dt="2025-06-13T03:05:10.101" v="372"/>
          <ac:spMkLst>
            <pc:docMk/>
            <pc:sldMk cId="2318412259" sldId="287"/>
            <ac:spMk id="3" creationId="{11D54BDB-D32F-5688-7D83-21526C5EF3CD}"/>
          </ac:spMkLst>
        </pc:spChg>
        <pc:spChg chg="mod">
          <ac:chgData name="Blaine Swieder" userId="e7fdb6905f0f5163" providerId="LiveId" clId="{6834CC1D-B921-4B2D-B6EE-D546EEA3CAC7}" dt="2025-06-13T02:22:38.499" v="368" actId="2711"/>
          <ac:spMkLst>
            <pc:docMk/>
            <pc:sldMk cId="2318412259" sldId="287"/>
            <ac:spMk id="5" creationId="{1B4281F6-FD0A-9841-3D33-D78ECDE595B5}"/>
          </ac:spMkLst>
        </pc:spChg>
        <pc:picChg chg="add mod">
          <ac:chgData name="Blaine Swieder" userId="e7fdb6905f0f5163" providerId="LiveId" clId="{6834CC1D-B921-4B2D-B6EE-D546EEA3CAC7}" dt="2025-06-13T03:05:15.276" v="373" actId="1076"/>
          <ac:picMkLst>
            <pc:docMk/>
            <pc:sldMk cId="2318412259" sldId="287"/>
            <ac:picMk id="7" creationId="{B2D29883-9561-3852-5FFA-62614784F60E}"/>
          </ac:picMkLst>
        </pc:picChg>
      </pc:sldChg>
      <pc:sldChg chg="new del">
        <pc:chgData name="Blaine Swieder" userId="e7fdb6905f0f5163" providerId="LiveId" clId="{6834CC1D-B921-4B2D-B6EE-D546EEA3CAC7}" dt="2025-06-13T04:47:12.850" v="376" actId="2696"/>
        <pc:sldMkLst>
          <pc:docMk/>
          <pc:sldMk cId="122134592" sldId="288"/>
        </pc:sldMkLst>
      </pc:sldChg>
      <pc:sldChg chg="modSp new mod">
        <pc:chgData name="Blaine Swieder" userId="e7fdb6905f0f5163" providerId="LiveId" clId="{6834CC1D-B921-4B2D-B6EE-D546EEA3CAC7}" dt="2025-06-13T04:49:54.174" v="506" actId="20577"/>
        <pc:sldMkLst>
          <pc:docMk/>
          <pc:sldMk cId="3824078525" sldId="288"/>
        </pc:sldMkLst>
        <pc:spChg chg="mod">
          <ac:chgData name="Blaine Swieder" userId="e7fdb6905f0f5163" providerId="LiveId" clId="{6834CC1D-B921-4B2D-B6EE-D546EEA3CAC7}" dt="2025-06-13T04:47:37.398" v="387" actId="20577"/>
          <ac:spMkLst>
            <pc:docMk/>
            <pc:sldMk cId="3824078525" sldId="288"/>
            <ac:spMk id="2" creationId="{5581560A-F172-4FCC-D8A3-859A78BF6851}"/>
          </ac:spMkLst>
        </pc:spChg>
        <pc:spChg chg="mod">
          <ac:chgData name="Blaine Swieder" userId="e7fdb6905f0f5163" providerId="LiveId" clId="{6834CC1D-B921-4B2D-B6EE-D546EEA3CAC7}" dt="2025-06-13T04:49:54.174" v="506" actId="20577"/>
          <ac:spMkLst>
            <pc:docMk/>
            <pc:sldMk cId="3824078525" sldId="288"/>
            <ac:spMk id="3" creationId="{5EAA3AF2-0318-FD79-4768-4BF1EB9222E7}"/>
          </ac:spMkLst>
        </pc:spChg>
      </pc:sldChg>
      <pc:sldChg chg="addSp modSp new mod">
        <pc:chgData name="Blaine Swieder" userId="e7fdb6905f0f5163" providerId="LiveId" clId="{6834CC1D-B921-4B2D-B6EE-D546EEA3CAC7}" dt="2025-06-13T04:55:06.695" v="565" actId="2711"/>
        <pc:sldMkLst>
          <pc:docMk/>
          <pc:sldMk cId="44189090" sldId="289"/>
        </pc:sldMkLst>
        <pc:spChg chg="mod">
          <ac:chgData name="Blaine Swieder" userId="e7fdb6905f0f5163" providerId="LiveId" clId="{6834CC1D-B921-4B2D-B6EE-D546EEA3CAC7}" dt="2025-06-13T04:55:06.695" v="565" actId="2711"/>
          <ac:spMkLst>
            <pc:docMk/>
            <pc:sldMk cId="44189090" sldId="289"/>
            <ac:spMk id="2" creationId="{84F6499A-E59A-389E-21D3-73EFFF342F20}"/>
          </ac:spMkLst>
        </pc:spChg>
        <pc:spChg chg="mod">
          <ac:chgData name="Blaine Swieder" userId="e7fdb6905f0f5163" providerId="LiveId" clId="{6834CC1D-B921-4B2D-B6EE-D546EEA3CAC7}" dt="2025-06-13T04:53:00.509" v="523" actId="5793"/>
          <ac:spMkLst>
            <pc:docMk/>
            <pc:sldMk cId="44189090" sldId="289"/>
            <ac:spMk id="3" creationId="{2C20B509-5930-19FA-2B69-C7E8E10AC9F8}"/>
          </ac:spMkLst>
        </pc:spChg>
        <pc:spChg chg="mod">
          <ac:chgData name="Blaine Swieder" userId="e7fdb6905f0f5163" providerId="LiveId" clId="{6834CC1D-B921-4B2D-B6EE-D546EEA3CAC7}" dt="2025-06-13T04:53:32.186" v="556" actId="2711"/>
          <ac:spMkLst>
            <pc:docMk/>
            <pc:sldMk cId="44189090" sldId="289"/>
            <ac:spMk id="5" creationId="{563B53E8-F71C-3BD8-5395-6F2C18F5E15C}"/>
          </ac:spMkLst>
        </pc:spChg>
        <pc:spChg chg="mod">
          <ac:chgData name="Blaine Swieder" userId="e7fdb6905f0f5163" providerId="LiveId" clId="{6834CC1D-B921-4B2D-B6EE-D546EEA3CAC7}" dt="2025-06-13T04:53:50.334" v="561" actId="2711"/>
          <ac:spMkLst>
            <pc:docMk/>
            <pc:sldMk cId="44189090" sldId="289"/>
            <ac:spMk id="6" creationId="{9A23F461-57B6-0687-8071-50D71E893901}"/>
          </ac:spMkLst>
        </pc:spChg>
        <pc:picChg chg="add mod">
          <ac:chgData name="Blaine Swieder" userId="e7fdb6905f0f5163" providerId="LiveId" clId="{6834CC1D-B921-4B2D-B6EE-D546EEA3CAC7}" dt="2025-06-13T04:53:06.198" v="526" actId="1076"/>
          <ac:picMkLst>
            <pc:docMk/>
            <pc:sldMk cId="44189090" sldId="289"/>
            <ac:picMk id="8" creationId="{F6410C48-427C-2F85-C7CF-8F44EAA1BA95}"/>
          </ac:picMkLst>
        </pc:picChg>
      </pc:sldChg>
      <pc:sldChg chg="modSp new mod">
        <pc:chgData name="Blaine Swieder" userId="e7fdb6905f0f5163" providerId="LiveId" clId="{6834CC1D-B921-4B2D-B6EE-D546EEA3CAC7}" dt="2025-06-13T05:08:25.891" v="1020" actId="2711"/>
        <pc:sldMkLst>
          <pc:docMk/>
          <pc:sldMk cId="849195797" sldId="290"/>
        </pc:sldMkLst>
        <pc:spChg chg="mod">
          <ac:chgData name="Blaine Swieder" userId="e7fdb6905f0f5163" providerId="LiveId" clId="{6834CC1D-B921-4B2D-B6EE-D546EEA3CAC7}" dt="2025-06-13T04:55:39.876" v="566" actId="2711"/>
          <ac:spMkLst>
            <pc:docMk/>
            <pc:sldMk cId="849195797" sldId="290"/>
            <ac:spMk id="2" creationId="{DE55370C-2C40-456B-B0AC-A87532ED02F2}"/>
          </ac:spMkLst>
        </pc:spChg>
        <pc:spChg chg="mod">
          <ac:chgData name="Blaine Swieder" userId="e7fdb6905f0f5163" providerId="LiveId" clId="{6834CC1D-B921-4B2D-B6EE-D546EEA3CAC7}" dt="2025-06-13T05:06:31.918" v="983" actId="20577"/>
          <ac:spMkLst>
            <pc:docMk/>
            <pc:sldMk cId="849195797" sldId="290"/>
            <ac:spMk id="3" creationId="{F13449CA-8BA3-526A-4E33-E299EABA87EB}"/>
          </ac:spMkLst>
        </pc:spChg>
        <pc:spChg chg="mod">
          <ac:chgData name="Blaine Swieder" userId="e7fdb6905f0f5163" providerId="LiveId" clId="{6834CC1D-B921-4B2D-B6EE-D546EEA3CAC7}" dt="2025-06-13T05:07:56.534" v="1015" actId="2711"/>
          <ac:spMkLst>
            <pc:docMk/>
            <pc:sldMk cId="849195797" sldId="290"/>
            <ac:spMk id="5" creationId="{8886CA3F-FA9A-2DE6-7543-82CCE7E6993D}"/>
          </ac:spMkLst>
        </pc:spChg>
        <pc:spChg chg="mod">
          <ac:chgData name="Blaine Swieder" userId="e7fdb6905f0f5163" providerId="LiveId" clId="{6834CC1D-B921-4B2D-B6EE-D546EEA3CAC7}" dt="2025-06-13T05:08:25.891" v="1020" actId="2711"/>
          <ac:spMkLst>
            <pc:docMk/>
            <pc:sldMk cId="849195797" sldId="290"/>
            <ac:spMk id="6" creationId="{129806E6-4BCE-D412-B9B9-56463A325F0C}"/>
          </ac:spMkLst>
        </pc:spChg>
      </pc:sldChg>
      <pc:sldChg chg="addSp delSp modSp new mod">
        <pc:chgData name="Blaine Swieder" userId="e7fdb6905f0f5163" providerId="LiveId" clId="{6834CC1D-B921-4B2D-B6EE-D546EEA3CAC7}" dt="2025-06-13T05:11:02.237" v="1072" actId="2711"/>
        <pc:sldMkLst>
          <pc:docMk/>
          <pc:sldMk cId="955412535" sldId="291"/>
        </pc:sldMkLst>
        <pc:spChg chg="mod">
          <ac:chgData name="Blaine Swieder" userId="e7fdb6905f0f5163" providerId="LiveId" clId="{6834CC1D-B921-4B2D-B6EE-D546EEA3CAC7}" dt="2025-06-13T05:09:31.956" v="1038" actId="2711"/>
          <ac:spMkLst>
            <pc:docMk/>
            <pc:sldMk cId="955412535" sldId="291"/>
            <ac:spMk id="2" creationId="{3E170B4F-E0A2-7F32-B3E5-6A67CA35FB5C}"/>
          </ac:spMkLst>
        </pc:spChg>
        <pc:spChg chg="del">
          <ac:chgData name="Blaine Swieder" userId="e7fdb6905f0f5163" providerId="LiveId" clId="{6834CC1D-B921-4B2D-B6EE-D546EEA3CAC7}" dt="2025-06-13T05:10:09.768" v="1039"/>
          <ac:spMkLst>
            <pc:docMk/>
            <pc:sldMk cId="955412535" sldId="291"/>
            <ac:spMk id="3" creationId="{CD4C571A-4FC1-8627-B61E-2BE5175546F2}"/>
          </ac:spMkLst>
        </pc:spChg>
        <pc:spChg chg="mod">
          <ac:chgData name="Blaine Swieder" userId="e7fdb6905f0f5163" providerId="LiveId" clId="{6834CC1D-B921-4B2D-B6EE-D546EEA3CAC7}" dt="2025-06-13T05:10:48.615" v="1069" actId="2711"/>
          <ac:spMkLst>
            <pc:docMk/>
            <pc:sldMk cId="955412535" sldId="291"/>
            <ac:spMk id="5" creationId="{4B83A1F6-8EF5-FD53-2F53-683B1B73569E}"/>
          </ac:spMkLst>
        </pc:spChg>
        <pc:spChg chg="mod">
          <ac:chgData name="Blaine Swieder" userId="e7fdb6905f0f5163" providerId="LiveId" clId="{6834CC1D-B921-4B2D-B6EE-D546EEA3CAC7}" dt="2025-06-13T05:11:02.237" v="1072" actId="2711"/>
          <ac:spMkLst>
            <pc:docMk/>
            <pc:sldMk cId="955412535" sldId="291"/>
            <ac:spMk id="6" creationId="{AAAB3877-8ECE-CCB9-F0F2-97D02912B881}"/>
          </ac:spMkLst>
        </pc:spChg>
        <pc:picChg chg="add mod">
          <ac:chgData name="Blaine Swieder" userId="e7fdb6905f0f5163" providerId="LiveId" clId="{6834CC1D-B921-4B2D-B6EE-D546EEA3CAC7}" dt="2025-06-13T05:10:09.768" v="1039"/>
          <ac:picMkLst>
            <pc:docMk/>
            <pc:sldMk cId="955412535" sldId="291"/>
            <ac:picMk id="7" creationId="{6DFC6C33-2DE5-23C3-2A24-953CF9208431}"/>
          </ac:picMkLst>
        </pc:picChg>
      </pc:sldChg>
      <pc:sldChg chg="modSp new mod">
        <pc:chgData name="Blaine Swieder" userId="e7fdb6905f0f5163" providerId="LiveId" clId="{6834CC1D-B921-4B2D-B6EE-D546EEA3CAC7}" dt="2025-06-13T05:28:25.210" v="1457" actId="20577"/>
        <pc:sldMkLst>
          <pc:docMk/>
          <pc:sldMk cId="2116368110" sldId="292"/>
        </pc:sldMkLst>
        <pc:spChg chg="mod">
          <ac:chgData name="Blaine Swieder" userId="e7fdb6905f0f5163" providerId="LiveId" clId="{6834CC1D-B921-4B2D-B6EE-D546EEA3CAC7}" dt="2025-06-13T05:12:09.182" v="1075" actId="2711"/>
          <ac:spMkLst>
            <pc:docMk/>
            <pc:sldMk cId="2116368110" sldId="292"/>
            <ac:spMk id="2" creationId="{23ABCED8-9CBD-B7BC-CD1D-BAACC44E21C5}"/>
          </ac:spMkLst>
        </pc:spChg>
        <pc:spChg chg="mod">
          <ac:chgData name="Blaine Swieder" userId="e7fdb6905f0f5163" providerId="LiveId" clId="{6834CC1D-B921-4B2D-B6EE-D546EEA3CAC7}" dt="2025-06-13T05:28:25.210" v="1457" actId="20577"/>
          <ac:spMkLst>
            <pc:docMk/>
            <pc:sldMk cId="2116368110" sldId="292"/>
            <ac:spMk id="3" creationId="{B10830D8-97CA-52C9-C380-6A1074427CE3}"/>
          </ac:spMkLst>
        </pc:spChg>
        <pc:spChg chg="mod">
          <ac:chgData name="Blaine Swieder" userId="e7fdb6905f0f5163" providerId="LiveId" clId="{6834CC1D-B921-4B2D-B6EE-D546EEA3CAC7}" dt="2025-06-13T05:27:53.758" v="1444" actId="2711"/>
          <ac:spMkLst>
            <pc:docMk/>
            <pc:sldMk cId="2116368110" sldId="292"/>
            <ac:spMk id="5" creationId="{C55A1BD2-868A-A5FA-56F4-5F11195999C0}"/>
          </ac:spMkLst>
        </pc:spChg>
        <pc:spChg chg="mod">
          <ac:chgData name="Blaine Swieder" userId="e7fdb6905f0f5163" providerId="LiveId" clId="{6834CC1D-B921-4B2D-B6EE-D546EEA3CAC7}" dt="2025-06-13T05:28:05.144" v="1447" actId="2711"/>
          <ac:spMkLst>
            <pc:docMk/>
            <pc:sldMk cId="2116368110" sldId="292"/>
            <ac:spMk id="6" creationId="{355D02E3-CD39-E34B-2495-AE1B2D432FBD}"/>
          </ac:spMkLst>
        </pc:spChg>
      </pc:sldChg>
      <pc:sldChg chg="addSp delSp modSp new mod">
        <pc:chgData name="Blaine Swieder" userId="e7fdb6905f0f5163" providerId="LiveId" clId="{6834CC1D-B921-4B2D-B6EE-D546EEA3CAC7}" dt="2025-06-13T05:26:47.240" v="1410" actId="2711"/>
        <pc:sldMkLst>
          <pc:docMk/>
          <pc:sldMk cId="2109345272" sldId="293"/>
        </pc:sldMkLst>
        <pc:spChg chg="mod">
          <ac:chgData name="Blaine Swieder" userId="e7fdb6905f0f5163" providerId="LiveId" clId="{6834CC1D-B921-4B2D-B6EE-D546EEA3CAC7}" dt="2025-06-13T05:25:56.197" v="1361" actId="20577"/>
          <ac:spMkLst>
            <pc:docMk/>
            <pc:sldMk cId="2109345272" sldId="293"/>
            <ac:spMk id="2" creationId="{9DD4A43F-10C0-60F9-B38E-9B2C0D9FCA27}"/>
          </ac:spMkLst>
        </pc:spChg>
        <pc:spChg chg="del">
          <ac:chgData name="Blaine Swieder" userId="e7fdb6905f0f5163" providerId="LiveId" clId="{6834CC1D-B921-4B2D-B6EE-D546EEA3CAC7}" dt="2025-06-13T05:23:53.821" v="1331" actId="931"/>
          <ac:spMkLst>
            <pc:docMk/>
            <pc:sldMk cId="2109345272" sldId="293"/>
            <ac:spMk id="3" creationId="{58DC765F-0720-7BEE-D846-085C360C46D9}"/>
          </ac:spMkLst>
        </pc:spChg>
        <pc:spChg chg="mod">
          <ac:chgData name="Blaine Swieder" userId="e7fdb6905f0f5163" providerId="LiveId" clId="{6834CC1D-B921-4B2D-B6EE-D546EEA3CAC7}" dt="2025-06-13T05:26:36.697" v="1407" actId="2711"/>
          <ac:spMkLst>
            <pc:docMk/>
            <pc:sldMk cId="2109345272" sldId="293"/>
            <ac:spMk id="5" creationId="{2CF418DB-7CDA-CA65-03BF-65D3B9B3FD44}"/>
          </ac:spMkLst>
        </pc:spChg>
        <pc:spChg chg="mod">
          <ac:chgData name="Blaine Swieder" userId="e7fdb6905f0f5163" providerId="LiveId" clId="{6834CC1D-B921-4B2D-B6EE-D546EEA3CAC7}" dt="2025-06-13T05:26:47.240" v="1410" actId="2711"/>
          <ac:spMkLst>
            <pc:docMk/>
            <pc:sldMk cId="2109345272" sldId="293"/>
            <ac:spMk id="6" creationId="{5F12BDCE-990C-D6F7-F680-455A30FC754E}"/>
          </ac:spMkLst>
        </pc:spChg>
        <pc:spChg chg="add del mod">
          <ac:chgData name="Blaine Swieder" userId="e7fdb6905f0f5163" providerId="LiveId" clId="{6834CC1D-B921-4B2D-B6EE-D546EEA3CAC7}" dt="2025-06-13T05:24:17.434" v="1340"/>
          <ac:spMkLst>
            <pc:docMk/>
            <pc:sldMk cId="2109345272" sldId="293"/>
            <ac:spMk id="12" creationId="{0688D9F7-CF9D-6908-A8F9-79E4E5E3010A}"/>
          </ac:spMkLst>
        </pc:spChg>
        <pc:picChg chg="add del mod">
          <ac:chgData name="Blaine Swieder" userId="e7fdb6905f0f5163" providerId="LiveId" clId="{6834CC1D-B921-4B2D-B6EE-D546EEA3CAC7}" dt="2025-06-13T05:24:03.166" v="1339" actId="478"/>
          <ac:picMkLst>
            <pc:docMk/>
            <pc:sldMk cId="2109345272" sldId="293"/>
            <ac:picMk id="8" creationId="{6BE92952-B0E1-3533-BA9F-A3746E3B1774}"/>
          </ac:picMkLst>
        </pc:picChg>
        <pc:picChg chg="add del mod">
          <ac:chgData name="Blaine Swieder" userId="e7fdb6905f0f5163" providerId="LiveId" clId="{6834CC1D-B921-4B2D-B6EE-D546EEA3CAC7}" dt="2025-06-13T05:24:03.166" v="1339" actId="478"/>
          <ac:picMkLst>
            <pc:docMk/>
            <pc:sldMk cId="2109345272" sldId="293"/>
            <ac:picMk id="10" creationId="{E4C0AFF2-4998-63C7-799F-FD275D8E7F3F}"/>
          </ac:picMkLst>
        </pc:picChg>
        <pc:picChg chg="add mod">
          <ac:chgData name="Blaine Swieder" userId="e7fdb6905f0f5163" providerId="LiveId" clId="{6834CC1D-B921-4B2D-B6EE-D546EEA3CAC7}" dt="2025-06-13T05:24:27.288" v="1346" actId="1076"/>
          <ac:picMkLst>
            <pc:docMk/>
            <pc:sldMk cId="2109345272" sldId="293"/>
            <ac:picMk id="14" creationId="{B425E391-25AE-940D-9DDF-AEE3CDE3EAD3}"/>
          </ac:picMkLst>
        </pc:picChg>
        <pc:picChg chg="add mod">
          <ac:chgData name="Blaine Swieder" userId="e7fdb6905f0f5163" providerId="LiveId" clId="{6834CC1D-B921-4B2D-B6EE-D546EEA3CAC7}" dt="2025-06-13T05:24:44.685" v="1350" actId="1076"/>
          <ac:picMkLst>
            <pc:docMk/>
            <pc:sldMk cId="2109345272" sldId="293"/>
            <ac:picMk id="16" creationId="{B9DB64B4-90F7-6B72-D99B-20B210ECE6B4}"/>
          </ac:picMkLst>
        </pc:picChg>
      </pc:sldChg>
      <pc:sldChg chg="addSp delSp modSp new mod">
        <pc:chgData name="Blaine Swieder" userId="e7fdb6905f0f5163" providerId="LiveId" clId="{6834CC1D-B921-4B2D-B6EE-D546EEA3CAC7}" dt="2025-06-13T05:33:20.511" v="1508" actId="22"/>
        <pc:sldMkLst>
          <pc:docMk/>
          <pc:sldMk cId="229473308" sldId="294"/>
        </pc:sldMkLst>
        <pc:spChg chg="mod">
          <ac:chgData name="Blaine Swieder" userId="e7fdb6905f0f5163" providerId="LiveId" clId="{6834CC1D-B921-4B2D-B6EE-D546EEA3CAC7}" dt="2025-06-13T05:32:26.723" v="1507" actId="20577"/>
          <ac:spMkLst>
            <pc:docMk/>
            <pc:sldMk cId="229473308" sldId="294"/>
            <ac:spMk id="2" creationId="{26A7724D-D1F1-3BF4-9A07-7981B5B0C9C4}"/>
          </ac:spMkLst>
        </pc:spChg>
        <pc:spChg chg="del">
          <ac:chgData name="Blaine Swieder" userId="e7fdb6905f0f5163" providerId="LiveId" clId="{6834CC1D-B921-4B2D-B6EE-D546EEA3CAC7}" dt="2025-06-13T05:33:20.511" v="1508" actId="22"/>
          <ac:spMkLst>
            <pc:docMk/>
            <pc:sldMk cId="229473308" sldId="294"/>
            <ac:spMk id="3" creationId="{1DC6772D-3F97-320F-578D-50F665F25CA8}"/>
          </ac:spMkLst>
        </pc:spChg>
        <pc:picChg chg="add mod ord">
          <ac:chgData name="Blaine Swieder" userId="e7fdb6905f0f5163" providerId="LiveId" clId="{6834CC1D-B921-4B2D-B6EE-D546EEA3CAC7}" dt="2025-06-13T05:33:20.511" v="1508" actId="22"/>
          <ac:picMkLst>
            <pc:docMk/>
            <pc:sldMk cId="229473308" sldId="294"/>
            <ac:picMk id="8" creationId="{63D0B49B-5A86-1D9A-2DA8-E0CF5B9EC1EE}"/>
          </ac:picMkLst>
        </pc:picChg>
      </pc:sldChg>
      <pc:sldChg chg="modSp new mod">
        <pc:chgData name="Blaine Swieder" userId="e7fdb6905f0f5163" providerId="LiveId" clId="{6834CC1D-B921-4B2D-B6EE-D546EEA3CAC7}" dt="2025-06-13T05:40:22.783" v="1850" actId="20577"/>
        <pc:sldMkLst>
          <pc:docMk/>
          <pc:sldMk cId="3563992597" sldId="295"/>
        </pc:sldMkLst>
        <pc:spChg chg="mod">
          <ac:chgData name="Blaine Swieder" userId="e7fdb6905f0f5163" providerId="LiveId" clId="{6834CC1D-B921-4B2D-B6EE-D546EEA3CAC7}" dt="2025-06-13T05:40:22.783" v="1850" actId="20577"/>
          <ac:spMkLst>
            <pc:docMk/>
            <pc:sldMk cId="3563992597" sldId="295"/>
            <ac:spMk id="2" creationId="{B78FDE5B-0142-5146-656A-673F73B45EBB}"/>
          </ac:spMkLst>
        </pc:spChg>
        <pc:spChg chg="mod">
          <ac:chgData name="Blaine Swieder" userId="e7fdb6905f0f5163" providerId="LiveId" clId="{6834CC1D-B921-4B2D-B6EE-D546EEA3CAC7}" dt="2025-06-13T05:40:14.579" v="1847" actId="2711"/>
          <ac:spMkLst>
            <pc:docMk/>
            <pc:sldMk cId="3563992597" sldId="295"/>
            <ac:spMk id="3" creationId="{29C2FFE3-10A4-969F-AB10-3E2DC943DEE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26648-F114-4402-B049-AA57EA7F202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815FE-BC4D-474E-9AA3-6983BC3D8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177DF1D-D731-86FC-22F9-00221AD8C2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9143" y="440217"/>
            <a:ext cx="9613711" cy="2327086"/>
          </a:xfrm>
          <a:ln w="15875"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4FE67-D925-EFE3-2BA5-C28DA7C03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236976"/>
            <a:ext cx="6867144" cy="2386584"/>
          </a:xfrm>
        </p:spPr>
        <p:txBody>
          <a:bodyPr anchor="b">
            <a:noAutofit/>
          </a:bodyPr>
          <a:lstStyle>
            <a:lvl1pPr algn="l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58524-513B-3FD2-4ED0-CB0CA3A3D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7648" y="5971032"/>
            <a:ext cx="3776472" cy="530352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  <a:latin typeface="Gill Sans Nova Light" panose="020B03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A2A54F-058C-EF24-C892-91614AF2D7E8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313A15-57C2-5BD9-DE2B-442792010C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D750DB-651A-3C95-E822-712897C2D5A4}"/>
              </a:ext>
            </a:extLst>
          </p:cNvPr>
          <p:cNvCxnSpPr>
            <a:cxnSpLocks/>
          </p:cNvCxnSpPr>
          <p:nvPr userDrawn="1"/>
        </p:nvCxnSpPr>
        <p:spPr>
          <a:xfrm>
            <a:off x="398366" y="3226467"/>
            <a:ext cx="11395267" cy="443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36281F-EE75-A92A-B85E-00B02B5C0B67}"/>
              </a:ext>
            </a:extLst>
          </p:cNvPr>
          <p:cNvCxnSpPr>
            <a:cxnSpLocks/>
          </p:cNvCxnSpPr>
          <p:nvPr userDrawn="1"/>
        </p:nvCxnSpPr>
        <p:spPr>
          <a:xfrm>
            <a:off x="-11430" y="6165891"/>
            <a:ext cx="6339792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B98AA9-64E2-C5F9-3E90-D02F312EDC52}"/>
              </a:ext>
            </a:extLst>
          </p:cNvPr>
          <p:cNvCxnSpPr>
            <a:cxnSpLocks/>
          </p:cNvCxnSpPr>
          <p:nvPr userDrawn="1"/>
        </p:nvCxnSpPr>
        <p:spPr>
          <a:xfrm>
            <a:off x="10103564" y="6165891"/>
            <a:ext cx="208843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44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DE488-304D-8F7B-7181-CB5794855926}"/>
              </a:ext>
            </a:extLst>
          </p:cNvPr>
          <p:cNvCxnSpPr>
            <a:cxnSpLocks/>
          </p:cNvCxnSpPr>
          <p:nvPr userDrawn="1"/>
        </p:nvCxnSpPr>
        <p:spPr>
          <a:xfrm>
            <a:off x="1565155" y="1983947"/>
            <a:ext cx="10626845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73152"/>
            <a:ext cx="3227832" cy="96926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9436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1206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01752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916936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2916936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4068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35838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35838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8AC38C98-F011-6729-EA3D-B9F72D88DBB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44968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1D32DAF-E8E7-6294-0961-BC9CCFB6F413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64438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9875650-BD0D-32C5-3819-F8C14365B414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64438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04704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11326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1326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EA677E-8DEA-5E75-BA4B-23D1BA7F8E99}"/>
              </a:ext>
            </a:extLst>
          </p:cNvPr>
          <p:cNvCxnSpPr>
            <a:cxnSpLocks/>
          </p:cNvCxnSpPr>
          <p:nvPr userDrawn="1"/>
        </p:nvCxnSpPr>
        <p:spPr>
          <a:xfrm>
            <a:off x="3866404" y="522548"/>
            <a:ext cx="832559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3319DB-4A46-5428-C6CC-D0751895D66F}"/>
              </a:ext>
            </a:extLst>
          </p:cNvPr>
          <p:cNvCxnSpPr>
            <a:cxnSpLocks/>
          </p:cNvCxnSpPr>
          <p:nvPr userDrawn="1"/>
        </p:nvCxnSpPr>
        <p:spPr>
          <a:xfrm>
            <a:off x="0" y="5757057"/>
            <a:ext cx="850485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2B810B-B523-F767-647B-12432989B2E9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2A089CB3-1FD6-52E9-890B-0C5EC799D8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36655" y="5143104"/>
            <a:ext cx="3355345" cy="1252728"/>
          </a:xfrm>
        </p:spPr>
        <p:txBody>
          <a:bodyPr anchor="ctr"/>
          <a:lstStyle>
            <a:lvl1pPr marL="0" indent="0">
              <a:buNone/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127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672C-3B98-424B-3047-A14FF403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36576"/>
            <a:ext cx="5294376" cy="969264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656258F0-1496-C756-9648-B7772E2B11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4501" y="1592221"/>
            <a:ext cx="5207000" cy="4292599"/>
          </a:xfrm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99D7D-8B9F-47AD-ACF1-0FAA45069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392" y="740664"/>
            <a:ext cx="5157787" cy="466344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E9DC0-11F7-BF92-00BF-7C7E9467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5392" y="1417320"/>
            <a:ext cx="5157787" cy="2029968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10F4B-383C-979A-7C67-60731A902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392" y="3941064"/>
            <a:ext cx="5183188" cy="466344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8E51B-C92F-F9B7-5D67-2EE0685CC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392" y="4485555"/>
            <a:ext cx="5183188" cy="1197864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76A9B-4626-290B-917F-B57D3512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7E33F-E2CD-B99B-7A79-CDC2550A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7C822-3603-1035-6BD5-07AEADAC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816DB4-C374-189A-F1F8-5F1B43EC2B71}"/>
              </a:ext>
            </a:extLst>
          </p:cNvPr>
          <p:cNvCxnSpPr>
            <a:cxnSpLocks/>
          </p:cNvCxnSpPr>
          <p:nvPr userDrawn="1"/>
        </p:nvCxnSpPr>
        <p:spPr>
          <a:xfrm>
            <a:off x="0" y="1037557"/>
            <a:ext cx="6096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EC7540-FB09-0AE1-04FF-3706800F4DB6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0"/>
            <a:ext cx="0" cy="6439485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9421D4-0B4D-95CB-4FCB-E139DCBAD9BB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848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0F0B75-DD75-7194-E40A-3AA5DD203B15}"/>
              </a:ext>
            </a:extLst>
          </p:cNvPr>
          <p:cNvSpPr/>
          <p:nvPr userDrawn="1"/>
        </p:nvSpPr>
        <p:spPr>
          <a:xfrm>
            <a:off x="3886830" y="1031243"/>
            <a:ext cx="7906804" cy="540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B85F28-9AE2-01CA-E801-96F2F2ACC4FE}"/>
              </a:ext>
            </a:extLst>
          </p:cNvPr>
          <p:cNvSpPr/>
          <p:nvPr userDrawn="1"/>
        </p:nvSpPr>
        <p:spPr>
          <a:xfrm>
            <a:off x="409046" y="1042071"/>
            <a:ext cx="3455590" cy="5395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64008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7B3A0F7-4877-4804-831D-E094CB4C49B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7512" y="1673352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307592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160F9ED-11F2-C22D-919C-AD28524B13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7512" y="3452264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C5B491A-910D-96D7-7910-D672B631333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123102" y="3086504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7845D54-C197-EEDA-099F-45ED6EC80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512" y="5288457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00C50B6-D96C-CEAF-4897-329D7DBC41E1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114800" y="4922697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A273E5-D639-4F22-9056-01A62C38E224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869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6F1646-E658-90F3-D203-86B50D2F5DEF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793165-641B-DB78-F1A5-573C6041DE9A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121FCC-C1AD-FD70-0727-3D611AEFAAD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90A2E-4E9B-29B4-124F-FBBCB462EB7C}"/>
              </a:ext>
            </a:extLst>
          </p:cNvPr>
          <p:cNvCxnSpPr>
            <a:cxnSpLocks/>
          </p:cNvCxnSpPr>
          <p:nvPr userDrawn="1"/>
        </p:nvCxnSpPr>
        <p:spPr>
          <a:xfrm>
            <a:off x="398366" y="2767098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56AAD6-732C-A795-FCB1-69CE94E3F1C4}"/>
              </a:ext>
            </a:extLst>
          </p:cNvPr>
          <p:cNvCxnSpPr>
            <a:cxnSpLocks/>
          </p:cNvCxnSpPr>
          <p:nvPr userDrawn="1"/>
        </p:nvCxnSpPr>
        <p:spPr>
          <a:xfrm>
            <a:off x="398366" y="4603773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162417-AD43-4C6C-A3F2-EC7D979B702A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4636" y="1031243"/>
            <a:ext cx="0" cy="540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48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A4D4F6-5B85-FBD0-E507-B32E94BF2066}"/>
              </a:ext>
            </a:extLst>
          </p:cNvPr>
          <p:cNvSpPr/>
          <p:nvPr userDrawn="1"/>
        </p:nvSpPr>
        <p:spPr>
          <a:xfrm>
            <a:off x="3886830" y="1031243"/>
            <a:ext cx="7906804" cy="540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7666C5-50ED-BD11-EBB3-5068C0F8FE27}"/>
              </a:ext>
            </a:extLst>
          </p:cNvPr>
          <p:cNvSpPr/>
          <p:nvPr userDrawn="1"/>
        </p:nvSpPr>
        <p:spPr>
          <a:xfrm>
            <a:off x="409046" y="1042071"/>
            <a:ext cx="3455590" cy="5395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EAF0B87-8A17-7C9D-202E-F0AC8A92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64008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C766325D-8175-9B95-4BB6-87E3195AAD3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7512" y="2155720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F9AFE21-B015-59CC-B869-6CA584CD8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283336"/>
            <a:ext cx="7598664" cy="2211112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81CCD754-FDAD-02A0-CC23-AE197F4DA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512" y="4856116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DA3CBCD-145A-E531-00B6-F66E3BB91D3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114800" y="3983732"/>
            <a:ext cx="7598664" cy="2211112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C8C7A88B-B5E6-DF17-298C-3F1D6F2B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F6BF98F2-CC55-EA67-AFEB-3B9BDA92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80D6DCDD-07F4-F7F0-12E1-CAF3B5CC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2471" y="6517634"/>
            <a:ext cx="950260" cy="274320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26EBCF-823D-784A-BF8D-A377758CEB81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869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6E25F4-4D19-CCBB-9F09-7369C86AAD57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A4D074-D2CA-D6E0-115B-1CEDA471F0F3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039A31-257E-2036-4142-307DD91B05CC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9C06B9-E1A2-A881-C800-86FBB69963F9}"/>
              </a:ext>
            </a:extLst>
          </p:cNvPr>
          <p:cNvCxnSpPr>
            <a:cxnSpLocks/>
          </p:cNvCxnSpPr>
          <p:nvPr userDrawn="1"/>
        </p:nvCxnSpPr>
        <p:spPr>
          <a:xfrm>
            <a:off x="398366" y="3739090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DBBDAB-1770-6117-02A2-DF798EAD6320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4636" y="1031243"/>
            <a:ext cx="0" cy="540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85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872" y="4389120"/>
            <a:ext cx="4709160" cy="1645920"/>
          </a:xfrm>
        </p:spPr>
        <p:txBody>
          <a:bodyPr/>
          <a:lstStyle>
            <a:lvl1pPr algn="ct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D728F67-F092-A253-7F58-A329D8F43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80" y="2130552"/>
            <a:ext cx="8165592" cy="17556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  <a:lvl2pPr marL="566928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solidFill>
                  <a:schemeClr val="accent1"/>
                </a:solidFill>
              </a:defRPr>
            </a:lvl2pPr>
            <a:lvl3pPr marL="850392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3pPr>
            <a:lvl4pPr marL="1133856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4pPr>
            <a:lvl5pPr marL="1417320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5CB43-9C58-7065-8F71-3D1335DCA2E8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7C51743-4A18-4275-9C86-2A02654EB16B}"/>
              </a:ext>
            </a:extLst>
          </p:cNvPr>
          <p:cNvSpPr/>
          <p:nvPr userDrawn="1"/>
        </p:nvSpPr>
        <p:spPr>
          <a:xfrm>
            <a:off x="1509823" y="1188365"/>
            <a:ext cx="9172353" cy="4481269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105206-25D5-CAFF-D01A-6C366A0DDD06}"/>
              </a:ext>
            </a:extLst>
          </p:cNvPr>
          <p:cNvCxnSpPr>
            <a:cxnSpLocks/>
          </p:cNvCxnSpPr>
          <p:nvPr userDrawn="1"/>
        </p:nvCxnSpPr>
        <p:spPr>
          <a:xfrm>
            <a:off x="0" y="5208047"/>
            <a:ext cx="583775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68D0A6-8634-2DEB-AE13-929FDDFD954E}"/>
              </a:ext>
            </a:extLst>
          </p:cNvPr>
          <p:cNvCxnSpPr>
            <a:cxnSpLocks/>
          </p:cNvCxnSpPr>
          <p:nvPr userDrawn="1"/>
        </p:nvCxnSpPr>
        <p:spPr>
          <a:xfrm>
            <a:off x="10546079" y="5220132"/>
            <a:ext cx="1645921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668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4" y="731520"/>
            <a:ext cx="5952744" cy="1645920"/>
          </a:xfrm>
        </p:spPr>
        <p:txBody>
          <a:bodyPr/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AA6941D-E239-2A54-E6C1-1574E59717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872540" cy="6858000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C3332-D605-38F6-7D05-D7B329747768}"/>
              </a:ext>
            </a:extLst>
          </p:cNvPr>
          <p:cNvCxnSpPr>
            <a:cxnSpLocks/>
          </p:cNvCxnSpPr>
          <p:nvPr userDrawn="1"/>
        </p:nvCxnSpPr>
        <p:spPr>
          <a:xfrm>
            <a:off x="4863079" y="4150757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B2C081-8C69-001E-872F-68A1B1E48B94}"/>
              </a:ext>
            </a:extLst>
          </p:cNvPr>
          <p:cNvCxnSpPr>
            <a:cxnSpLocks/>
          </p:cNvCxnSpPr>
          <p:nvPr userDrawn="1"/>
        </p:nvCxnSpPr>
        <p:spPr>
          <a:xfrm>
            <a:off x="4872540" y="5515589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613557-EA43-56E7-5DE1-8A9813B2D7EB}"/>
              </a:ext>
            </a:extLst>
          </p:cNvPr>
          <p:cNvCxnSpPr>
            <a:cxnSpLocks/>
          </p:cNvCxnSpPr>
          <p:nvPr userDrawn="1"/>
        </p:nvCxnSpPr>
        <p:spPr>
          <a:xfrm>
            <a:off x="4872540" y="2766534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A79F44-DB47-D961-5554-E6CEF0F31D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5545" y="3191256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D8CB894C-EA47-EEFE-AB8C-A9B9B10EDF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4782" y="4498848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B3C09B13-9367-B435-A76A-9DBB1332FC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94782" y="5797296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01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77913A3-071A-44D9-E59A-B9C86D99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67C02-F658-3749-9924-99BDA9C1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120C0-232E-AD3B-138D-B65A7AD4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0ABD4-B26A-0940-A80F-399F8FCA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4864F6-8550-2BFC-DC03-2BB296DF2E95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95A92E-7815-7546-3201-42AEFA654F4C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F23430-1681-F3A4-F071-7C338746014B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B44D2F-F976-B752-100E-E994C9F0206A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943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C1505-F26B-3039-38E3-3A7F7CC7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C2A94-01A4-034C-9AE7-87CF123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5BEB7-6CEE-98EF-C00B-19BF6407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912249-F431-4F6C-4213-30FF47C81741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18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4" y="0"/>
            <a:ext cx="4370832" cy="2194560"/>
          </a:xfrm>
        </p:spPr>
        <p:txBody>
          <a:bodyPr/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4A61420-31F3-2DF5-A319-19A8896350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810"/>
            <a:ext cx="4856184" cy="6850379"/>
          </a:xfrm>
          <a:ln w="15875"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185" y="2212849"/>
            <a:ext cx="7335814" cy="4645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32D5F1B-4B4F-5C42-0EFC-AE54D2C4EC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3A1AE-C2A2-3984-EE25-E51E8DD6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188720"/>
            <a:ext cx="9171432" cy="4480560"/>
          </a:xfrm>
          <a:ln w="15875">
            <a:solidFill>
              <a:schemeClr val="accent1"/>
            </a:solidFill>
          </a:ln>
        </p:spPr>
        <p:txBody>
          <a:bodyPr lIns="365760" bIns="640080" anchor="ctr"/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A141F-6D41-3734-9073-FB0B24ECB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5976" y="5102352"/>
            <a:ext cx="2889504" cy="36576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137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66CC86A-5147-8A3A-D69B-E3F6DBACAE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36301" y="928122"/>
            <a:ext cx="3251199" cy="5001754"/>
          </a:xfrm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1225296"/>
            <a:ext cx="4718304" cy="164592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898648"/>
            <a:ext cx="4370832" cy="202996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  <a:lvl2pPr marL="566928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solidFill>
                  <a:schemeClr val="accent1"/>
                </a:solidFill>
              </a:defRPr>
            </a:lvl2pPr>
            <a:lvl3pPr marL="850392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3pPr>
            <a:lvl4pPr marL="1133856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4pPr>
            <a:lvl5pPr marL="1417320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1CC225-384C-A7E8-AFBF-89D35684100D}"/>
              </a:ext>
            </a:extLst>
          </p:cNvPr>
          <p:cNvCxnSpPr>
            <a:cxnSpLocks/>
          </p:cNvCxnSpPr>
          <p:nvPr userDrawn="1"/>
        </p:nvCxnSpPr>
        <p:spPr>
          <a:xfrm>
            <a:off x="0" y="395159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9E07A8-FF17-EE00-CEAE-9071F30D748F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52F90E-8B45-B50A-6BB9-250D96DE376E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915D5E-49E8-33A0-1B5E-9B7880A4BC6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56D179-21F4-E208-F1F2-385E53DC3F00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95159"/>
            <a:ext cx="0" cy="6044326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4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552" y="1444752"/>
            <a:ext cx="10287000" cy="4562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B47E35-6C3A-C32C-9037-4D421B7FAE15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DBFA4F-F38F-EF0F-7457-5210BB03F444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8DEE4A-F4AB-FB9A-FDD7-3AFBB5A2740B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921DE1-D458-FC03-01B4-9ECBDF8B6F2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66344"/>
            <a:ext cx="3236976" cy="99669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584448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483096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528048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30936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584448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483096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28048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40664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685032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601968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546336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26C148-CFEE-21C0-96F3-EBC299FD2285}"/>
              </a:ext>
            </a:extLst>
          </p:cNvPr>
          <p:cNvCxnSpPr>
            <a:cxnSpLocks/>
          </p:cNvCxnSpPr>
          <p:nvPr userDrawn="1"/>
        </p:nvCxnSpPr>
        <p:spPr>
          <a:xfrm>
            <a:off x="6585357" y="2355475"/>
            <a:ext cx="192520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BFA673-0676-EDA2-B7AA-6FA05B486C17}"/>
              </a:ext>
            </a:extLst>
          </p:cNvPr>
          <p:cNvCxnSpPr>
            <a:cxnSpLocks/>
          </p:cNvCxnSpPr>
          <p:nvPr userDrawn="1"/>
        </p:nvCxnSpPr>
        <p:spPr>
          <a:xfrm>
            <a:off x="9628632" y="2361693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5B0A4BB-506D-F90C-BF18-B86999FDC27A}"/>
              </a:ext>
            </a:extLst>
          </p:cNvPr>
          <p:cNvCxnSpPr>
            <a:cxnSpLocks/>
          </p:cNvCxnSpPr>
          <p:nvPr userDrawn="1"/>
        </p:nvCxnSpPr>
        <p:spPr>
          <a:xfrm>
            <a:off x="729735" y="2354726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4F1002-8ECA-FF8D-84D1-D74BB9C00127}"/>
              </a:ext>
            </a:extLst>
          </p:cNvPr>
          <p:cNvCxnSpPr>
            <a:cxnSpLocks/>
          </p:cNvCxnSpPr>
          <p:nvPr userDrawn="1"/>
        </p:nvCxnSpPr>
        <p:spPr>
          <a:xfrm>
            <a:off x="3672459" y="2349116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0493A2-A97C-AF3D-B912-358EF45F61BD}"/>
              </a:ext>
            </a:extLst>
          </p:cNvPr>
          <p:cNvCxnSpPr>
            <a:cxnSpLocks/>
          </p:cNvCxnSpPr>
          <p:nvPr userDrawn="1"/>
        </p:nvCxnSpPr>
        <p:spPr>
          <a:xfrm>
            <a:off x="3866404" y="929468"/>
            <a:ext cx="832559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5BFB79-CBB3-07C6-9054-B6A67EB74CD0}"/>
              </a:ext>
            </a:extLst>
          </p:cNvPr>
          <p:cNvCxnSpPr>
            <a:cxnSpLocks/>
          </p:cNvCxnSpPr>
          <p:nvPr userDrawn="1"/>
        </p:nvCxnSpPr>
        <p:spPr>
          <a:xfrm>
            <a:off x="0" y="39708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D070E1-5B92-2362-47F1-B8BCB4EFFA48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192024"/>
            <a:ext cx="8165592" cy="722376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101852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124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060704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31">
            <a:extLst>
              <a:ext uri="{FF2B5EF4-FFF2-40B4-BE49-F238E27FC236}">
                <a16:creationId xmlns:a16="http://schemas.microsoft.com/office/drawing/2014/main" id="{19E34216-9950-3FAF-F3B8-AB91DE92628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101852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3F46F42-C5D7-B0CE-E3C5-46117B70A93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978408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F01F58CE-C433-DC58-1D16-405DC2D82D88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1060704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962764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853036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921616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D8E671C2-9C83-AF2B-0C7A-D8CE142046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962764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1E0C8150-95EC-3B89-D427-0C4AD56ABB9E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3839320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8B6CA730-8E8F-2283-CFDB-358748B1ED30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3921616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41853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732125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800705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31">
            <a:extLst>
              <a:ext uri="{FF2B5EF4-FFF2-40B4-BE49-F238E27FC236}">
                <a16:creationId xmlns:a16="http://schemas.microsoft.com/office/drawing/2014/main" id="{385AF281-7DED-566C-E62C-76BBF2A795A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841853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1C2E707-78B6-51F1-8B2D-EA2147D58C21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718409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E91D85A-CBAB-980E-5BD9-3BCF8CEAC7EA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800705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685057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575329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43909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Picture Placeholder 31">
            <a:extLst>
              <a:ext uri="{FF2B5EF4-FFF2-40B4-BE49-F238E27FC236}">
                <a16:creationId xmlns:a16="http://schemas.microsoft.com/office/drawing/2014/main" id="{5993608C-B818-3AD4-B4D3-28D2DF627D0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685057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0E307E95-A0E7-5F5C-DFF3-F33EF29FFC3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561613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3D6B271-D0F0-7CDA-BE9D-BD03B6C47B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643909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211C01-E0D3-34B5-C635-7ED6C7C89E9C}"/>
              </a:ext>
            </a:extLst>
          </p:cNvPr>
          <p:cNvCxnSpPr>
            <a:cxnSpLocks/>
          </p:cNvCxnSpPr>
          <p:nvPr userDrawn="1"/>
        </p:nvCxnSpPr>
        <p:spPr>
          <a:xfrm>
            <a:off x="0" y="330022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4CCE68-630E-A4CE-AF43-3FB81EADDF21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42465"/>
            <a:ext cx="11395267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0AA902-F568-9A37-2C1B-1E3659DBE780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4CF9AA-8029-6D34-457C-9FC583E8DFD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CAFEB8-8359-AC67-8760-CFF0FC604D80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E393C7-F0CA-6CFE-7A57-82D059DF9D96}"/>
              </a:ext>
            </a:extLst>
          </p:cNvPr>
          <p:cNvCxnSpPr>
            <a:cxnSpLocks/>
          </p:cNvCxnSpPr>
          <p:nvPr userDrawn="1"/>
        </p:nvCxnSpPr>
        <p:spPr>
          <a:xfrm>
            <a:off x="0" y="5915157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7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32" y="1005840"/>
            <a:ext cx="7187184" cy="4251960"/>
          </a:xfrm>
        </p:spPr>
        <p:txBody>
          <a:bodyPr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E3754CA-7CD5-66C6-9A94-42B6D2AEC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832" y="5312664"/>
            <a:ext cx="2889504" cy="365760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7150B01-E47B-1FE6-D289-46641618F6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37714" y="1028362"/>
            <a:ext cx="2451100" cy="4800597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C5A325-67B4-EB21-61D9-11A62C1149D0}"/>
              </a:ext>
            </a:extLst>
          </p:cNvPr>
          <p:cNvCxnSpPr>
            <a:cxnSpLocks/>
          </p:cNvCxnSpPr>
          <p:nvPr userDrawn="1"/>
        </p:nvCxnSpPr>
        <p:spPr>
          <a:xfrm>
            <a:off x="0" y="395159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66DF71-8DDC-0AE8-6067-6C8BDF66AEE6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53E1C8-4CA4-75B1-C371-4A379986E7A8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4A3361-4A2D-2ED2-946A-46EA9B3FCC9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A1A3AD-F519-2787-F127-4698F8E5CA39}"/>
              </a:ext>
            </a:extLst>
          </p:cNvPr>
          <p:cNvCxnSpPr>
            <a:cxnSpLocks/>
          </p:cNvCxnSpPr>
          <p:nvPr userDrawn="1"/>
        </p:nvCxnSpPr>
        <p:spPr>
          <a:xfrm>
            <a:off x="0" y="5516519"/>
            <a:ext cx="914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5322AF-E7A0-773B-0886-72337FA4AC8E}"/>
              </a:ext>
            </a:extLst>
          </p:cNvPr>
          <p:cNvCxnSpPr>
            <a:cxnSpLocks/>
            <a:stCxn id="19" idx="3"/>
          </p:cNvCxnSpPr>
          <p:nvPr userDrawn="1"/>
        </p:nvCxnSpPr>
        <p:spPr>
          <a:xfrm>
            <a:off x="3831336" y="5495544"/>
            <a:ext cx="83606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CCC7076-FFA4-750E-431A-0BE2B1B6F2E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7796" y="1652080"/>
            <a:ext cx="4406901" cy="3124681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F410FA-6919-A95F-E465-F3650BC704A5}"/>
              </a:ext>
            </a:extLst>
          </p:cNvPr>
          <p:cNvCxnSpPr>
            <a:cxnSpLocks/>
          </p:cNvCxnSpPr>
          <p:nvPr userDrawn="1"/>
        </p:nvCxnSpPr>
        <p:spPr>
          <a:xfrm>
            <a:off x="0" y="1037308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6D016C-FD2C-0B4B-A727-8A7CAF4A9846}"/>
              </a:ext>
            </a:extLst>
          </p:cNvPr>
          <p:cNvCxnSpPr>
            <a:cxnSpLocks/>
          </p:cNvCxnSpPr>
          <p:nvPr userDrawn="1"/>
        </p:nvCxnSpPr>
        <p:spPr>
          <a:xfrm flipV="1">
            <a:off x="5476731" y="1037308"/>
            <a:ext cx="0" cy="540217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79FE8F-AD7E-5CA6-4AC2-165DA0C9BEF5}"/>
              </a:ext>
            </a:extLst>
          </p:cNvPr>
          <p:cNvCxnSpPr>
            <a:cxnSpLocks/>
          </p:cNvCxnSpPr>
          <p:nvPr userDrawn="1"/>
        </p:nvCxnSpPr>
        <p:spPr>
          <a:xfrm flipV="1">
            <a:off x="8792556" y="1027906"/>
            <a:ext cx="0" cy="54115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AA6A48-79F7-A000-AA19-3EB390EBAFAF}"/>
              </a:ext>
            </a:extLst>
          </p:cNvPr>
          <p:cNvCxnSpPr>
            <a:cxnSpLocks/>
          </p:cNvCxnSpPr>
          <p:nvPr userDrawn="1"/>
        </p:nvCxnSpPr>
        <p:spPr>
          <a:xfrm>
            <a:off x="5476731" y="3833413"/>
            <a:ext cx="67152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2FB9E0-941D-A849-6C69-C8A3BDD784D2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68" y="54864"/>
            <a:ext cx="11256264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3483" y="1802860"/>
            <a:ext cx="2843784" cy="182734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9E7CC0C-0A82-6C16-C499-CE38E6A5E1A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34474" y="1802860"/>
            <a:ext cx="2843784" cy="182734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7CEC54D-1FD6-3F78-8B9D-D145F9B1C3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34474" y="1279472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61EC6ED-86B0-89B9-F4F3-A17A7F150D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23483" y="1278001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51AA82-3529-805D-5461-E1C5DC523EB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9023483" y="4599432"/>
            <a:ext cx="2843784" cy="16459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2A58E13-B509-86DD-D9FA-FE6B76B706C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634474" y="4599432"/>
            <a:ext cx="2843784" cy="16459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D3275BA4-1A29-81A8-890F-A2019D6AD1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34474" y="4078224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97742C31-A952-F092-74D6-5D432DBE495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23483" y="4078224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1AF03A42-3FAC-6EF4-3C19-01EADE20F3D9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1207008" y="5788152"/>
            <a:ext cx="3858768" cy="5324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0">
            <a:extLst>
              <a:ext uri="{FF2B5EF4-FFF2-40B4-BE49-F238E27FC236}">
                <a16:creationId xmlns:a16="http://schemas.microsoft.com/office/drawing/2014/main" id="{D4A2DF13-0ACD-F5E4-200D-EF0469F75D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07008" y="5266944"/>
            <a:ext cx="3858768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7B805FCC-6D7A-F1CC-3B04-A84A068DBB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695176" y="3310128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FEE3F2FF-41FC-A05B-F6EB-A97A7D1B06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695176" y="5897880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271E6249-39AB-A674-474B-129F0FC28F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93608" y="3310128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1743218C-8B3C-DC33-5CD2-D82FA77A52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93608" y="5897880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8" name="Text Placeholder 43">
            <a:extLst>
              <a:ext uri="{FF2B5EF4-FFF2-40B4-BE49-F238E27FC236}">
                <a16:creationId xmlns:a16="http://schemas.microsoft.com/office/drawing/2014/main" id="{6018CAD3-E7B7-16B7-5631-0C3F7C38C53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8640" y="5330952"/>
            <a:ext cx="512064" cy="512064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5405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AA5F-2C28-9886-0D00-5D18198EC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2471" y="6517634"/>
            <a:ext cx="95026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22ECB-9F56-BDF6-8792-01F55B2E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2B5B1-8D0B-68C6-B628-3FF8E5DCD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F9CC0-D93B-C416-BCCE-87441F99C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4253F60-8B31-6272-41B3-5C95D6A90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0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60" r:id="rId4"/>
    <p:sldLayoutId id="2147483670" r:id="rId5"/>
    <p:sldLayoutId id="2147483668" r:id="rId6"/>
    <p:sldLayoutId id="2147483669" r:id="rId7"/>
    <p:sldLayoutId id="2147483667" r:id="rId8"/>
    <p:sldLayoutId id="2147483666" r:id="rId9"/>
    <p:sldLayoutId id="2147483665" r:id="rId10"/>
    <p:sldLayoutId id="2147483653" r:id="rId11"/>
    <p:sldLayoutId id="2147483664" r:id="rId12"/>
    <p:sldLayoutId id="2147483671" r:id="rId13"/>
    <p:sldLayoutId id="2147483663" r:id="rId14"/>
    <p:sldLayoutId id="2147483662" r:id="rId15"/>
    <p:sldLayoutId id="2147483654" r:id="rId16"/>
    <p:sldLayoutId id="214748365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33856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Statues along the edge of a bridge">
            <a:extLst>
              <a:ext uri="{FF2B5EF4-FFF2-40B4-BE49-F238E27FC236}">
                <a16:creationId xmlns:a16="http://schemas.microsoft.com/office/drawing/2014/main" id="{C260DAAE-F925-11DA-1392-452BA0DFE2E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552"/>
                    </a14:imgEffect>
                    <a14:imgEffect>
                      <a14:saturation sat="76000"/>
                    </a14:imgEffect>
                    <a14:imgEffect>
                      <a14:brightnessContrast bright="-13000" contrast="21000"/>
                    </a14:imgEffect>
                  </a14:imgLayer>
                </a14:imgProps>
              </a:ext>
            </a:extLst>
          </a:blip>
          <a:srcRect t="91" r="-1" b="90"/>
          <a:stretch>
            <a:fillRect/>
          </a:stretch>
        </p:blipFill>
        <p:spPr>
          <a:xfrm>
            <a:off x="1289143" y="440217"/>
            <a:ext cx="9613711" cy="2327086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7B1341B-74CE-99E1-8A79-DB717AB6E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236976"/>
            <a:ext cx="6867144" cy="2386584"/>
          </a:xfrm>
        </p:spPr>
        <p:txBody>
          <a:bodyPr anchor="b">
            <a:normAutofit/>
          </a:bodyPr>
          <a:lstStyle/>
          <a:p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CIFAR-10 </a:t>
            </a:r>
            <a:b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Classifier with </a:t>
            </a:r>
            <a:r>
              <a:rPr lang="en-US" sz="4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4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US" sz="4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1867331-230D-9C0A-257F-D767A3E56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7648" y="5971032"/>
            <a:ext cx="3776472" cy="530352"/>
          </a:xfrm>
        </p:spPr>
        <p:txBody>
          <a:bodyPr>
            <a:normAutofit/>
          </a:bodyPr>
          <a:lstStyle/>
          <a:p>
            <a:pPr lvl="1"/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by Blaine Swieder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9628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A43F-10C0-60F9-B38E-9B2C0D9F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B9B55-69B6-4742-5CBB-01A6F1C6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418DB-7CDA-CA65-03BF-65D3B9B3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CIFAR-10 Image Classifier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12BDCE-990C-D6F7-F680-455A30FC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</p:txBody>
      </p:sp>
      <p:pic>
        <p:nvPicPr>
          <p:cNvPr id="14" name="Content Placeholder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425E391-25AE-940D-9DDF-AEE3CDE3E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640" y="1191802"/>
            <a:ext cx="5283252" cy="2678273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9DB64B4-90F7-6B72-D99B-20B210ECE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155" y="2530938"/>
            <a:ext cx="5569576" cy="368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4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DE5B-0142-5146-656A-673F73B45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FFE3-10A4-969F-AB10-3E2DC943D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Image size limit details.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Resizing may distort inputs.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augmentation yet.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Improvements: Use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Expand to CIFAR-100 for more classes, and Improve UI aesthetics and robustness.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9A962-B20E-A263-27FD-3239BB59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B740F-FECE-5595-4147-4566E344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8EDFB5-0053-F6FF-C8DD-FB183092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9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560A-F172-4FCC-D8A3-859A78BF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3AF2-0318-FD79-4768-4BF1EB92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listening!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available on my GitHub.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36D8A-4857-E281-0D02-CA81ED9C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51FE1-D100-A3EF-2E34-5EF9D45E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136AD5-3D02-627B-466F-8EAA05D0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7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EFA7-B813-1B36-A3F8-A894AD6A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&amp;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60079-2B0E-CB54-1FA0-A111162F1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 Reviewing Deep Learning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1: Build an end-to-end ML app that classifies images into 10 classes (airplane to truck).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2: Gain practical experience deploying a model, not solely training it.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3: Gain an internship, hence experience.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 Python 3.10,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Convolutional Neural Network (CNN).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1472F-66F0-A29D-470A-4643F2C7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3B3F6-FA3C-8F2C-AD44-11F65B1B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CIFAR-10 Image Classifier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6A745D0-974E-9014-418B-0783237BF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195672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CC28-4921-4300-4FA6-766A23D8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CNN?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96FD7-AD7E-6D66-A5AC-2FDD69DC4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085" y="1352285"/>
            <a:ext cx="10287000" cy="456285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Convolutional Neural Network (CNN) is a deep learning model that specializes in recognizing patterns in visual data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CNN has applications in everything from image classification and medical scans to self-driving cars and surveillance systems.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A2B3B-3CB6-8F4A-E88A-90B42876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3F20-204F-3A7B-3C63-FAC5CB524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CIFAR-10 Image Classifier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AC065D-4B3B-8729-98CA-102B6A30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21B9FB-63E7-BB5C-B596-6EBAEF1D9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983" y="3249350"/>
            <a:ext cx="4686300" cy="296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9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DBAE-436C-DD60-A889-C720F7FC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CIFAR-10 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54BDB-D32F-5688-7D83-21526C5EF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CIFAR-10 is 60,000 32×32 images across 10 classes.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into 50,000 training and 10,000 test images.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uploaded images are resized to 32×32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normalized to mean 0.5, std 0.5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6659-3F04-430F-1383-A314C0BA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281F6-FD0A-9841-3D33-D78ECDE5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CIFAR-10 Image Classifier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7BE25C-4464-21C8-A179-44CAD500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D29883-9561-3852-5FFA-62614784F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742" y="3697745"/>
            <a:ext cx="4428163" cy="230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1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724D-D1F1-3BF4-9A07-7981B5B0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D0B49B-5A86-1D9A-2DA8-E0CF5B9EC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839" y="2263571"/>
            <a:ext cx="9650172" cy="292458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D4A8D-776A-C634-9D21-E730C73A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4C4CA-773A-AED0-1614-E45BD931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8694C7B-AC19-E19C-783A-883FA2E5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6499A-E59A-389E-21D3-73EFFF34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Design: Simple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0B509-5930-19FA-2B69-C7E8E10AC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Lightweight, fast to train.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Sufficient depth for CIFAR-10.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to reduce overfitting.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1B4D9-CF19-72A9-6F0F-0E459596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B53E8-F71C-3BD8-5395-6F2C18F5E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CIFAR-10 Image Classifier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23F461-57B6-0687-8071-50D71E89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410C48-427C-2F85-C7CF-8F44EAA1B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757" y="3429000"/>
            <a:ext cx="9897856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370C-2C40-456B-B0AC-A87532ED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49CA-8BA3-526A-4E33-E299EABA8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(Framework), 5 Epochs, Adam Optimizer, Cross Entropy Loss (Loss Function), Accuracy and Loss (Metrics tracked).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loop consists of a forward pass, compute loss, backpropagation, and optimizer step.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tracked at the end of each epoch.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82.90% accuracy at the end of Epoch 5.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3A5A1-DFC7-D327-5D1A-90F499E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6CA3F-FA9A-2DE6-7543-82CCE7E6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CIFAR-10 Image Classifier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29806E6-4BCE-D412-B9B9-56463A32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849195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70B4F-E0A2-7F32-B3E5-6A67CA35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FC6C33-2DE5-23C3-2A24-953CF9208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9225" y="1444625"/>
            <a:ext cx="6783399" cy="45624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93546-AE79-0C08-B013-B0618419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3A1F6-8EF5-FD53-2F53-683B1B735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CIFAR-10 Image Classifier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AB3877-8ECE-CCB9-F0F2-97D02912B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95541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CED8-9CBD-B7BC-CD1D-BAACC44E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Demo: Web App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30D8-97CA-52C9-C380-6A1074427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uploads an image.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resizes to 32x32 and feeds into model.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return Top-3 class predictions with confidence.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well with images such as classes.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Struggles where image is more complex.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B34CB-5B09-889A-11EC-D485835E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A1BD2-868A-A5FA-56F4-5F111959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CIFAR-10 Image Classifier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5D02E3-CD39-E34B-2495-AE1B2D43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211636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3">
      <a:dk1>
        <a:srgbClr val="000000"/>
      </a:dk1>
      <a:lt1>
        <a:srgbClr val="FFFFFF"/>
      </a:lt1>
      <a:dk2>
        <a:srgbClr val="59512B"/>
      </a:dk2>
      <a:lt2>
        <a:srgbClr val="E7E4E6"/>
      </a:lt2>
      <a:accent1>
        <a:srgbClr val="F8F4EC"/>
      </a:accent1>
      <a:accent2>
        <a:srgbClr val="474134"/>
      </a:accent2>
      <a:accent3>
        <a:srgbClr val="E5E0D8"/>
      </a:accent3>
      <a:accent4>
        <a:srgbClr val="B6A592"/>
      </a:accent4>
      <a:accent5>
        <a:srgbClr val="F4F0ED"/>
      </a:accent5>
      <a:accent6>
        <a:srgbClr val="CEC5A7"/>
      </a:accent6>
      <a:hlink>
        <a:srgbClr val="827D57"/>
      </a:hlink>
      <a:folHlink>
        <a:srgbClr val="867052"/>
      </a:folHlink>
    </a:clrScheme>
    <a:fontScheme name="Custom 31">
      <a:majorFont>
        <a:latin typeface="Felix Titl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y-Design-Berlin-Presentation_Win32_SW_v11" id="{A1E1012F-E9F8-4F40-92C8-C50A5DD6BDB3}" vid="{84DD5023-C7E9-4B03-B2A5-92320E38EF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9B373E-6FDE-4773-A0C6-CDA9846E30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BB8FCA9-2C7D-45A4-87C8-02C272E9F4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741A42-9646-4B63-A6BC-7DA2EE5F87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City design</Template>
  <TotalTime>246</TotalTime>
  <Words>404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Avenir Next LT Pro</vt:lpstr>
      <vt:lpstr>Calibri</vt:lpstr>
      <vt:lpstr>Felix Titling</vt:lpstr>
      <vt:lpstr>Gill Sans Nova Light</vt:lpstr>
      <vt:lpstr>Times New Roman</vt:lpstr>
      <vt:lpstr>Wingdings</vt:lpstr>
      <vt:lpstr>Office Theme</vt:lpstr>
      <vt:lpstr>CIFAR-10  Image Classifier with PyTorch &amp; Streamlit</vt:lpstr>
      <vt:lpstr>Motivation &amp; Goals</vt:lpstr>
      <vt:lpstr>What is a CNN?</vt:lpstr>
      <vt:lpstr>CIFAR-10 Dataset Overview</vt:lpstr>
      <vt:lpstr>Project Overview</vt:lpstr>
      <vt:lpstr>Model Design: Simple CNN</vt:lpstr>
      <vt:lpstr>Training Process</vt:lpstr>
      <vt:lpstr>Training Process</vt:lpstr>
      <vt:lpstr>Live Demo: Web App with Streamlit</vt:lpstr>
      <vt:lpstr>Streamlit Example</vt:lpstr>
      <vt:lpstr>Challenges &amp; Future Work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Blaine Swieder</dc:creator>
  <cp:lastModifiedBy>Blaine Swieder</cp:lastModifiedBy>
  <cp:revision>1</cp:revision>
  <dcterms:created xsi:type="dcterms:W3CDTF">2025-06-13T01:33:57Z</dcterms:created>
  <dcterms:modified xsi:type="dcterms:W3CDTF">2025-06-13T05:40:24Z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