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3" r:id="rId5"/>
    <p:sldId id="285" r:id="rId6"/>
    <p:sldId id="286" r:id="rId7"/>
    <p:sldId id="287" r:id="rId8"/>
    <p:sldId id="294" r:id="rId9"/>
    <p:sldId id="289" r:id="rId10"/>
    <p:sldId id="290" r:id="rId11"/>
    <p:sldId id="291" r:id="rId12"/>
    <p:sldId id="292" r:id="rId13"/>
    <p:sldId id="293" r:id="rId14"/>
    <p:sldId id="295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51B739-8A3E-46A4-BB94-0B730A689042}">
          <p14:sldIdLst>
            <p14:sldId id="283"/>
            <p14:sldId id="285"/>
            <p14:sldId id="286"/>
            <p14:sldId id="287"/>
            <p14:sldId id="294"/>
            <p14:sldId id="289"/>
            <p14:sldId id="290"/>
            <p14:sldId id="291"/>
            <p14:sldId id="292"/>
            <p14:sldId id="293"/>
            <p14:sldId id="295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4CC1D-B921-4B2D-B6EE-D546EEA3CAC7}" v="7" dt="2025-06-13T05:24:17.434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879" autoAdjust="0"/>
  </p:normalViewPr>
  <p:slideViewPr>
    <p:cSldViewPr snapToGrid="0" showGuides="1">
      <p:cViewPr varScale="1">
        <p:scale>
          <a:sx n="70" d="100"/>
          <a:sy n="70" d="100"/>
        </p:scale>
        <p:origin x="1166" y="2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Statues along the edge of a bridge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52"/>
                    </a14:imgEffect>
                    <a14:imgEffect>
                      <a14:saturation sat="76000"/>
                    </a14:imgEffect>
                    <a14:imgEffect>
                      <a14:brightnessContrast bright="-13000" contrast="21000"/>
                    </a14:imgEffect>
                  </a14:imgLayer>
                </a14:imgProps>
              </a:ext>
            </a:extLst>
          </a:blip>
          <a:srcRect t="91" r="-1" b="90"/>
          <a:stretch>
            <a:fillRect/>
          </a:stretch>
        </p:blipFill>
        <p:spPr>
          <a:xfrm>
            <a:off x="1289143" y="440217"/>
            <a:ext cx="9613711" cy="2327086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rmAutofit/>
          </a:bodyPr>
          <a:lstStyle/>
          <a:p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</a:t>
            </a:r>
            <a:b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Classifier with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4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rmAutofit/>
          </a:bodyPr>
          <a:lstStyle/>
          <a:p>
            <a:pPr lvl="1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Blaine Swieder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A43F-10C0-60F9-B38E-9B2C0D9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B9B55-69B6-4742-5CBB-01A6F1C6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18DB-7CDA-CA65-03BF-65D3B9B3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12BDCE-990C-D6F7-F680-455A30FC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14" name="Content Placeholder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25E391-25AE-940D-9DDF-AEE3CDE3E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40" y="1191802"/>
            <a:ext cx="5283252" cy="2678273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DB64B4-90F7-6B72-D99B-20B210EC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155" y="2530938"/>
            <a:ext cx="5569576" cy="368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4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DE5B-0142-5146-656A-673F73B4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FFE3-10A4-969F-AB10-3E2DC943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Image size limit details.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Resizing may distort inputs.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augmentation yet.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Improvements: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Expand to CIFAR-100 for more classes, and Improve UI aesthetics and robustness.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A962-B20E-A263-27FD-3239BB59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740F-FECE-5595-4147-4566E344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8EDFB5-0053-F6FF-C8DD-FB183092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56399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560A-F172-4FCC-D8A3-859A78BF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3AF2-0318-FD79-4768-4BF1EB92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listening!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available on my GitHub.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36D8A-4857-E281-0D02-CA81ED9C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51FE1-D100-A3EF-2E34-5EF9D45E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2422" y="6528816"/>
            <a:ext cx="2572870" cy="2743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136AD5-3D02-627B-466F-8EAA05D0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8240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EFA7-B813-1B36-A3F8-A894AD6A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0079-2B0E-CB54-1FA0-A111162F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Reviewing Deep Learning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1: Build an end-to-end ML app that classifies images into 10 classes (airplane to truck).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2: Gain practical experience deploying a model, not solely training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3: Gain an internship, hence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 3.10,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Convolutional Neural Network (CNN).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1472F-66F0-A29D-470A-4643F2C7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B3F6-FA3C-8F2C-AD44-11F65B1B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A745D0-974E-9014-418B-0783237B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95672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CC28-4921-4300-4FA6-766A23D8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6FD7-AD7E-6D66-A5AC-2FDD69DC4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085" y="1352285"/>
            <a:ext cx="10287000" cy="456285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 (CNN) is a deep learning model that specializes in recognizing patterns in visual data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CNN has applications in everything from image classification and medical scans to self-driving cars and surveillance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A2B3B-3CB6-8F4A-E88A-90B42876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3F20-204F-3A7B-3C63-FAC5CB52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AC065D-4B3B-8729-98CA-102B6A30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1B9FB-63E7-BB5C-B596-6EBAEF1D9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983" y="3249350"/>
            <a:ext cx="468630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9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DBAE-436C-DD60-A889-C720F7F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4BDB-D32F-5688-7D83-21526C5E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is 60,000 32×32 images across 10 classes.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into 50,000 training and 10,000 test images.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uploaded images are resized to 32×32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normalized to mean 0.5, std 0.5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6659-3F04-430F-1383-A314C0BA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81F6-FD0A-9841-3D33-D78ECDE5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7BE25C-4464-21C8-A179-44CAD500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D29883-9561-3852-5FFA-62614784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742" y="3697745"/>
            <a:ext cx="4428163" cy="23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724D-D1F1-3BF4-9A07-7981B5B0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D0B49B-5A86-1D9A-2DA8-E0CF5B9EC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839" y="2263571"/>
            <a:ext cx="9650172" cy="29245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D4A8D-776A-C634-9D21-E730C73A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C4CA-773A-AED0-1614-E45BD931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94C7B-AC19-E19C-783A-883FA2E5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2947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499A-E59A-389E-21D3-73EFFF34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Design: Simple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B509-5930-19FA-2B69-C7E8E10A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fast to train.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depth for CIFAR-10.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 to reduce overfitting.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1B4D9-CF19-72A9-6F0F-0E459596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B53E8-F71C-3BD8-5395-6F2C18F5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23F461-57B6-0687-8071-50D71E89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410C48-427C-2F85-C7CF-8F44EAA1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757" y="3429000"/>
            <a:ext cx="989785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370C-2C40-456B-B0AC-A87532ED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49CA-8BA3-526A-4E33-E299EABA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(Framework), 5 Epochs, Adam Optimizer, Cross Entropy Loss (Loss Function), Accuracy and Loss (Metrics tracked).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loop consists of a forward pass, compute loss, backpropagation, and optimizer step.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tracked at the end of each epoch.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82.90% accuracy at the end of Epoch 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3A5A1-DFC7-D327-5D1A-90F499E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6CA3F-FA9A-2DE6-7543-82CCE7E6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9806E6-4BCE-D412-B9B9-56463A32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84919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70B4F-E0A2-7F32-B3E5-6A67CA35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FC6C33-2DE5-23C3-2A24-953CF920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225" y="1444625"/>
            <a:ext cx="6783399" cy="4562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3546-AE79-0C08-B013-B0618419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A1F6-8EF5-FD53-2F53-683B1B73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AB3877-8ECE-CCB9-F0F2-97D02912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5541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CED8-9CBD-B7BC-CD1D-BAACC44E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Demo: Web App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30D8-97CA-52C9-C380-6A107442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an image.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resizes to 32x32 and feeds into model.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return Top-3 class predictions with confidence.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images such as classes.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where image is more complex.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34CB-5B09-889A-11EC-D485835E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1BD2-868A-A5FA-56F4-5F111959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Image Classifier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5D02E3-CD39-E34B-2495-AE1B2D43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11636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741A42-9646-4B63-A6BC-7DA2EE5F8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City design</Template>
  <TotalTime>251</TotalTime>
  <Words>407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Calibri</vt:lpstr>
      <vt:lpstr>Felix Titling</vt:lpstr>
      <vt:lpstr>Gill Sans Nova Light</vt:lpstr>
      <vt:lpstr>Times New Roman</vt:lpstr>
      <vt:lpstr>Wingdings</vt:lpstr>
      <vt:lpstr>Office Theme</vt:lpstr>
      <vt:lpstr>CIFAR-10  Image Classifier with PyTorch &amp; Streamlit</vt:lpstr>
      <vt:lpstr>Motivation &amp; Goals</vt:lpstr>
      <vt:lpstr>What is a CNN?</vt:lpstr>
      <vt:lpstr>CIFAR-10 Dataset Overview</vt:lpstr>
      <vt:lpstr>Project Overview</vt:lpstr>
      <vt:lpstr>Model Design: Simple CNN</vt:lpstr>
      <vt:lpstr>Training Process</vt:lpstr>
      <vt:lpstr>Training Process</vt:lpstr>
      <vt:lpstr>Live Demo: Web App with Streamlit</vt:lpstr>
      <vt:lpstr>Streamlit Example</vt:lpstr>
      <vt:lpstr>Challenges &amp; Future Work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Blaine Swieder</dc:creator>
  <cp:lastModifiedBy>Blaine Swieder</cp:lastModifiedBy>
  <cp:revision>4</cp:revision>
  <dcterms:created xsi:type="dcterms:W3CDTF">2025-06-13T01:33:57Z</dcterms:created>
  <dcterms:modified xsi:type="dcterms:W3CDTF">2025-06-13T17:47:12Z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