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079944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8" d="100"/>
          <a:sy n="28" d="100"/>
        </p:scale>
        <p:origin x="27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3534924"/>
            <a:ext cx="9179799" cy="7519835"/>
          </a:xfrm>
        </p:spPr>
        <p:txBody>
          <a:bodyPr anchor="b"/>
          <a:lstStyle>
            <a:lvl1pPr algn="ctr">
              <a:defRPr sz="70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11344752"/>
            <a:ext cx="8099822" cy="521488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750" indent="0" algn="ctr">
              <a:buNone/>
              <a:defRPr sz="2360"/>
            </a:lvl2pPr>
            <a:lvl3pPr marL="1080135" indent="0" algn="ctr">
              <a:buNone/>
              <a:defRPr sz="2125"/>
            </a:lvl3pPr>
            <a:lvl4pPr marL="1619885" indent="0" algn="ctr">
              <a:buNone/>
              <a:defRPr sz="1890"/>
            </a:lvl4pPr>
            <a:lvl5pPr marL="2160270" indent="0" algn="ctr">
              <a:buNone/>
              <a:defRPr sz="1890"/>
            </a:lvl5pPr>
            <a:lvl6pPr marL="2700020" indent="0" algn="ctr">
              <a:buNone/>
              <a:defRPr sz="1890"/>
            </a:lvl6pPr>
            <a:lvl7pPr marL="3239770" indent="0" algn="ctr">
              <a:buNone/>
              <a:defRPr sz="1890"/>
            </a:lvl7pPr>
            <a:lvl8pPr marL="3780155" indent="0" algn="ctr">
              <a:buNone/>
              <a:defRPr sz="1890"/>
            </a:lvl8pPr>
            <a:lvl9pPr marL="4319905" indent="0" algn="ctr">
              <a:buNone/>
              <a:defRPr sz="189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94A2-500D-4D94-AE9F-C87A1B949B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D861-76C3-4622-B557-87CCF4F341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94A2-500D-4D94-AE9F-C87A1B949B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D861-76C3-4622-B557-87CCF4F341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1149975"/>
            <a:ext cx="2328699" cy="183045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1149975"/>
            <a:ext cx="6851100" cy="18304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94A2-500D-4D94-AE9F-C87A1B949B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D861-76C3-4622-B557-87CCF4F341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94A2-500D-4D94-AE9F-C87A1B949B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D861-76C3-4622-B557-87CCF4F341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5384888"/>
            <a:ext cx="9314796" cy="8984801"/>
          </a:xfrm>
        </p:spPr>
        <p:txBody>
          <a:bodyPr anchor="b"/>
          <a:lstStyle>
            <a:lvl1pPr>
              <a:defRPr sz="708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14454688"/>
            <a:ext cx="9314796" cy="4724895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750" indent="0">
              <a:buNone/>
              <a:defRPr sz="2360">
                <a:solidFill>
                  <a:schemeClr val="tx1">
                    <a:tint val="75000"/>
                  </a:schemeClr>
                </a:solidFill>
              </a:defRPr>
            </a:lvl2pPr>
            <a:lvl3pPr marL="1080135" indent="0">
              <a:buNone/>
              <a:defRPr sz="2125">
                <a:solidFill>
                  <a:schemeClr val="tx1">
                    <a:tint val="75000"/>
                  </a:schemeClr>
                </a:solidFill>
              </a:defRPr>
            </a:lvl3pPr>
            <a:lvl4pPr marL="161988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6027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7000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77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8015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0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94A2-500D-4D94-AE9F-C87A1B949B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D861-76C3-4622-B557-87CCF4F341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5749874"/>
            <a:ext cx="4589899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5749874"/>
            <a:ext cx="4589899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94A2-500D-4D94-AE9F-C87A1B949B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D861-76C3-4622-B557-87CCF4F341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149979"/>
            <a:ext cx="9314796" cy="41749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5294885"/>
            <a:ext cx="4568805" cy="259494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750" indent="0">
              <a:buNone/>
              <a:defRPr sz="2360" b="1"/>
            </a:lvl2pPr>
            <a:lvl3pPr marL="1080135" indent="0">
              <a:buNone/>
              <a:defRPr sz="2125" b="1"/>
            </a:lvl3pPr>
            <a:lvl4pPr marL="1619885" indent="0">
              <a:buNone/>
              <a:defRPr sz="1890" b="1"/>
            </a:lvl4pPr>
            <a:lvl5pPr marL="2160270" indent="0">
              <a:buNone/>
              <a:defRPr sz="1890" b="1"/>
            </a:lvl5pPr>
            <a:lvl6pPr marL="2700020" indent="0">
              <a:buNone/>
              <a:defRPr sz="1890" b="1"/>
            </a:lvl6pPr>
            <a:lvl7pPr marL="3239770" indent="0">
              <a:buNone/>
              <a:defRPr sz="1890" b="1"/>
            </a:lvl7pPr>
            <a:lvl8pPr marL="3780155" indent="0">
              <a:buNone/>
              <a:defRPr sz="1890" b="1"/>
            </a:lvl8pPr>
            <a:lvl9pPr marL="4319905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7889827"/>
            <a:ext cx="4568805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5294885"/>
            <a:ext cx="4591306" cy="259494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750" indent="0">
              <a:buNone/>
              <a:defRPr sz="2360" b="1"/>
            </a:lvl2pPr>
            <a:lvl3pPr marL="1080135" indent="0">
              <a:buNone/>
              <a:defRPr sz="2125" b="1"/>
            </a:lvl3pPr>
            <a:lvl4pPr marL="1619885" indent="0">
              <a:buNone/>
              <a:defRPr sz="1890" b="1"/>
            </a:lvl4pPr>
            <a:lvl5pPr marL="2160270" indent="0">
              <a:buNone/>
              <a:defRPr sz="1890" b="1"/>
            </a:lvl5pPr>
            <a:lvl6pPr marL="2700020" indent="0">
              <a:buNone/>
              <a:defRPr sz="1890" b="1"/>
            </a:lvl6pPr>
            <a:lvl7pPr marL="3239770" indent="0">
              <a:buNone/>
              <a:defRPr sz="1890" b="1"/>
            </a:lvl7pPr>
            <a:lvl8pPr marL="3780155" indent="0">
              <a:buNone/>
              <a:defRPr sz="1890" b="1"/>
            </a:lvl8pPr>
            <a:lvl9pPr marL="4319905" indent="0">
              <a:buNone/>
              <a:defRPr sz="189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7889827"/>
            <a:ext cx="4591306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94A2-500D-4D94-AE9F-C87A1B949B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D861-76C3-4622-B557-87CCF4F341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94A2-500D-4D94-AE9F-C87A1B949B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D861-76C3-4622-B557-87CCF4F341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94A2-500D-4D94-AE9F-C87A1B949B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D861-76C3-4622-B557-87CCF4F341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439968"/>
            <a:ext cx="3483205" cy="5039889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3109937"/>
            <a:ext cx="5467380" cy="15349662"/>
          </a:xfrm>
        </p:spPr>
        <p:txBody>
          <a:bodyPr/>
          <a:lstStyle>
            <a:lvl1pPr>
              <a:defRPr sz="3780"/>
            </a:lvl1pPr>
            <a:lvl2pPr>
              <a:defRPr sz="3305"/>
            </a:lvl2pPr>
            <a:lvl3pPr>
              <a:defRPr sz="2835"/>
            </a:lvl3pPr>
            <a:lvl4pPr>
              <a:defRPr sz="2360"/>
            </a:lvl4pPr>
            <a:lvl5pPr>
              <a:defRPr sz="2360"/>
            </a:lvl5pPr>
            <a:lvl6pPr>
              <a:defRPr sz="2360"/>
            </a:lvl6pPr>
            <a:lvl7pPr>
              <a:defRPr sz="2360"/>
            </a:lvl7pPr>
            <a:lvl8pPr>
              <a:defRPr sz="2360"/>
            </a:lvl8pPr>
            <a:lvl9pPr>
              <a:defRPr sz="236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6479857"/>
            <a:ext cx="3483205" cy="12004738"/>
          </a:xfrm>
        </p:spPr>
        <p:txBody>
          <a:bodyPr/>
          <a:lstStyle>
            <a:lvl1pPr marL="0" indent="0">
              <a:buNone/>
              <a:defRPr sz="1890"/>
            </a:lvl1pPr>
            <a:lvl2pPr marL="539750" indent="0">
              <a:buNone/>
              <a:defRPr sz="1655"/>
            </a:lvl2pPr>
            <a:lvl3pPr marL="1080135" indent="0">
              <a:buNone/>
              <a:defRPr sz="1415"/>
            </a:lvl3pPr>
            <a:lvl4pPr marL="1619885" indent="0">
              <a:buNone/>
              <a:defRPr sz="1180"/>
            </a:lvl4pPr>
            <a:lvl5pPr marL="2160270" indent="0">
              <a:buNone/>
              <a:defRPr sz="1180"/>
            </a:lvl5pPr>
            <a:lvl6pPr marL="2700020" indent="0">
              <a:buNone/>
              <a:defRPr sz="1180"/>
            </a:lvl6pPr>
            <a:lvl7pPr marL="3239770" indent="0">
              <a:buNone/>
              <a:defRPr sz="1180"/>
            </a:lvl7pPr>
            <a:lvl8pPr marL="3780155" indent="0">
              <a:buNone/>
              <a:defRPr sz="1180"/>
            </a:lvl8pPr>
            <a:lvl9pPr marL="4319905" indent="0">
              <a:buNone/>
              <a:defRPr sz="118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94A2-500D-4D94-AE9F-C87A1B949B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D861-76C3-4622-B557-87CCF4F341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439968"/>
            <a:ext cx="3483205" cy="5039889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3109937"/>
            <a:ext cx="5467380" cy="1534966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750" indent="0">
              <a:buNone/>
              <a:defRPr sz="3305"/>
            </a:lvl2pPr>
            <a:lvl3pPr marL="1080135" indent="0">
              <a:buNone/>
              <a:defRPr sz="2835"/>
            </a:lvl3pPr>
            <a:lvl4pPr marL="1619885" indent="0">
              <a:buNone/>
              <a:defRPr sz="2360"/>
            </a:lvl4pPr>
            <a:lvl5pPr marL="2160270" indent="0">
              <a:buNone/>
              <a:defRPr sz="2360"/>
            </a:lvl5pPr>
            <a:lvl6pPr marL="2700020" indent="0">
              <a:buNone/>
              <a:defRPr sz="2360"/>
            </a:lvl6pPr>
            <a:lvl7pPr marL="3239770" indent="0">
              <a:buNone/>
              <a:defRPr sz="2360"/>
            </a:lvl7pPr>
            <a:lvl8pPr marL="3780155" indent="0">
              <a:buNone/>
              <a:defRPr sz="2360"/>
            </a:lvl8pPr>
            <a:lvl9pPr marL="4319905" indent="0">
              <a:buNone/>
              <a:defRPr sz="236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6479857"/>
            <a:ext cx="3483205" cy="12004738"/>
          </a:xfrm>
        </p:spPr>
        <p:txBody>
          <a:bodyPr/>
          <a:lstStyle>
            <a:lvl1pPr marL="0" indent="0">
              <a:buNone/>
              <a:defRPr sz="1890"/>
            </a:lvl1pPr>
            <a:lvl2pPr marL="539750" indent="0">
              <a:buNone/>
              <a:defRPr sz="1655"/>
            </a:lvl2pPr>
            <a:lvl3pPr marL="1080135" indent="0">
              <a:buNone/>
              <a:defRPr sz="1415"/>
            </a:lvl3pPr>
            <a:lvl4pPr marL="1619885" indent="0">
              <a:buNone/>
              <a:defRPr sz="1180"/>
            </a:lvl4pPr>
            <a:lvl5pPr marL="2160270" indent="0">
              <a:buNone/>
              <a:defRPr sz="1180"/>
            </a:lvl5pPr>
            <a:lvl6pPr marL="2700020" indent="0">
              <a:buNone/>
              <a:defRPr sz="1180"/>
            </a:lvl6pPr>
            <a:lvl7pPr marL="3239770" indent="0">
              <a:buNone/>
              <a:defRPr sz="1180"/>
            </a:lvl7pPr>
            <a:lvl8pPr marL="3780155" indent="0">
              <a:buNone/>
              <a:defRPr sz="1180"/>
            </a:lvl8pPr>
            <a:lvl9pPr marL="4319905" indent="0">
              <a:buNone/>
              <a:defRPr sz="118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294A2-500D-4D94-AE9F-C87A1B949B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D861-76C3-4622-B557-87CCF4F341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1149979"/>
            <a:ext cx="9314796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5749874"/>
            <a:ext cx="9314796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20019564"/>
            <a:ext cx="2429947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294A2-500D-4D94-AE9F-C87A1B949B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20019564"/>
            <a:ext cx="364492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20019564"/>
            <a:ext cx="2429947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2D861-76C3-4622-B557-87CCF4F3418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80135" rtl="0" eaLnBrk="1" latinLnBrk="0" hangingPunct="1">
        <a:lnSpc>
          <a:spcPct val="90000"/>
        </a:lnSpc>
        <a:spcBef>
          <a:spcPct val="0"/>
        </a:spcBef>
        <a:buNone/>
        <a:defRPr sz="51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1080135" rtl="0" eaLnBrk="1" latinLnBrk="0" hangingPunct="1">
        <a:lnSpc>
          <a:spcPct val="90000"/>
        </a:lnSpc>
        <a:spcBef>
          <a:spcPts val="1180"/>
        </a:spcBef>
        <a:buFont typeface="Arial" panose="020B0604020202020204" pitchFamily="34" charset="0"/>
        <a:buChar char="•"/>
        <a:defRPr sz="3305" kern="1200">
          <a:solidFill>
            <a:schemeClr val="tx1"/>
          </a:solidFill>
          <a:latin typeface="+mn-lt"/>
          <a:ea typeface="+mn-ea"/>
          <a:cs typeface="+mn-cs"/>
        </a:defRPr>
      </a:lvl1pPr>
      <a:lvl2pPr marL="810260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50010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3pPr>
      <a:lvl4pPr marL="1889760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4pPr>
      <a:lvl5pPr marL="2430145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5pPr>
      <a:lvl6pPr marL="2969895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6pPr>
      <a:lvl7pPr marL="3510280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7pPr>
      <a:lvl8pPr marL="4050030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8pPr>
      <a:lvl9pPr marL="4589780" indent="-269875" algn="l" defTabSz="1080135" rtl="0" eaLnBrk="1" latinLnBrk="0" hangingPunct="1">
        <a:lnSpc>
          <a:spcPct val="90000"/>
        </a:lnSpc>
        <a:spcBef>
          <a:spcPts val="590"/>
        </a:spcBef>
        <a:buFont typeface="Arial" panose="020B0604020202020204" pitchFamily="34" charset="0"/>
        <a:buChar char="•"/>
        <a:defRPr sz="2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3pPr>
      <a:lvl4pPr marL="1619885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5pPr>
      <a:lvl6pPr marL="2700020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6pPr>
      <a:lvl7pPr marL="3239770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7pPr>
      <a:lvl8pPr marL="3780155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8pPr>
      <a:lvl9pPr marL="4319905" algn="l" defTabSz="1080135" rtl="0" eaLnBrk="1" latinLnBrk="0" hangingPunct="1">
        <a:defRPr sz="2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46881" y="2574805"/>
            <a:ext cx="3349269" cy="54939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黑体" panose="02010600030101010101" pitchFamily="49" charset="-122"/>
                <a:ea typeface="黑体" panose="02010600030101010101" pitchFamily="49" charset="-122"/>
              </a:rPr>
              <a:t>宿舍纪律管理系统</a:t>
            </a:r>
            <a:endParaRPr lang="en-US" altLang="zh-CN" sz="2400" dirty="0">
              <a:solidFill>
                <a:schemeClr val="bg1"/>
              </a:solidFill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6810" y="4178300"/>
            <a:ext cx="7941310" cy="1702435"/>
          </a:xfrm>
        </p:spPr>
        <p:txBody>
          <a:bodyPr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en-US" altLang="zh-CN" sz="2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24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宿舍纪律管理耗费精力较多，且耗时长，管理不全面，导致讲话情况严重</a:t>
            </a:r>
            <a:endParaRPr kumimoji="0" lang="en-US" altLang="zh-CN" sz="2400" b="0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意义：可减轻宿管老师巡查负担，营造良好的睡眠环境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523897" y="3408183"/>
            <a:ext cx="3349269" cy="549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10801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一、研究背景及意义</a:t>
            </a:r>
            <a:endParaRPr lang="zh-CN" altLang="en-US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523897" y="6340702"/>
            <a:ext cx="3349269" cy="549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10801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二、研究方法及过程</a:t>
            </a:r>
            <a:endParaRPr lang="zh-CN" altLang="en-US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副标题 2"/>
          <p:cNvSpPr txBox="1"/>
          <p:nvPr/>
        </p:nvSpPr>
        <p:spPr>
          <a:xfrm>
            <a:off x="1752390" y="7256886"/>
            <a:ext cx="2726466" cy="1254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80135" rtl="0" eaLnBrk="1" latinLnBrk="0" hangingPunct="1">
              <a:lnSpc>
                <a:spcPct val="90000"/>
              </a:lnSpc>
              <a:spcBef>
                <a:spcPts val="1180"/>
              </a:spcBef>
              <a:buFont typeface="Arial" panose="020B0604020202020204" pitchFamily="34" charset="0"/>
              <a:buNone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50" indent="0" algn="ctr" defTabSz="1080135" rtl="0" eaLnBrk="1" latinLnBrk="0" hangingPunct="1">
              <a:lnSpc>
                <a:spcPct val="90000"/>
              </a:lnSpc>
              <a:spcBef>
                <a:spcPts val="590"/>
              </a:spcBef>
              <a:buFont typeface="Arial" panose="020B0604020202020204" pitchFamily="34" charset="0"/>
              <a:buNone/>
              <a:defRPr sz="2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135" indent="0" algn="ctr" defTabSz="1080135" rtl="0" eaLnBrk="1" latinLnBrk="0" hangingPunct="1">
              <a:lnSpc>
                <a:spcPct val="90000"/>
              </a:lnSpc>
              <a:spcBef>
                <a:spcPts val="590"/>
              </a:spcBef>
              <a:buFont typeface="Arial" panose="020B0604020202020204" pitchFamily="34" charset="0"/>
              <a:buNone/>
              <a:defRPr sz="2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9885" indent="0" algn="ctr" defTabSz="1080135" rtl="0" eaLnBrk="1" latinLnBrk="0" hangingPunct="1">
              <a:lnSpc>
                <a:spcPct val="90000"/>
              </a:lnSpc>
              <a:spcBef>
                <a:spcPts val="590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0" algn="ctr" defTabSz="1080135" rtl="0" eaLnBrk="1" latinLnBrk="0" hangingPunct="1">
              <a:lnSpc>
                <a:spcPct val="90000"/>
              </a:lnSpc>
              <a:spcBef>
                <a:spcPts val="590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00020" indent="0" algn="ctr" defTabSz="1080135" rtl="0" eaLnBrk="1" latinLnBrk="0" hangingPunct="1">
              <a:lnSpc>
                <a:spcPct val="90000"/>
              </a:lnSpc>
              <a:spcBef>
                <a:spcPts val="590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9770" indent="0" algn="ctr" defTabSz="1080135" rtl="0" eaLnBrk="1" latinLnBrk="0" hangingPunct="1">
              <a:lnSpc>
                <a:spcPct val="90000"/>
              </a:lnSpc>
              <a:spcBef>
                <a:spcPts val="590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155" indent="0" algn="ctr" defTabSz="1080135" rtl="0" eaLnBrk="1" latinLnBrk="0" hangingPunct="1">
              <a:lnSpc>
                <a:spcPct val="90000"/>
              </a:lnSpc>
              <a:spcBef>
                <a:spcPts val="590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9905" indent="0" algn="ctr" defTabSz="1080135" rtl="0" eaLnBrk="1" latinLnBrk="0" hangingPunct="1">
              <a:lnSpc>
                <a:spcPct val="90000"/>
              </a:lnSpc>
              <a:spcBef>
                <a:spcPts val="590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方法一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通过实验，记录噪音波形，为算法提供数据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副标题 2"/>
          <p:cNvSpPr txBox="1"/>
          <p:nvPr/>
        </p:nvSpPr>
        <p:spPr>
          <a:xfrm>
            <a:off x="7038526" y="7257089"/>
            <a:ext cx="2726466" cy="1254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80135" rtl="0" eaLnBrk="1" latinLnBrk="0" hangingPunct="1">
              <a:lnSpc>
                <a:spcPct val="90000"/>
              </a:lnSpc>
              <a:spcBef>
                <a:spcPts val="1180"/>
              </a:spcBef>
              <a:buFont typeface="Arial" panose="020B0604020202020204" pitchFamily="34" charset="0"/>
              <a:buNone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50" indent="0" algn="ctr" defTabSz="1080135" rtl="0" eaLnBrk="1" latinLnBrk="0" hangingPunct="1">
              <a:lnSpc>
                <a:spcPct val="90000"/>
              </a:lnSpc>
              <a:spcBef>
                <a:spcPts val="590"/>
              </a:spcBef>
              <a:buFont typeface="Arial" panose="020B0604020202020204" pitchFamily="34" charset="0"/>
              <a:buNone/>
              <a:defRPr sz="2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135" indent="0" algn="ctr" defTabSz="1080135" rtl="0" eaLnBrk="1" latinLnBrk="0" hangingPunct="1">
              <a:lnSpc>
                <a:spcPct val="90000"/>
              </a:lnSpc>
              <a:spcBef>
                <a:spcPts val="590"/>
              </a:spcBef>
              <a:buFont typeface="Arial" panose="020B0604020202020204" pitchFamily="34" charset="0"/>
              <a:buNone/>
              <a:defRPr sz="2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9885" indent="0" algn="ctr" defTabSz="1080135" rtl="0" eaLnBrk="1" latinLnBrk="0" hangingPunct="1">
              <a:lnSpc>
                <a:spcPct val="90000"/>
              </a:lnSpc>
              <a:spcBef>
                <a:spcPts val="590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0" algn="ctr" defTabSz="1080135" rtl="0" eaLnBrk="1" latinLnBrk="0" hangingPunct="1">
              <a:lnSpc>
                <a:spcPct val="90000"/>
              </a:lnSpc>
              <a:spcBef>
                <a:spcPts val="590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00020" indent="0" algn="ctr" defTabSz="1080135" rtl="0" eaLnBrk="1" latinLnBrk="0" hangingPunct="1">
              <a:lnSpc>
                <a:spcPct val="90000"/>
              </a:lnSpc>
              <a:spcBef>
                <a:spcPts val="590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9770" indent="0" algn="ctr" defTabSz="1080135" rtl="0" eaLnBrk="1" latinLnBrk="0" hangingPunct="1">
              <a:lnSpc>
                <a:spcPct val="90000"/>
              </a:lnSpc>
              <a:spcBef>
                <a:spcPts val="590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155" indent="0" algn="ctr" defTabSz="1080135" rtl="0" eaLnBrk="1" latinLnBrk="0" hangingPunct="1">
              <a:lnSpc>
                <a:spcPct val="90000"/>
              </a:lnSpc>
              <a:spcBef>
                <a:spcPts val="590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9905" indent="0" algn="ctr" defTabSz="1080135" rtl="0" eaLnBrk="1" latinLnBrk="0" hangingPunct="1">
              <a:lnSpc>
                <a:spcPct val="90000"/>
              </a:lnSpc>
              <a:spcBef>
                <a:spcPts val="590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方法二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使用代码把想象变为现实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标题 1"/>
          <p:cNvSpPr txBox="1"/>
          <p:nvPr/>
        </p:nvSpPr>
        <p:spPr>
          <a:xfrm>
            <a:off x="571803" y="10928281"/>
            <a:ext cx="3349269" cy="549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10801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三、研究成果</a:t>
            </a:r>
            <a:endParaRPr lang="zh-CN" altLang="en-US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副标题 2"/>
          <p:cNvSpPr txBox="1"/>
          <p:nvPr/>
        </p:nvSpPr>
        <p:spPr>
          <a:xfrm>
            <a:off x="1194606" y="11503921"/>
            <a:ext cx="8949630" cy="1046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80135" rtl="0" eaLnBrk="1" latinLnBrk="0" hangingPunct="1">
              <a:lnSpc>
                <a:spcPct val="90000"/>
              </a:lnSpc>
              <a:spcBef>
                <a:spcPts val="1180"/>
              </a:spcBef>
              <a:buFont typeface="Arial" panose="020B0604020202020204" pitchFamily="34" charset="0"/>
              <a:buNone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50" indent="0" algn="ctr" defTabSz="1080135" rtl="0" eaLnBrk="1" latinLnBrk="0" hangingPunct="1">
              <a:lnSpc>
                <a:spcPct val="90000"/>
              </a:lnSpc>
              <a:spcBef>
                <a:spcPts val="590"/>
              </a:spcBef>
              <a:buFont typeface="Arial" panose="020B0604020202020204" pitchFamily="34" charset="0"/>
              <a:buNone/>
              <a:defRPr sz="2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135" indent="0" algn="ctr" defTabSz="1080135" rtl="0" eaLnBrk="1" latinLnBrk="0" hangingPunct="1">
              <a:lnSpc>
                <a:spcPct val="90000"/>
              </a:lnSpc>
              <a:spcBef>
                <a:spcPts val="590"/>
              </a:spcBef>
              <a:buFont typeface="Arial" panose="020B0604020202020204" pitchFamily="34" charset="0"/>
              <a:buNone/>
              <a:defRPr sz="2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9885" indent="0" algn="ctr" defTabSz="1080135" rtl="0" eaLnBrk="1" latinLnBrk="0" hangingPunct="1">
              <a:lnSpc>
                <a:spcPct val="90000"/>
              </a:lnSpc>
              <a:spcBef>
                <a:spcPts val="590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0" algn="ctr" defTabSz="1080135" rtl="0" eaLnBrk="1" latinLnBrk="0" hangingPunct="1">
              <a:lnSpc>
                <a:spcPct val="90000"/>
              </a:lnSpc>
              <a:spcBef>
                <a:spcPts val="590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00020" indent="0" algn="ctr" defTabSz="1080135" rtl="0" eaLnBrk="1" latinLnBrk="0" hangingPunct="1">
              <a:lnSpc>
                <a:spcPct val="90000"/>
              </a:lnSpc>
              <a:spcBef>
                <a:spcPts val="590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9770" indent="0" algn="ctr" defTabSz="1080135" rtl="0" eaLnBrk="1" latinLnBrk="0" hangingPunct="1">
              <a:lnSpc>
                <a:spcPct val="90000"/>
              </a:lnSpc>
              <a:spcBef>
                <a:spcPts val="590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155" indent="0" algn="ctr" defTabSz="1080135" rtl="0" eaLnBrk="1" latinLnBrk="0" hangingPunct="1">
              <a:lnSpc>
                <a:spcPct val="90000"/>
              </a:lnSpc>
              <a:spcBef>
                <a:spcPts val="590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9905" indent="0" algn="ctr" defTabSz="1080135" rtl="0" eaLnBrk="1" latinLnBrk="0" hangingPunct="1">
              <a:lnSpc>
                <a:spcPct val="90000"/>
              </a:lnSpc>
              <a:spcBef>
                <a:spcPts val="590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目前，我们已使用掌控板做出实验装置，并在继续开发。该装置可以检测讲话声音并记录时间以及证据。在基础功能上还增加了降噪等功能。项目也在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Github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上有开源项目，欢迎大家在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Github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上对项目提出改进意见。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标题 1"/>
          <p:cNvSpPr txBox="1"/>
          <p:nvPr/>
        </p:nvSpPr>
        <p:spPr>
          <a:xfrm>
            <a:off x="571803" y="17847687"/>
            <a:ext cx="3349269" cy="5493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10801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0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四、本研究创新性</a:t>
            </a:r>
            <a:endParaRPr lang="zh-CN" altLang="en-US" sz="24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副标题 2"/>
          <p:cNvSpPr txBox="1"/>
          <p:nvPr/>
        </p:nvSpPr>
        <p:spPr>
          <a:xfrm>
            <a:off x="1194606" y="18397082"/>
            <a:ext cx="8949630" cy="549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080135" rtl="0" eaLnBrk="1" latinLnBrk="0" hangingPunct="1">
              <a:lnSpc>
                <a:spcPct val="90000"/>
              </a:lnSpc>
              <a:spcBef>
                <a:spcPts val="1180"/>
              </a:spcBef>
              <a:buFont typeface="Arial" panose="020B0604020202020204" pitchFamily="34" charset="0"/>
              <a:buNone/>
              <a:defRPr sz="28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9750" indent="0" algn="ctr" defTabSz="1080135" rtl="0" eaLnBrk="1" latinLnBrk="0" hangingPunct="1">
              <a:lnSpc>
                <a:spcPct val="90000"/>
              </a:lnSpc>
              <a:spcBef>
                <a:spcPts val="590"/>
              </a:spcBef>
              <a:buFont typeface="Arial" panose="020B0604020202020204" pitchFamily="34" charset="0"/>
              <a:buNone/>
              <a:defRPr sz="2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135" indent="0" algn="ctr" defTabSz="1080135" rtl="0" eaLnBrk="1" latinLnBrk="0" hangingPunct="1">
              <a:lnSpc>
                <a:spcPct val="90000"/>
              </a:lnSpc>
              <a:spcBef>
                <a:spcPts val="590"/>
              </a:spcBef>
              <a:buFont typeface="Arial" panose="020B0604020202020204" pitchFamily="34" charset="0"/>
              <a:buNone/>
              <a:defRPr sz="2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9885" indent="0" algn="ctr" defTabSz="1080135" rtl="0" eaLnBrk="1" latinLnBrk="0" hangingPunct="1">
              <a:lnSpc>
                <a:spcPct val="90000"/>
              </a:lnSpc>
              <a:spcBef>
                <a:spcPts val="590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60270" indent="0" algn="ctr" defTabSz="1080135" rtl="0" eaLnBrk="1" latinLnBrk="0" hangingPunct="1">
              <a:lnSpc>
                <a:spcPct val="90000"/>
              </a:lnSpc>
              <a:spcBef>
                <a:spcPts val="590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00020" indent="0" algn="ctr" defTabSz="1080135" rtl="0" eaLnBrk="1" latinLnBrk="0" hangingPunct="1">
              <a:lnSpc>
                <a:spcPct val="90000"/>
              </a:lnSpc>
              <a:spcBef>
                <a:spcPts val="590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39770" indent="0" algn="ctr" defTabSz="1080135" rtl="0" eaLnBrk="1" latinLnBrk="0" hangingPunct="1">
              <a:lnSpc>
                <a:spcPct val="90000"/>
              </a:lnSpc>
              <a:spcBef>
                <a:spcPts val="590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80155" indent="0" algn="ctr" defTabSz="1080135" rtl="0" eaLnBrk="1" latinLnBrk="0" hangingPunct="1">
              <a:lnSpc>
                <a:spcPct val="90000"/>
              </a:lnSpc>
              <a:spcBef>
                <a:spcPts val="590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9905" indent="0" algn="ctr" defTabSz="1080135" rtl="0" eaLnBrk="1" latinLnBrk="0" hangingPunct="1">
              <a:lnSpc>
                <a:spcPct val="90000"/>
              </a:lnSpc>
              <a:spcBef>
                <a:spcPts val="590"/>
              </a:spcBef>
              <a:buFont typeface="Arial" panose="020B0604020202020204" pitchFamily="34" charset="0"/>
              <a:buNone/>
              <a:defRPr sz="189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将声音识别技术应用在宿舍管理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8" name="图片 27" descr="ARDUINO"/>
          <p:cNvPicPr>
            <a:picLocks noChangeAspect="1"/>
          </p:cNvPicPr>
          <p:nvPr/>
        </p:nvPicPr>
        <p:blipFill>
          <a:blip r:embed="rId1"/>
          <a:srcRect b="50960"/>
          <a:stretch>
            <a:fillRect/>
          </a:stretch>
        </p:blipFill>
        <p:spPr>
          <a:xfrm>
            <a:off x="6109335" y="8989060"/>
            <a:ext cx="2451735" cy="15252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660" y="8949055"/>
            <a:ext cx="2881630" cy="1605280"/>
          </a:xfrm>
          <a:prstGeom prst="rect">
            <a:avLst/>
          </a:prstGeom>
        </p:spPr>
      </p:pic>
      <p:pic>
        <p:nvPicPr>
          <p:cNvPr id="12" name="图片 11" descr="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05" y="13298170"/>
            <a:ext cx="4168775" cy="20370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250</Words>
  <Application>WPS 演示</Application>
  <PresentationFormat>自定义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1" baseType="lpstr">
      <vt:lpstr>Arial</vt:lpstr>
      <vt:lpstr>宋体</vt:lpstr>
      <vt:lpstr>Wingdings</vt:lpstr>
      <vt:lpstr>黑体</vt:lpstr>
      <vt:lpstr>微软雅黑</vt:lpstr>
      <vt:lpstr>Arial Unicode MS</vt:lpstr>
      <vt:lpstr>等线 Light</vt:lpstr>
      <vt:lpstr>Calibri Light</vt:lpstr>
      <vt:lpstr>等线</vt:lpstr>
      <vt:lpstr>Calibri</vt:lpstr>
      <vt:lpstr>字心坊诗雅体常规体</vt:lpstr>
      <vt:lpstr>华康魏碑W7(P)</vt:lpstr>
      <vt:lpstr>华康魏碑W7</vt:lpstr>
      <vt:lpstr>仿宋</vt:lpstr>
      <vt:lpstr>仿宋_GB2312</vt:lpstr>
      <vt:lpstr>中華民國字體</vt:lpstr>
      <vt:lpstr>华文中宋</vt:lpstr>
      <vt:lpstr>华文仿宋</vt:lpstr>
      <vt:lpstr>华文宋体</vt:lpstr>
      <vt:lpstr>Office 主题​​</vt:lpstr>
      <vt:lpstr>宿舍纪律管理系统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庆莹</dc:creator>
  <cp:lastModifiedBy>一马平川</cp:lastModifiedBy>
  <cp:revision>7</cp:revision>
  <dcterms:created xsi:type="dcterms:W3CDTF">2024-03-27T13:23:00Z</dcterms:created>
  <dcterms:modified xsi:type="dcterms:W3CDTF">2024-04-12T16:26:48Z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2052-11.1.0.9995</vt:lpwstr>
  </property>
</Properties>
</file>