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59" r:id="rId4"/>
    <p:sldId id="279" r:id="rId5"/>
    <p:sldId id="273" r:id="rId6"/>
    <p:sldId id="277" r:id="rId7"/>
    <p:sldId id="260" r:id="rId8"/>
    <p:sldId id="282" r:id="rId9"/>
    <p:sldId id="261" r:id="rId10"/>
    <p:sldId id="280" r:id="rId11"/>
    <p:sldId id="281" r:id="rId12"/>
    <p:sldId id="284" r:id="rId13"/>
    <p:sldId id="275" r:id="rId14"/>
    <p:sldId id="283" r:id="rId15"/>
    <p:sldId id="263" r:id="rId16"/>
    <p:sldId id="276" r:id="rId17"/>
    <p:sldId id="264" r:id="rId18"/>
    <p:sldId id="266" r:id="rId19"/>
    <p:sldId id="262" r:id="rId20"/>
    <p:sldId id="268" r:id="rId21"/>
    <p:sldId id="267" r:id="rId22"/>
    <p:sldId id="269" r:id="rId23"/>
    <p:sldId id="270" r:id="rId24"/>
    <p:sldId id="271" r:id="rId25"/>
    <p:sldId id="272" r:id="rId26"/>
    <p:sldId id="257" r:id="rId27"/>
    <p:sldId id="274" r:id="rId28"/>
    <p:sldId id="285" r:id="rId29"/>
    <p:sldId id="286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87" r:id="rId38"/>
    <p:sldId id="295" r:id="rId39"/>
    <p:sldId id="297" r:id="rId40"/>
    <p:sldId id="307" r:id="rId41"/>
    <p:sldId id="308" r:id="rId42"/>
    <p:sldId id="309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10" r:id="rId5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1313"/>
    <a:srgbClr val="000000"/>
    <a:srgbClr val="1BA98B"/>
    <a:srgbClr val="17BFAF"/>
    <a:srgbClr val="12BE8D"/>
    <a:srgbClr val="0EBC97"/>
    <a:srgbClr val="00CA9A"/>
    <a:srgbClr val="68DFC3"/>
    <a:srgbClr val="00654D"/>
    <a:srgbClr val="019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64" autoAdjust="0"/>
    <p:restoredTop sz="94660"/>
  </p:normalViewPr>
  <p:slideViewPr>
    <p:cSldViewPr snapToGrid="0">
      <p:cViewPr varScale="1">
        <p:scale>
          <a:sx n="59" d="100"/>
          <a:sy n="59" d="100"/>
        </p:scale>
        <p:origin x="12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B8AC67-2A17-7E69-E5AE-CC0CFE623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7DBDA1-C5EE-03E0-2DBB-C1026E693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62DE43-5993-AD14-863F-C3D3E51C6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73958F-E609-3B3B-0564-9496E8379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F0D020-A6F6-BBE9-78BF-F3D4A4D99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2164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C5A3F-2609-DA54-4DF5-2C76FE4B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E60200-1A0F-945D-859F-B5D33C2E9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6AB6E4-D09B-B710-A409-BBAB0A8D5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3372C9-FA5E-ED5E-3A92-1E50ACF71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6C6C50-F662-4385-D9A5-E0837BADE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972895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1FBBB76-83AB-0704-F166-F6CA7F22E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C22936E-ACD2-EF50-7F78-B5768AFED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45AD1D-254A-DAC9-8AD5-0F2EA6BF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E9E3FF-8FD8-A669-968B-DF105085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AE615C-9E44-4C4C-A7FB-9CE0C8B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4606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07322-48A3-93ED-A32B-22BC38F3C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AF0E3-6298-847B-B32D-67E9EB1EA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1562E9-4DAB-587E-BD96-C8A1801C9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E3F572-D84F-D783-CA4D-5A5EFB58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8B21D5-F387-70E9-8BB6-05264B22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154997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9D376-6051-0AFA-151E-5B98C879B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412940-8EA7-3C74-0A3E-8792F6B7F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DFFD89-2C63-4B1E-386A-6CDE778C5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7BE1CD-0533-3241-BCD9-4C33D7F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3994DA5-5873-84F5-96C2-5D4EE999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01099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D4FFDE-E96A-4304-2464-E145B753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EEA8B-D3DE-298B-4D4F-D143CAB0A0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727DA8-729C-C87C-8EE0-403953232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BF6592-67C4-5CFE-E246-ED5BD9E9D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E5012AC-87C6-A2C1-CFFA-2D49388F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D5ABD1-C58F-2063-6E40-FACF533E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1776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B27FCB-CCA9-6741-06F9-D28A6454F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15CC01-2496-D50F-9F7B-8A0A5B80B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9776C77-59CA-28AC-6634-30F3C89CB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90EA7A3-3CB4-FB44-4D8E-02F015639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CA371C6-F335-CD23-DB60-84805FE22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AA544C-FF6D-7B30-9E35-9C1F7DD1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AE83BE-580C-23C0-F036-896E227FD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D21D1A-E738-71B0-46CF-98F9EA078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24169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C3B5F-CE7A-34C1-ACAA-46BC763D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5BF46A5-DA24-D02E-7DCD-0581A0AA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46DAA09-ECFB-8369-580E-DCA6F9CC1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13D617-A019-69E9-3F65-D9DC40F5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46640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016E4BD-E3C0-F2B6-8D59-3AA25390E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EB90C54-FA94-AC7E-3628-BA114144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8B157B-931E-2517-F11D-4B65F21B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8248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20C92-AA6E-9242-77D1-1252A169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708D31-4227-61B7-5394-3DE239A96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3B6D1E-06B8-6C38-8A50-810F83C0B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D7B543-02A6-1409-1B19-953BB9FA3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9A5568-80CC-048D-631C-363287253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2AF1E2-36B5-D01C-89FC-5ED58B90F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3283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F97EFD-3F1F-6460-6C0A-DDFD0BD61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AF4F4E-6A13-38AF-E8A3-2801087487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740A68-2847-AEA9-7556-F230AAA36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21CAED-0BE6-BA10-A8D5-D27A4A7FA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3B4C7D-A85F-CD02-4CC2-7BFC795C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01571F1-6F5D-C83B-9AB9-A7357D82E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94354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6FDF4DA-B451-9D17-AC44-FE0FAC4A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07D34A-8FD9-0A9F-B5CC-B6A149380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8CE1F3-B008-C901-2038-F2B971799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3C132-4EE9-4A33-B991-6C4423742A23}" type="datetimeFigureOut">
              <a:rPr lang="ca-ES" smtClean="0"/>
              <a:t>16/8/2025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401240-EFDD-474D-BDCF-2397EDAD5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0D9844-6360-E54A-3242-2B35C05CF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04627-3CA0-4EFD-ADB3-36A4906E6E72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8643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B76F766-A371-F995-700F-15335942FA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53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0480CCC-3D2A-CD5C-70C7-0F26DD3D30E3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61F2D2D-7823-2389-E7D7-88BC86B40528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solidFill>
              <a:srgbClr val="BE82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471E25B-D8D2-E325-810B-FBF628392EB5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solidFill>
              <a:srgbClr val="BE82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F0A9158A-0647-A891-070C-65949C9BEA4A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rgbClr val="D5A7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22F8FAC-D625-A702-3155-4C7677DCEF96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666489D-B4C4-CFDD-31C0-00790D73425A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6F16DE8-97DC-889E-362C-FA1B4F0A0A5D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67C8E7B-9736-EBC1-145A-DA6A716512F9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AFB9C0FA-D9F9-F882-E5DC-716F9655B89A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08B94A5-A892-FA7E-FFC4-CE827A931CFB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F091793-131B-E16C-0EC7-8A5F8F65A40C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1D150D1-8B98-B9B7-43C6-57F00328110E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44A6D6D-BCCB-8B16-8696-D928DF022294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ECB0F6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F2868CEB-F28C-8622-A935-1303732FC35D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5472AC7B-5121-AC37-78D6-D9E391D37CBF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5150A1D0-9D3A-6442-55F1-0275C03192BF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2D95B315-9FB3-64A4-987A-70572231621A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8B2AC6B0-F8D0-5C7A-EA16-9F9285083147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EBD0E0A-FB80-370C-9DA9-8B1610061C00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9C853C42-A219-40DB-6AF7-F3FF28FD03F2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930EADEF-F602-7DCB-4F6B-FAC0397482B8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F8E65B3A-4E09-6C06-D9E2-A70B44FAC28C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99476631-9904-70D4-FA4C-17BBB28FB5E4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6E19401-D835-F4EA-4F46-BD0125CDE76D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E9113B05-9F47-FB20-1CB1-CDEE8D939F11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DA64A00C-342C-AFC7-7C37-C66075B1E7FA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E13DF3CE-200F-40CA-A8EA-057C9F8B8B2D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64BF791E-1B66-747E-137D-996391B07B77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03012FCE-E44D-474A-8BBF-D246A23D4998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715C9B8A-0D5A-FA40-F57F-67449F8EF169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solidFill>
              <a:srgbClr val="BD81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E2D579F-6358-FF10-48CF-D1819FD8E44E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000 - B</a:t>
            </a:r>
          </a:p>
        </p:txBody>
      </p:sp>
    </p:spTree>
    <p:extLst>
      <p:ext uri="{BB962C8B-B14F-4D97-AF65-F5344CB8AC3E}">
        <p14:creationId xmlns:p14="http://schemas.microsoft.com/office/powerpoint/2010/main" val="668666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4551F-8337-01D2-974F-D15511600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11410C7-92B5-CD27-0DAA-0EB8BBE605F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5F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BDCAA64-98B4-8A89-D3AD-3B3EB64E7368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5E936C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20D5F1A8-81A6-69BD-479D-9E5AB7004E4F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B6AFB2E4-E942-E075-F2FA-D68E613FC7E5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B06512A8-9109-CE79-1E58-24CD20303C28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1A26B2CC-0CD3-EF89-9C57-D096A6B90F71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5C55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03A6897-36C1-3A76-E4C0-33764259E764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78391AD-240C-7982-41C1-F19BFD82D135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6FD6F89-C9C3-5413-1D23-0E87BFDA77E9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5F7932A-7BD0-5097-EB6F-CC4BF637143E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D49DB15-436E-6551-51ED-9A59EA525D23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A9FDD47-D6F3-7997-5554-DAE2B6B17FC5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947B533-C72F-8B0F-D07E-0B6542B69CA2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A68917A-4E31-82D2-CC3E-CBA2E8E038AB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93DA97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DE7244B-0D6D-1529-A482-B802A7E93A58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F366FC93-B743-E94B-8ADB-96690FFD04C5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90751A56-70CF-E83E-4B5F-359B0C3A1BA0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3AA30C92-03E3-3ECC-0353-EC14B051CD6E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157B1E5C-CF97-97A7-D0D3-E54C97520244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2BC7DF4B-42DE-1FCE-2939-E1F69B14F355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5EA273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0FA7A238-013C-A48F-B299-982C3F841D27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35A24465-9F09-273E-71C7-1F8DB2F75548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CD360859-B8F0-0E4A-9372-DF0D6D32CA09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801717C6-EA73-BCF9-1A3A-75AD88D03BF2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5D0FFBA0-5291-2199-2789-562FD8807981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6927B067-C077-2221-48AE-60FBF99F935F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840FD321-0C96-191E-9F6A-F261391178DE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FF368301-42CB-C855-6B5C-B2A8A171DF49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D1EB11B-6C7A-8B0B-FC19-119B6DC56C6A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2A497E0E-6D14-044E-1845-AEB950EC9BFC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8853EDD1-0A21-7CEE-CA74-DFBE6513BEC5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8EB22A85-CE14-5317-ABCE-75E0E6423589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007 - M</a:t>
            </a:r>
          </a:p>
        </p:txBody>
      </p:sp>
    </p:spTree>
    <p:extLst>
      <p:ext uri="{BB962C8B-B14F-4D97-AF65-F5344CB8AC3E}">
        <p14:creationId xmlns:p14="http://schemas.microsoft.com/office/powerpoint/2010/main" val="272880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72FE9-ED43-8963-148C-52AD59400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327880C-947A-DE7A-4434-B1C9D54D407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E5F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88F8607C-29B6-56D1-5D05-2A3ADA45F6A9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1FA342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07BF195-7DE3-D80E-9AA6-6D5B887F9A24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A7EC8C4-693C-8694-55B2-2D00ECFDBE6A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EBD63280-FDCA-4993-3498-BDB44C523632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5F946A9-116A-8399-F70C-5B6F929CF723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5C55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5FA07BAF-ACD1-F8CC-298C-50146614CB1D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BF1AC19-5B3A-B10C-E4DF-754FA1A13BAF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90484D7-AD6A-5AA5-D78A-502AD63F710F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927D9EC-A6B6-3A23-8285-C77DBE68844D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399755A-8FCB-C32A-D9CC-002C414C53D3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288F25-7430-5D23-9550-324888ADB348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9DE860B-2BF5-1891-E31E-4846EAD08B62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CB8BB80E-D021-AFC0-20F6-2A5F1748F113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2EF061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F3A78E27-C869-3BC8-199D-02A0B69D9CFA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3003D9C4-6AE4-ED89-EF9B-8766A15DDE83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4CAC9589-17F6-7E0C-06C1-BD040F5CF1F7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3AE3F486-C122-B95E-D9F7-37D38BB94BCB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D8D5DC87-FA85-5289-501B-3EB8A00D61E0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C2F9B378-6303-08A6-ED51-D4862471470C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198536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C36F0471-9958-BB45-8AF3-C11FD25363DA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0A66F771-BEA1-F904-9F57-24B3312935B1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259E2942-C059-0511-02DF-DC59B7C001A9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75346B82-24D6-ECA6-06BF-F1993F595472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FA22B30A-D17D-2A2C-3927-3013A7AFD873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FB9F63AC-B581-BE0B-3AE5-B3B39F93853C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CBBA9A24-7EE0-FE28-CB38-8CEBF63D5305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47515DF0-5CEC-9CFD-E5D5-13AF098A0E76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46328EB-6FCF-109B-DBDC-2F19A24F7D69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F622086D-4EC3-1896-3FBA-61250AF2FBC8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AB760DD8-3DCD-B979-4660-7F8D4DD33DAD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7505A2D-23EF-B03C-9797-16F798032703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007 - N</a:t>
            </a:r>
          </a:p>
        </p:txBody>
      </p:sp>
    </p:spTree>
    <p:extLst>
      <p:ext uri="{BB962C8B-B14F-4D97-AF65-F5344CB8AC3E}">
        <p14:creationId xmlns:p14="http://schemas.microsoft.com/office/powerpoint/2010/main" val="137543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1F037-482A-3DBD-97D6-B06131572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21C8B49-6E6F-945B-7712-83971D7F9D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068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F36090E-F961-C455-DE5A-CE7AF32784C2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218839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56B9B435-FBD3-1DE3-0AFA-0C66E14EEF32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CBF8288-0D7C-1100-1EF3-4B24F1AB3A13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D34A3271-8B19-4489-B17D-0C9F90FFD1C4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0879A25-74B8-9D63-E3AB-E6A06775018D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0C85B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1646F91-51EC-BD30-C345-2D0DAFBD335A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4B899D0-93D1-7CDC-7E3F-A3E38F5BAF3C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03BAA79E-50D3-A71E-B823-866161C0E533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5D3E306-CDBE-0A7E-AE10-0C535F10378F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7572B12-FF78-FA30-B578-D27F50AF7DD4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17CAAFA-B2C8-3F89-E025-E729C95EE4A4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2387529-3936-B22D-3E4A-7157D559783A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858E761-43F2-1921-517D-85A8B5901810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21B84F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77FDF929-A908-8E9C-8450-F4CDA746B180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C86CB3E2-05FC-DD8E-D5FE-0803E7EA9E0D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8B982653-C973-7B49-B6D1-01974F7F8440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8FCB20E7-6D48-7952-324A-C2B66CC3C265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F55273DF-A328-F336-3E12-A07D57348DE5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32A994A2-DED0-91B7-7D23-A797A095CF95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21973F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31FC598F-F4B5-CE41-1E3B-1E8BB8DC8FA7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91799FB7-E10F-774A-396F-569A5787CAB4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7179060C-07E9-99B5-3F7C-D8AA28008058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31E4B6FB-7D85-57EE-5AFF-D736AA64CB7F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14AF8D1C-035D-6326-6677-3CD1CE3CF3CB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FA9DD548-4602-E4B1-08E1-E2586AC936D4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80D9D6C9-5E77-F14C-4276-B90806236E01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C0DE6E92-171E-76A2-B73D-41A7C0893767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543DDCAC-416B-77CB-4765-1BC329B2D09B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9D759ACE-58AF-22AB-555F-7628B472219B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D7138FBB-29FF-E6FB-F817-830926DE3919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60E4B933-7656-B00A-9F37-C3FEF09EA54E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008 - N</a:t>
            </a:r>
          </a:p>
        </p:txBody>
      </p:sp>
    </p:spTree>
    <p:extLst>
      <p:ext uri="{BB962C8B-B14F-4D97-AF65-F5344CB8AC3E}">
        <p14:creationId xmlns:p14="http://schemas.microsoft.com/office/powerpoint/2010/main" val="1732248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C7624-94B3-6C69-F751-40191DB63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3D1103C-2CB5-9896-6E76-1D004FA679D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26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A685BCB-5586-B888-63BA-7DB393F707C4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37A32A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04A67E1-A439-C3CC-E8DC-A6BD8E8E709A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C735DCB-B076-4B23-74E2-901342F1054D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505705E9-0512-3BFA-E2FC-22C0A67BB14E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115A037B-CB6D-3AA8-3B96-CEF2584EB961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80C52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45B6730-3DA4-280A-A570-1896DB5724F8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A8197D7-B9AB-5106-A77F-FEC919CB32B3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954FDEC4-74BF-24C1-23C3-498ABCED064A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CC589DD-3E30-EEBC-F448-D8AAC7B71C4F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9A26DAA-1C8F-857C-7F29-F0DEA6F16723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19F92FA-E468-D0ED-F0AD-2C090442FC9E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C542090A-272D-AE14-0B75-BE10E35BC4F3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FC4C2D9-66CD-97F3-5A8C-427494AA5413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51F03F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8D89D6B1-5576-4F3C-42BB-E406EB0C2CD6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91AE38BE-7F64-99E7-A4EF-5B1A19EC0954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1DD521B0-92A3-DCD7-E72C-8B40F1106174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DAAF40DC-BD65-A41D-0EA9-E91798EC90BB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2F20BF84-45F1-AA8B-F64E-DAF1EEED7B26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DB3A36A6-6001-411A-5D22-601990F9D282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2C8522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BE65A93C-7A53-299B-5736-B3766A1BE56D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5640BBE3-EF93-9E31-A269-8921582C8963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086683D7-3622-2AEA-4E70-59388F4C668F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53E221B0-ECD2-E3C7-4A3D-1C75BA58016C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690B763-D037-60EE-6FBD-079F76D61851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D1904DD-12B3-C690-B9A3-AB3F8FDC2371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D15370C3-0E47-820A-8E9A-1463D60545CA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673A24CB-A9A8-5B69-6268-2971BDE86881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C5F38C1-A7E8-79C3-3654-4036DB901F96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2FB9BAED-3BAC-AC76-3318-27959EAD48B1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BD4F01E8-E5C2-12DB-C9C0-086D19FFCD43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2E6439B-88C8-1BE0-9291-740FA95229AA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008 - M</a:t>
            </a:r>
          </a:p>
        </p:txBody>
      </p:sp>
    </p:spTree>
    <p:extLst>
      <p:ext uri="{BB962C8B-B14F-4D97-AF65-F5344CB8AC3E}">
        <p14:creationId xmlns:p14="http://schemas.microsoft.com/office/powerpoint/2010/main" val="1874630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A52E9-100C-D540-022C-03EDF19C6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BED9FB6-12F0-D456-3A27-F061A504B4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87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073A0941-22C5-2E48-7636-FEEE72E39149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809D3C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2FBB679-24BE-F8BF-576F-3C9014F6B823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1BE0376-49D8-1E78-9D93-039D0DB2016F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D8053A65-55F5-15EC-6AF9-88F8F9305F80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04D5D02-33E0-2F4B-4494-BFD33DD54BE5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80C52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E2BB723-8F55-10E6-019E-C455CFD0DC38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A86AF72-2ED9-40CD-D00E-4F41790714A1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D5C6454-E02C-E1B8-500A-99FDD5F757D4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D938DD1-E680-057A-D0A3-CA396F12F478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5DD2ECFC-B43F-5C32-234A-E610AF0CA489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6B484EE-A24E-E945-F40A-E534A25FF139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CD6E767B-3DE0-2A31-A299-55E8D9171C8E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EDE916FD-A006-AA5C-2A30-301139BE8D5C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A9C46C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09F7D4AA-28A3-706E-E58F-259124C98770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BCCEE242-C0EF-418F-C15F-B0A26B929A84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C9FB8560-9A56-20BE-B36E-74163A68D12B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DC005629-B144-F965-1D86-D767C82350D0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09102126-2CCD-FD48-77BB-3B89CA3BA342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C0B10ADF-66FE-BF40-F0B1-6EAE800456C3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6A733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2D21563A-A23D-E904-7923-B1EF660608EA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A73A4757-907E-20EC-96B8-D7A0D07959F8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54FD5F23-2079-FD7F-78D8-5F2FE80A1333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5F973590-442F-622B-D108-ED5A7C5D6E80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E8F215BA-ED8F-3FE4-464E-8FDE3FF39F01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71829DD6-2890-9C41-308B-DAD5B440D7CC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1AD1C8BA-E6C6-69CE-F387-84304CE7CE1D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CCD699A6-290D-4910-15CF-751848E92EF2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F411CC52-1A75-A416-82E0-3B529EB18852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94911275-34CF-E549-6426-9656599DAC4A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1900D52C-E43B-4DB8-78F2-1FB7A8D980F1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74F1E1D9-0EC1-346D-6279-52A8EFE1CE52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008 - M</a:t>
            </a:r>
          </a:p>
        </p:txBody>
      </p:sp>
    </p:spTree>
    <p:extLst>
      <p:ext uri="{BB962C8B-B14F-4D97-AF65-F5344CB8AC3E}">
        <p14:creationId xmlns:p14="http://schemas.microsoft.com/office/powerpoint/2010/main" val="331822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F81B8-D165-5338-9F25-8390E49C2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2CD5E8-3034-AC57-F353-9EE548941C1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26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51E4664-110C-BE18-A70F-5C8296971851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6AA31F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BF04109-6E04-B9D0-678F-151F7FA139A5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284790B-4B1F-9292-476C-1FCC9DFF1D7C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983B4756-1C9D-E0C6-9A0C-F4ACB329B645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51890D18-16D6-0BFB-B3A2-3F307646454A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80C52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6172785-013B-76D7-45C8-6C210D4736D0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FC9727B-9B08-C93B-E4D4-504D5FAE6473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3C14D56-D794-2BDE-986D-B0E21721D484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E5D788B-BB70-A0F0-8E09-509569761214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B0A99F8-0793-1703-EEDE-A24D21A84862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56569625-0B6F-8D39-CE87-99D64C0D064A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8D3FDFB1-E429-BD68-DEB7-0E30B34DA17B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B1423E7-2DCB-D8E8-BA35-7841655769EE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9CF02E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8AFBBC88-F866-0AF9-CCFC-F21D398086AE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AED7466A-0493-AD5A-432C-3C28D0FCAFDC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396AFE1D-3DD4-62C8-451D-3EB458D186A2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E81AF65F-6506-159C-BC0D-407B9043D143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6B5BE26C-85A3-E24D-54FA-17C201CDABCE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AF8C9CEC-FE1B-8F1B-E29F-F16AE84B0299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5F852D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913EF8FC-2406-111C-900A-4FCD1E83F657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91886315-CE75-C382-9532-E65B8D5DD522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B6AC7C9B-E45B-BCB4-40F4-283DA149107E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081ACE11-0B19-032D-DC30-B22635920E08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E76E527-E144-8998-23B2-FF07CE5B5ED3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D0BB3906-47EF-3C90-434D-A9DC8189168B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6AA4B9F5-AB65-31F7-B458-2D84FE922952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26FE6FE0-507A-F809-13AF-274075549BA7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4EBE9B0-5F2A-A043-6793-6AEA068D8158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16A7650-93AD-5450-499C-B7DF7156F6AF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AF860328-1F54-4074-1238-D6A57BE22A80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EFB9AD8-D4D0-CCCB-CC85-D4AD0CB4733B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009 - M</a:t>
            </a:r>
          </a:p>
        </p:txBody>
      </p:sp>
    </p:spTree>
    <p:extLst>
      <p:ext uri="{BB962C8B-B14F-4D97-AF65-F5344CB8AC3E}">
        <p14:creationId xmlns:p14="http://schemas.microsoft.com/office/powerpoint/2010/main" val="1456704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787F5-2866-24FC-E844-6FDCEF248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3F19099-D6AA-AB87-9073-9923D627048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661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AA276CCE-3AB2-9B84-A832-DD7A2E594990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8DA32A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3968D36-D349-9AFD-59C6-11018E4C7690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209C2CB-CB0E-BD22-F5DF-4BA1ACAA0A80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8C8E8475-AA26-7658-F823-B68A5B3DFB30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47CBD0A-CECE-C1D6-BE3F-E4CF1E3777AB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AAC533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EEBEE9E-0775-B936-DB22-1AAEFF0B1B7D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C155D40-1196-E8BD-E7E1-A88384A3EB55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C78C8502-93B8-C06D-9654-BEE0662876BF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ED35396-664F-9F36-D701-D68A7C79BFFB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5CF4CE0-3949-6E7D-3FB2-002A27866BC3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D4118BD-663B-4A69-BB05-42B63B846A19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A2360A8-5DDB-EC5D-BD15-CB45A3DBC2BD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79C5C63-60EC-18D6-8175-7776B21A4DEB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CEEF3D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79C65CE9-BA28-DD19-76FF-200491F9D326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E6A556F6-DE05-C4AC-0387-B31A113991F6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B7B18980-66F0-11CD-4441-4FCA187EBA68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3F3986F4-34F8-6C6B-1F3F-3C5BE20A5721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C3C56C36-31D3-53AE-8CA6-E66EB2D25322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AD447D4-BD4F-2A6A-A3A8-C7F8369D938D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738522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A1A6C624-8943-947D-798C-7FEC270E9B66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FFAC3B09-7F54-247E-0086-56AA42994FFB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100DB7C1-811A-1824-0F97-A899DB713431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FE712DCF-565F-F490-5E12-9AD6864A60CF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D6D99D1-0449-588C-7F11-F36A5E23466D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7F877ED-CE61-6592-4FA6-7DAB5FA6D230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E153CB1C-4AFB-E735-479C-07725264BC1F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359C8F58-6FF0-2F8C-2715-5291118CBC62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6982CEBE-48BB-4B84-7752-819B65351AF8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90266FED-27B5-7E5C-5B6C-C0D8E80E773B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85B0776D-28E6-E015-316D-F40ED6DFCCD2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9D8F6A09-9382-2E59-1420-BF2264E1724E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010 - M</a:t>
            </a:r>
          </a:p>
        </p:txBody>
      </p:sp>
    </p:spTree>
    <p:extLst>
      <p:ext uri="{BB962C8B-B14F-4D97-AF65-F5344CB8AC3E}">
        <p14:creationId xmlns:p14="http://schemas.microsoft.com/office/powerpoint/2010/main" val="696432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D3CD9-FBCF-479E-3CC3-39E77A880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35E8A6B-C605-B3CC-D0F9-A1FFF26C0F7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62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5B6E29CD-82DE-8640-D261-495B631D7DFB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9D1F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3CD4DF6-0912-0F12-257E-818803AA3BD7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2D2BE382-39A4-0EED-8138-B5F951E0097E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AAA7892E-BBA0-D3CE-B9EB-EAA086601BEA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ECE0BC5B-9672-D661-C143-49920A4F498B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BD2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00881232-ED7D-FD5B-ADF9-C8DE42D5ECF0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0CC3B14-4160-60AF-8F31-22AC22E60C74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67032544-DD68-68B5-C3FE-FAD651AE6FF4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E8F5081-736D-D21B-39F1-223B03C3FEDC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99F8FCE-70B9-C1DB-0412-46AD4535798F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DE2AF92-F838-C473-1591-602073606DCB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52E1EE7-BEF1-D9F8-77DC-BA6893684AC6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0172946E-769F-D593-1299-51EB487DD138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F6F80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A6D1A31-4CBB-A3B7-CBD9-595905BDF991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3C3F7909-5FEF-FBC1-E5A3-891D9D0F1DF7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EEDFDF3D-B7AF-ADA8-4796-8375DC251E3F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678D2EBD-5354-517D-D714-FBCCC63C6C2C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8F2D9CCB-6F04-70FC-515D-67102D15C7EC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BADEB51C-0DDA-B16E-B4C6-CFC00E31F009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7F19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62EE67A4-31F9-167C-9EBF-2785E3995E77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B1F59996-4DCA-22C3-890C-737026D6A6D3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A81DC571-4EE3-5F17-9AB5-1F9A114BC160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9DB78F67-B869-83CA-5690-8ECE94F1A5D3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CE6E505-CD35-2C37-3589-893E5A5D845D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97213FB6-2DD0-04DC-4C34-4FF619CB7387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B270F631-A716-A9AB-837B-83B2662376DA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40F23123-8B66-BECB-089C-8358E97B077C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E388EE2F-DA84-A592-C316-192B864D98C6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A26A515D-1FE6-80A9-13DF-D5A9544C374A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AE35FC68-C280-F239-76F4-5194C866D2B9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4CA82BC0-AEFA-FE13-1022-2E02F6E16319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011 - M</a:t>
            </a:r>
          </a:p>
        </p:txBody>
      </p:sp>
    </p:spTree>
    <p:extLst>
      <p:ext uri="{BB962C8B-B14F-4D97-AF65-F5344CB8AC3E}">
        <p14:creationId xmlns:p14="http://schemas.microsoft.com/office/powerpoint/2010/main" val="41788880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DD814-94C9-CA9F-B2EB-2BC03410C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43C20FF-9233-7DB8-372A-A19DF27394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53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EAD563BF-000E-C712-E67F-A1F2D648BDDB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8414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041964D-70C9-6686-0DA2-6720DD235BC9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6EC0EC21-2B72-2431-CA66-7F35F13D0B5A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2E7547EA-8639-806B-BE80-E349C1979A95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9FFF6AE3-9D8D-B26C-D391-1EAE7D0704BC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A018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1AC32EC8-B06C-61F9-E1A1-A37EE1D80190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C62C6CC-D4A6-C22A-C6F9-4C52933B7ED0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7D267DC8-5020-6B89-ADA4-46EE15BD00ED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39A086C-7B77-1BA8-D897-44B223F3DFFD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5FF60F4-8A61-FA84-3FAA-4DFABCFDE65F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11B5E30-FA43-38AE-73B1-7AC2160ABBED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93EB565-C324-DEDD-BEBD-2DB51478F99B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1D089B8-1309-18AF-D40A-0AFF155AE534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F0C21C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724D0E7-7E44-A6B1-CB6A-6EF1BA36C3D1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1316A107-AD5E-31D5-3C96-36AC137817A9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A10EFA40-22D1-1D66-4309-471298C01BF4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ACE228C7-490C-BDFC-B09E-B4B2D0BDAA73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B82E8241-5802-B1DB-1AFE-38CEED67A7E9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94512A4B-03E5-27A4-784C-6311D1102492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6B10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DF1BDBD4-3A1A-CF0F-7B6F-BA98E7CDA83E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E958553E-75AE-CAB6-27D1-922AE0E85252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0EDDF3BB-A0D9-AF0D-5637-C10987ADF531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A8D3181F-A55A-52D5-E1B7-6CF86F843BB0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1776E4C-4C74-3CEA-1C45-F707256384DB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96CFFDB4-95C4-C41C-6B4C-F6B9F9C44761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44CEA4D9-1FBC-C6BD-7D52-F362161F61B3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240912F7-AB34-3FE3-7006-69E0174D2C6E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D92D7192-3E65-8BF0-A01D-A0B0A32033FC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244CB3FD-4619-5C46-4B6B-A8A3A15EE38B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79B5B713-B382-F7D2-C2BC-3CE3F3E6EFC1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F233E3C-3DDA-C52A-968D-A6B5362F4369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012 - M</a:t>
            </a:r>
          </a:p>
        </p:txBody>
      </p:sp>
    </p:spTree>
    <p:extLst>
      <p:ext uri="{BB962C8B-B14F-4D97-AF65-F5344CB8AC3E}">
        <p14:creationId xmlns:p14="http://schemas.microsoft.com/office/powerpoint/2010/main" val="7299843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F8A59-9B4C-EE55-AAFD-BD1D54DE6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BBDE249-A6BD-9692-2E84-16F6550CCFB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3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F89A5305-93C6-0E6E-84BD-D1A3145B49A3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5A00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A1AAFFF-301B-6573-09DE-93315E991411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02F48B98-79C4-F57D-C897-049DB7404AEE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A89DFBE0-2204-5B54-F847-3AD9A15082CA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14938E7-5BCF-DF51-E863-A6DE522F8297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6C0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CD327CEE-A652-1919-E52A-8946DEA658D3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8BA777D-CCE3-723C-CF27-C9BCC5582957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3C8A639-1590-C884-4D12-C7F03BD8C90E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0591AAD-27A6-C707-E92D-98259A8D75AD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B3098F58-2408-290C-8FAE-4710027FC45C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C4431E2-9B8E-C011-B512-B6B0612A0070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EAE8E31-4157-D37A-E518-FFCCF24F4535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838B65C-E8C6-E4BB-CB53-C8B74FC642BD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F0850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8E5CE8C2-606F-3A90-A534-E5AD2DD58540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B0303514-56EB-3671-2A6C-7875A7370246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D75B759F-C908-1B10-4206-6D521515DFA7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726754BE-72A1-B418-B5B2-70F03D955A26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2465500B-DAE9-148F-B878-7B710DE92EAA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C780C23-3B1D-A36F-B0D9-84755BE400BE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4900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0C3325D8-1DD5-6A23-3F6E-0EF8D53B0599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8FD47D40-C881-6986-34F6-CF33B560CFF2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5A357953-219C-484C-BC25-40990E5B2697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A86C5594-DD1B-7F2B-0186-C8A4D9203D40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34F2353-2F14-9C50-16D9-20D9FF523D23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65DBBB36-0A40-6C02-EBFC-F33648B65815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19CED33E-5296-CBAC-313F-D395399138F5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17AC6287-9B16-4A18-E827-58A7FEDD4924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55DDDAEE-7BB7-FA2E-A2C5-5E561C9ECD0A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75FCB291-ED9A-C076-D3EF-7A46BB2B07DE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D792079E-3BA0-ED68-A038-C8B76716BA24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996ADA39-7CFA-2855-2C0A-BFEB3D8EAE31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013 - B</a:t>
            </a:r>
          </a:p>
        </p:txBody>
      </p:sp>
    </p:spTree>
    <p:extLst>
      <p:ext uri="{BB962C8B-B14F-4D97-AF65-F5344CB8AC3E}">
        <p14:creationId xmlns:p14="http://schemas.microsoft.com/office/powerpoint/2010/main" val="1141950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68CC8-7403-DFE7-0FD6-638A55A5C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0278404-12DE-596C-FA16-6DF2F04FB3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45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2FC2D07-FC73-0F46-EAFC-431BDE1BFF72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586F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749DD04D-4B15-F039-EEC7-F3F0A250800C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7AE9DC2-D287-E848-0A24-CB25E4176205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C11548E7-2276-6D2B-4FBF-860148AB12AC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DC51788-A8C0-EE88-7ED6-AFE15112FC61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6A86C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76CC0C1F-1009-33EB-FB83-30F364AB2D4C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7E4FBF8-3C37-3340-E901-5D83DAABD276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84067A0-B091-3A68-2FA1-06EC077C70D0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9E98EAF-DFCD-92C6-8EC3-2BCF46DB0CFC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0BC0BDE3-3D25-A864-92DE-4D01F8E231D0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FFCFEA75-0294-63FD-FBE4-96AD5ED49924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7035450-5130-D413-7B35-541A07F9ACF2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65A03FF-1B8E-B610-0947-183957123CD9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81A2F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2676F22-5202-332B-897B-3816CBCC629B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EAF6016E-E102-AFD6-181A-B9FADDF1E06C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6F9136D6-18F1-75E3-5F80-47089BC337BF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34D8E0B2-EC3B-3CE6-88A1-E698DDF5DA8A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6D10630E-B4C6-5252-9492-1955B8C4382B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880C33F-5E1F-8572-FD6B-D68F5D9F6CE8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485A85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8F60F3D3-AF73-8EFC-FBAA-DE22C0C0FBD6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466DB503-E634-F51C-E61B-6CD557419CCF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871EC75E-106C-1F36-EE67-A4390ECAE132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69D2B181-2B15-3DF7-EB27-054D6CB5BCBD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EA5FB1D3-C050-1372-A90B-0AEEBB1CFF6E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A791772-3C29-D637-F619-911CDC3833EA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D6D5B0EE-C6E4-2B5F-015B-AB1B868C1BC6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FAF3B324-BC31-297F-F127-459B5691325C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E60E09FB-A5E3-C1E3-E6B3-E40E94685345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5A243F18-1E3F-2E99-EC17-A04802D4DFC2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47B05F84-18C8-8FF1-F9AF-38EEB1B17C81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29CC2455-A0E6-DB9E-AE5C-B8E7DDF19F3E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001 - B</a:t>
            </a:r>
          </a:p>
        </p:txBody>
      </p:sp>
    </p:spTree>
    <p:extLst>
      <p:ext uri="{BB962C8B-B14F-4D97-AF65-F5344CB8AC3E}">
        <p14:creationId xmlns:p14="http://schemas.microsoft.com/office/powerpoint/2010/main" val="3253325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E69A7-B90F-9291-8119-73C755F43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EC9CC22-D60E-7EBD-D136-3750755351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2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89ECABE-790F-B726-C74D-CE53AE5DF548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4100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968A47D-A148-F488-9661-BE9D18608EC9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A42340B7-9293-A1DC-B4C4-4878FCA7024A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F27BE4D5-8659-03F1-1DB5-22AACE0DF206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F1FFDF9-6822-4CE7-3616-443B0932E64A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4F0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AB30142-BF77-3377-053F-FB39F13CA0CC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E0889D8-2F38-69BC-45F8-D969186125F9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BDB400CE-DA9E-F0B9-7BA5-FCA0454EFAD6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ADA5D839-23B5-0A0E-E6AC-0B18ACCF5889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06947B9C-FB26-E691-EF72-E07F0A584EBB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4DBAC89-E32B-3F82-35EB-F7EEC7EAD93D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FCA6EFC-A78F-A3F9-12DE-C251D93BEB24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F9005D0-DFAB-B806-4389-71382A2EFACB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EF600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467C0274-A84F-4319-F851-B2D8090E1730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8410C053-9FB9-B072-D447-85E66E389146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7E46B8ED-7B91-6102-17DE-9E188D1143DA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142D7E50-8E9C-5CD7-BD54-1873F5E78DE3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8DFD1CC2-F50F-00C6-E385-A1B4287B91C2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C241D62D-E0D4-457A-0E03-29A57763C681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3500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9682B9AD-4962-0F25-8FC1-F454CF482B06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5E6B0F51-2FCC-E2D2-D408-4C71F92D8026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9840CABE-8463-2632-48D0-F4E35A3489E0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926DBA53-2A0A-ECA5-545B-C26F343755D7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7E180D6B-C62A-FE19-10A3-08FEAE38B8D2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BBF9185D-C5E4-0696-1F83-536EF03BB173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E5C8BD73-6E0A-014C-452C-ABC05F572C0E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6410D389-A259-B2D3-F345-594527BF01DC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7685B48-D083-8FE8-90D2-B101817E0029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7589FA5B-5718-9A32-8F17-62932DBE71C2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517FFCF8-65C7-DC38-EFFA-2E49C04A1FE7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80813AE1-F5DB-8A56-9E03-DE3495BFC31D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014 - B</a:t>
            </a:r>
          </a:p>
        </p:txBody>
      </p:sp>
    </p:spTree>
    <p:extLst>
      <p:ext uri="{BB962C8B-B14F-4D97-AF65-F5344CB8AC3E}">
        <p14:creationId xmlns:p14="http://schemas.microsoft.com/office/powerpoint/2010/main" val="194289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04B70-BAF4-588C-0BF2-75BFE0A4C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E5E2164-E770-FB3E-4CAD-5C2F4F0427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1B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AD6182A-56EF-9E57-6AEC-18EF57E92598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2C00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6922C28D-37ED-EB53-86A8-FDF80EF9A230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2B9BEAE-E2CE-B91E-A046-B36E90576DAD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81ED59A7-22A5-E1B3-892E-E69EE81E8B9B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CE5267F-27E5-C822-8ACD-12E54ED3DCCA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350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9121310-5B48-FCD4-2F52-E418DF2BEE06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7D9C98C-DA41-D7D4-1541-42042058D83C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E9CED29-57B9-00E7-A186-E61B9409DA83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3066704D-4E9D-CC99-A7CF-89BAD84CCBD0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D636507E-36A1-AB27-988C-62474E44B494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8731A6D-F9B7-E96E-6407-0F27E0512A07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6AF745A5-2971-4EDB-C67A-5770D6D54DF7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F8DE03E-0F41-025C-68C2-65B1B5AD14B3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F03F0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009653F-6DB7-8282-3CBB-CD417A89FEC1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37CBE90E-CFC1-4A31-27A9-030E17C2D8BE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E2F30E58-1EBD-F4CF-97D9-F7A023339233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3F502D97-FB8B-D5E5-554E-0CF6302B86D0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742E2D01-CACB-4A59-08EB-1DF967C19BC7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E2DB758-8673-A674-99FC-475CF904358D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2300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7BAFA0C8-80A7-7C26-32F1-AF6B6999FA3C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DC007C8C-1A04-2CF4-8D73-7086DBF8F8FA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5C19FAD3-A2C4-6CEC-5DA3-5B1ACFF2E2A9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51F019BE-F3B3-D9CA-F1DE-CF4E2EBE32E0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E0D1EDC-B81E-E741-EBA5-2B51772981B3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F736E2A-267B-A105-C520-F44EDDAACAE7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0524F6F3-95B5-A2CF-E543-B4592148378F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891C510C-7308-7F73-AEA5-9108297BAE39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633B19C7-9F4F-D228-909F-5B2F2EC5C9F7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6E60B4F8-F64B-DB6B-FB69-7F1104D96DA5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26BF8FA0-60A1-07B7-23A8-6DB6EFC8D708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A9F1959A-E75B-8BD2-0A7F-2A55894DAE1A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015 - B</a:t>
            </a:r>
          </a:p>
        </p:txBody>
      </p:sp>
    </p:spTree>
    <p:extLst>
      <p:ext uri="{BB962C8B-B14F-4D97-AF65-F5344CB8AC3E}">
        <p14:creationId xmlns:p14="http://schemas.microsoft.com/office/powerpoint/2010/main" val="355183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134F1-1BE2-0DC2-CE3B-D04D743B8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51E5061-0106-7F82-62FD-87CAF88ECC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0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CDF3A8D4-5990-5EF1-6F24-0512574EA1BD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0B00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964BD150-7DCC-C2F8-7B55-4550F13E98A6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AEC9DF69-F9BD-B326-ACBC-D08CA3966139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0AA50280-1927-BFBC-EC92-150916CA4DBC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391721F-4E6F-0512-7D3D-48A99186EAD7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0D0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FA915DE-BF7B-BCA7-EC80-BB4E4E8FFFBA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C3E08F0-F791-3A1E-019A-53066E556BB3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2782FF1-10A7-E49A-36BE-E97269CB1826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968A1BF-0026-FC0D-253F-22E02692CE86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207E324-AE51-8AB3-3EE3-E28B415A6224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8A08E5C-FBD2-CFE7-4827-0815C8495B62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2F99EBF-AF22-B298-B028-66BE16150563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80BD1029-8CA1-BC3D-CFD9-483EA287372B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EF110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44D57FFB-F46A-085A-7984-5E2067B48E42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BC8A16C3-F5C1-F30B-F994-B2C3F3D97EF7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7DA2ED1D-CACC-A69D-C12C-86AB9436A93E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A627570D-7DF1-DA05-C991-0012BCA86309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D5AC115E-BE05-DA2E-AC57-CCBCB83DA2D7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30170FCF-2772-E9EE-8A7C-492E4022F61E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0900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0BD07577-F78A-7280-3696-7C6F98DA0856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E0E1780F-5BD0-B42E-1108-82D95F00AC48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DCB9AA6E-CF73-3277-4451-D239A933D6D7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80A4E2D1-4F4A-FE87-6910-46A3E4443447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83671749-EE3C-9880-336C-44EA92EC1696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3571B37F-1BC6-71A5-D151-F9AB0246D073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5E3184C0-C7DE-B4B3-5A1B-8F4025A87E1D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5FBC55A4-37A9-D29B-206E-FE4D96736C0B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B60B6FC1-3AFB-1949-9DF9-33111E1365A9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621154A-37C5-7572-EAB9-F1D93B61CB91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E77728AE-2FA8-C153-3E08-BF89D06F694B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F4F72B2-6556-AA4C-D559-C0E409A92B85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016 - B</a:t>
            </a:r>
          </a:p>
        </p:txBody>
      </p:sp>
    </p:spTree>
    <p:extLst>
      <p:ext uri="{BB962C8B-B14F-4D97-AF65-F5344CB8AC3E}">
        <p14:creationId xmlns:p14="http://schemas.microsoft.com/office/powerpoint/2010/main" val="919535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B8B3A-923F-C17B-8F9E-19B2B8DF8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E6752B0-C6BC-8A90-6B20-09953E97ABA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600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64A008DF-255E-D778-C269-4AAE405DC907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0052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397C4290-423A-60B4-BC30-ACAF5A94A23D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DC3D94F-1319-AEE4-5F93-9E64ACAF626D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FFA69898-564D-A831-2D93-67D4AC9BD9FC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8A780DC-1ADD-6226-73E4-EAC37F0E8D52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0063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B274143-96F9-56D1-A42C-F4FE57FD045E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07D3E7DD-7001-1333-568A-718E04457F2F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B92FDFF-686E-D11D-56D0-98C0170DAEBD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1380E23-F79C-D86A-1833-CA02B7693451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AE2DC48-1B97-0607-A8BB-5FBA7CFCEFB1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B78C652-05FE-B9AA-0392-28533046F366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C6593E7-E20D-A1DD-DF08-37B6DA36B659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6CB8451-460D-364A-D223-C0D791F4EFC1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EF0077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86ADD02-24CE-1CA5-A2D4-7AAABF38913D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158CE76B-F04E-DF03-3C33-3F15C38A0DE5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2031054B-70DD-0302-976F-AF24A53357F1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A838E230-AF92-1DE7-E786-0D2BCEB37148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050C1DF8-FEA7-BB90-D4DA-77F69949D14F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EC02B6B-BEFF-1FF5-747A-6CEC7F9649AF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0042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0A9EC56E-BD72-365B-376E-7A3BC44E9FC4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EC0F55A5-EE33-BFF9-0C87-AEABDFE01055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2ED62C67-8CE2-65D9-A6C4-4AA145299EDC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3EAA3D72-8CAB-B2D3-63A1-F01AF7219722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0ED5B49-1F06-05B3-10B0-B293E942D842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04C0D716-8D41-E886-73E0-D42FC2BE5DA6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373ECB59-F6FF-AAE2-C167-7D019A72BAFF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12C54AE6-2EBD-E7A9-9E0B-4C10BA32F92F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1A8D6AD-066A-C18A-22DF-AAC8E791FE53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0715101E-57E6-1F34-56CE-282AB7B589F6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0BA21C60-4B39-864B-869A-DAAA5DDD1530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630E0E48-21C7-67DF-E547-48B70661AB94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017 - B</a:t>
            </a:r>
          </a:p>
        </p:txBody>
      </p:sp>
    </p:spTree>
    <p:extLst>
      <p:ext uri="{BB962C8B-B14F-4D97-AF65-F5344CB8AC3E}">
        <p14:creationId xmlns:p14="http://schemas.microsoft.com/office/powerpoint/2010/main" val="1215449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284F0-1070-170F-4950-F74C56526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3CD6A8F-92E1-50D5-7472-AD23B1D969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2B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63B80E3-C732-F914-EFC1-FCD04DD8BBB4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469A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8A8F72A3-C0A6-1ACD-3D57-127BDA390F4A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B59BCEC-37BD-D86B-AECC-3B27D776C491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8C8405AF-A69A-5EE1-CEE7-3728A375F6F6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03040D8-1965-8AA8-C816-17405FC286B0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55BA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55D6F7B-060C-9BCD-33E8-5F9F92BED517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FE13DC4-CF7C-A152-82BF-18909B9E9388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695C2B8-CA9D-2FDB-78B2-F4F44C7D2233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422FFDA4-0ADF-3AA3-85D8-0CE209A82173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D90037E-2059-F120-F7A6-A4D81F3770B6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22FDFD6D-1FE0-FA45-737C-9BCAC1FE17E3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19F6301-1A9F-66C4-A54A-5AC43B39A7AF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6C4742C-E0E0-FD0A-8B81-B18CA5A2C019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F066E2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8A9DB9E2-1DFF-FCB4-060B-657B43F89290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00B22516-6191-FD89-EF05-2A6D83E15A34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07DF947A-6A8A-D12E-9729-38F7E127FC1D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79608445-41B0-7B5C-1019-BFDD929CFB56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FC15AE30-3DF7-7282-1823-07EC20668911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AD4D2A5-B8EA-C4A2-1F9A-C46D4F717798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397D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E84AC89D-5D3A-3B93-58FC-C6FF2C4B659C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671F14DE-BEC4-B49A-8030-C2438289C7B0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B0AC3D9E-E60F-CC37-03B9-F9A49049B153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3323DDF0-CF4D-5EFF-6A18-E4DC576609F3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F884BD9-21A2-56CB-A9A6-43DBE29536E4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97AFCA3-6A12-3FB1-5F20-907F7AA0EAFB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F0237E8A-02BA-8433-6B6E-D63DE0DDA2D6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B1187D13-B394-7CA2-E23B-944344134D25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3D1EF9AA-749F-0004-59F2-1F4D305FE3F4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A5B51A8-753C-CF84-D2B3-59FA111B0F43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E9D773BF-8906-989E-618A-8299D7EC1FBE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F0CD3F6-6EB9-8ADA-6BB4-1A2901E36A70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018 - B</a:t>
            </a:r>
          </a:p>
        </p:txBody>
      </p:sp>
    </p:spTree>
    <p:extLst>
      <p:ext uri="{BB962C8B-B14F-4D97-AF65-F5344CB8AC3E}">
        <p14:creationId xmlns:p14="http://schemas.microsoft.com/office/powerpoint/2010/main" val="3928669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57E80-72DF-6899-6437-2F5CC445B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2E0A0F3-E8C0-139C-9459-74921F4894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AFD2A90A-0D52-AD01-19A4-2EDB5E0C90CA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9E00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3A4A804-A16F-A665-38F4-2883A5B7ACCB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D14913E-CD41-DFC1-2D44-EB3231CD1B6F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6D895D4D-207B-21A9-A3A0-EC63A8992796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BBAAF76-E403-9A05-84B9-E3E5A8212518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BF00C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649D49D-2C24-A1E8-01FD-C1349C08794E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415EE41-E2F8-A94B-9396-FDD956A3FD95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AA82F5FB-C19D-2BBE-5241-550CA7E57539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959E208-55FB-A269-DE2B-BC71E14278BB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8032A22-5E14-CD82-3897-DEA9F9D8D03E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612537F9-0E86-6377-B4FD-F849307DE9C0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72AFA7F-8732-E398-001F-0067305EC7C7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E878771-9F66-1578-D75D-BE90E03FA48F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E800F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3500BD5B-B59E-8A97-33D4-CF553C345EFF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0376D39A-4B99-A6BA-60C1-514B382A9A50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364DC645-987D-4489-8507-43AB81E53CC3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7C9058E6-2FA4-F2DF-07D7-DA72AFE29ED4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E04B269E-7A58-7D4C-A9CB-28DC34258FCE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6D642B58-0C28-24A0-BD80-12E60D3C7423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00085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00DF8EA2-5B5F-4182-E739-949AF5D9C8D9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B034351E-BE48-F0CE-4B40-38B3CB0B0641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ABF6104D-EA50-0A3E-3122-B683DFAEF17F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703428C0-D064-B132-5471-67FFE81D0C56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3E8DF585-B9EE-D5E4-AEB3-A905E4285E81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DF8A4869-E0E8-3386-14AB-EE4DBAF1A375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CF0CF05E-952E-1E1C-2105-9D48EB09418D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23E0D0A9-115E-E36D-89CF-584BF053F1ED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02DA1AB-2F51-69B5-E870-8DA549546228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C3F81245-B25F-3269-BD0B-EB40E8F404D7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7E4AB7A1-BB56-D0FF-1CC5-0B52A3756E94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6B4FBFC-6958-AC56-FCF0-A6FBA01F5AED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019 - B</a:t>
            </a:r>
          </a:p>
        </p:txBody>
      </p:sp>
    </p:spTree>
    <p:extLst>
      <p:ext uri="{BB962C8B-B14F-4D97-AF65-F5344CB8AC3E}">
        <p14:creationId xmlns:p14="http://schemas.microsoft.com/office/powerpoint/2010/main" val="458040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C6382-D94C-A539-C626-42CB090E7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7B035A6-BB96-22E5-C023-5EE306D614A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ADF0B1E-F042-99E3-2583-0DE01117A37C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290B265-BA53-DC1B-07AE-8137BB3425FB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FC2C5070-1B5E-C597-7957-2127B04AEB19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4F1703AD-B891-A089-170E-158453583056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E1E0587-DF88-F7ED-6222-110B39DFACE2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F6C475E-88E0-2D82-D49A-C6E473C235DE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860571A-BFF3-2FD3-02F1-B9C025B55C11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AC07694-DDDF-4063-DB17-EAA57928E954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E7683CA-8834-945E-8066-B6631A602A1F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1BE4453-E2C3-6448-85C9-A369927D5463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568DC17-B31C-1BC8-6BDF-3D910A38D753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EC0512D3-62ED-ACC9-F458-ED3811E22EAC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B6D4BDC-B6C5-EA8E-B14C-0D5E5F2D4EFF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chemeClr val="bg1">
              <a:lumMod val="95000"/>
            </a:schemeClr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4AFE00B1-D2B8-4EFD-9FC2-F56DD434D980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84FCFCCA-89C6-4FED-D065-036C9A9AEE19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500FBBA7-299B-7298-FD32-908D2FEB9693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10711D65-A139-31D0-305C-E9D3AF1DF18C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54330536-C5FC-03EA-46D0-5CCAF5DC0230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22D4CB3-82AC-E060-071D-810935C6812B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F411325A-EA6A-449E-0008-8AA827D092FC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98F121CD-5701-CB85-23BB-72D6EFDFAE9E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D05BEDAD-9A58-5549-F7FC-4FC8A617A93C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6D01F4D0-A56B-C51A-1511-778FED0B1A06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F0A6FDCC-115E-DFDA-C863-9940C01EF9A6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CB22010D-C8C3-1846-1580-82027C7495EE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5D2A9A63-961E-8E3F-DB0A-D5D00AF90BA4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FCEF5C89-BA8D-3064-F40F-CEC91230D713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05F855A2-354C-3F7E-D77E-4118FB36E90F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B557C04-D14E-AE75-C338-D30D2CD6BA8B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FE9DF1C8-001C-6257-0DC1-425D18074BEA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D03F4545-D477-AEE8-3D5E-0959B1D30186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021 - B</a:t>
            </a:r>
          </a:p>
        </p:txBody>
      </p:sp>
    </p:spTree>
    <p:extLst>
      <p:ext uri="{BB962C8B-B14F-4D97-AF65-F5344CB8AC3E}">
        <p14:creationId xmlns:p14="http://schemas.microsoft.com/office/powerpoint/2010/main" val="28884388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B8257-D861-5A28-2EF4-D2EC30B06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A000D1D-ED5B-4CD9-A7E6-57B08095D88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9091319-D53E-05F6-860A-358CEBF7A6AA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chemeClr val="bg1">
              <a:lumMod val="85000"/>
            </a:schemeClr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D04E568-916F-DCF1-02C1-28215539E83A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0DC7F3BF-E119-6CD2-6651-9D70BBF84054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9BA8715A-FEDF-CD7E-EFCA-6DCEE7DBDA3D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8FFAE7C3-A0C4-7D17-1995-A7405150B1C9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chemeClr val="bg1">
              <a:lumMod val="85000"/>
            </a:schemeClr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0A04CD7-1856-0E12-5BDF-D5CF8C1F5407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CD31762-FF17-7904-492D-886A617E6F89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775757A-EF61-7995-DBFE-2FFAD96070A2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A6449B79-6645-B6CB-071D-7D9A8EAB3DC3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065C2B4C-D79E-6A66-F036-A6DD93EC8783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61A508B-2BA8-ED7A-57A6-405243C330D8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AB3903C3-27ED-A99D-6E23-4CF0E6D033F9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4193F28-4C58-3F2F-1875-23E95BFB4BB2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F0342632-989C-8A2C-0C94-8C8FB4B5BC80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B0718A0A-97E9-6720-F089-42F777482A7A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CACCE954-FCE3-1F44-EFA2-DDE439E3626D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7F9CE358-CD7D-F500-6670-18108BCCA229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C240F275-73D6-553C-DD9B-950AFF03188A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FB15503-41FE-F300-1A6B-5CF5DD4902F0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chemeClr val="bg1">
              <a:lumMod val="75000"/>
            </a:schemeClr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AD1E3923-C2D3-D6D6-02C3-8076C8595151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47658612-1153-BF94-55EB-E2619597EE9E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1B2E163F-5A23-911E-818D-084CEDB5B5B3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134573EA-15B6-BA91-DE41-2D2D3E686EB3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937C00A-7852-90B5-31F7-E2418686C403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E11E617F-1A84-36A9-B376-C2AA1490D75E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62F726A9-ED5B-820E-3A48-B6B9E781167C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EAB1B183-031F-EB11-00C7-E23DEAF41B9F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CF0A47EC-38F0-FB0B-B08F-E13FEC5CF3A5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4EB4828D-01C4-7DF4-5978-8253A5233A51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9B8993EE-D7C3-61CA-0E62-91C6F23D923B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</p:spTree>
    <p:extLst>
      <p:ext uri="{BB962C8B-B14F-4D97-AF65-F5344CB8AC3E}">
        <p14:creationId xmlns:p14="http://schemas.microsoft.com/office/powerpoint/2010/main" val="26898916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9A30DC-D3E8-0D45-91A6-39D5BC42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NEW PALETTES</a:t>
            </a:r>
          </a:p>
        </p:txBody>
      </p:sp>
    </p:spTree>
    <p:extLst>
      <p:ext uri="{BB962C8B-B14F-4D97-AF65-F5344CB8AC3E}">
        <p14:creationId xmlns:p14="http://schemas.microsoft.com/office/powerpoint/2010/main" val="37690173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0F41754-F24D-8124-3CE3-947FB773D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48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172AD-C197-665E-F3EC-D533E1BB1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35F3396-4301-24A1-10D4-2207378A5452}"/>
              </a:ext>
            </a:extLst>
          </p:cNvPr>
          <p:cNvSpPr/>
          <p:nvPr/>
        </p:nvSpPr>
        <p:spPr>
          <a:xfrm>
            <a:off x="0" y="13965"/>
            <a:ext cx="12192000" cy="6858000"/>
          </a:xfrm>
          <a:prstGeom prst="rect">
            <a:avLst/>
          </a:prstGeom>
          <a:solidFill>
            <a:srgbClr val="1234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44B7E6E-2B93-BE23-DABE-08CF88C81959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1F58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00346B-097F-7387-E701-AE864FC24C49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A925C361-6C55-AC25-E5BE-C32D76E3B78E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BF6DF136-7B2A-72F8-AD78-FDF4BFF6D3A4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648B9D97-356B-6BAC-933F-CE0787A4EEF8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C7DE7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52B79CD-68B1-20A6-193D-BBB8FC4DF6A1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D8C87E2-19DF-1A32-1445-CB08E0D6550D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10F0BBD7-F723-8E0F-257F-A5B037A8FB35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917EBF7D-19E0-4AC1-A1F8-3F8C90160E6E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C63AC15B-E7A9-E517-F0D4-5FB3AB9A8310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DC86B31-D252-EDA0-B978-F63626572C42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598E417B-4D66-8157-7833-85925D5A410D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2DA5FAA-019B-3B6B-012F-BF1B432E2256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78B7F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61A652EE-7EAF-3A46-1BC2-0AD68D79B818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8953FAD4-3B15-CFA1-D382-BB3A4E58EF24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337DDCAC-ED95-82DF-A358-E342D44E22E9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7DFBB087-1F57-9A10-2873-AA75A51F3080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41EC6374-A10D-31A2-4829-ADC3A3507F35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AA759178-CD05-A44F-9EB2-D696D74FA73E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194681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7576B0D0-141F-987B-9636-880F48E7F0D7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2DFB8332-E922-9703-2759-4F38885A3000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938C3F1A-CE67-AD8F-3F1C-D18A5D434798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C41D04F6-E8FF-374A-B29D-2101B5845BA5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F0144C4C-F1A4-6A7B-BE14-3C3B25532679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68B5FFEB-BA21-D130-611D-D7679F5DDC2D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DADE9EC3-EF0B-F2F4-861F-256B809565CF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1FF5937F-61AE-AC14-27F1-07AE1B7894DD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64C61C6-D1E5-4163-668C-B4EA3193F83D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B6C2F9E0-5B67-7B99-DF8A-7F5D56424F9B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1CB732A0-9515-F6B2-145E-73A9B32386EA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AF88D6B-B4FA-3CE0-26BC-F5AA5EFAE6B0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002 - B</a:t>
            </a:r>
          </a:p>
        </p:txBody>
      </p:sp>
    </p:spTree>
    <p:extLst>
      <p:ext uri="{BB962C8B-B14F-4D97-AF65-F5344CB8AC3E}">
        <p14:creationId xmlns:p14="http://schemas.microsoft.com/office/powerpoint/2010/main" val="6441451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1862A-231E-E5BF-9540-8B7467D66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3BE9C0C3-33CD-AE22-A01A-524DE174F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605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50DBF-2072-63D5-0384-302312579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DA489F6-0F8A-FC35-BB04-358666C3D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42189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AA90-458C-6EC8-92CF-663ADCE9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A4240EBD-7CF6-BBEA-F633-BEF7F89A5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2811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3BE0F-BB6D-3A95-F66F-B1B48FB78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3137166D-EF35-98B9-0427-8F1417A47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051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25764-66FD-4D2D-706C-C39231442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FE262DED-2B9B-AC29-4297-428DD67CB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8000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E2171-6C30-2ED6-3709-75F9D2368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BBA0AC1D-B09B-399C-5EC2-E59B5ED74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380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5319F-1CE3-C85B-80F7-94443FD88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02FF6FED-CAF9-760B-F4D6-A15E9785D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758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13D40-2A75-2D3C-9381-C8D999C15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CA1E212-8742-6797-3F16-3A2555D7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244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A599E-A9E7-BD7E-B93B-EDCEE1CD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CA1A035E-D44C-F389-36E6-1B63FDB00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56149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A83D9-DF4B-F4C7-200D-7FB4BEC6D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F1FF0-F2DA-8D3B-F2A9-C8D17A850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PALETES FINALS</a:t>
            </a:r>
          </a:p>
        </p:txBody>
      </p:sp>
    </p:spTree>
    <p:extLst>
      <p:ext uri="{BB962C8B-B14F-4D97-AF65-F5344CB8AC3E}">
        <p14:creationId xmlns:p14="http://schemas.microsoft.com/office/powerpoint/2010/main" val="204030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46003-E4B6-3FCE-502F-DC740552B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62B5ADC-71E4-A1F6-22F6-34AE437838B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3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E9E3A7E-53F2-4ADB-377D-4A335994B359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0065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B35BAFE-048D-432C-790E-F284D5DEC6BB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C95D2CC-CAB2-0CC8-52F7-FD084A03F2C2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353D0F90-D43B-280D-C1EC-B973E3F401E5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AD0ED37D-E25E-656B-2CA8-A8A0B445179C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C7DE7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B835DF6-22E9-243C-9134-240249B2D3CE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3385483-ACF4-4227-4E41-EF6A2753B1EA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5567265-0B7E-5856-C43A-B34A34C5B886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EF789CC-EA3B-DA7D-623C-79C20A53163A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8C61D3A-E871-B517-FA22-ADD888232A2A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AC5BCD5-F560-C47B-344D-1921011E71A6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DF670D1-F0FC-CAB3-FC79-41C3A0CD8004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D6609B2-AD3B-591E-A7A4-F4DA15FF581D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0093EF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F3FC514D-CDBF-96D0-2465-21EEB466B81B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48466D42-29E4-FFC8-70B1-0C0AF928E98D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B80EBB46-429E-4CD2-4144-0ED7E8896ECF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B3E67F4F-3D20-0BF6-77AC-4ADB74E99118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31C20362-DBA9-ABC3-AFB8-7B7039FDD34A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4574B2BD-1FE7-AF08-4831-9F1E7A63C5E1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005285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02B38B24-9369-0AD3-10F7-A3B29AF1AC9E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8A0BB66F-95EB-3845-6628-8CA2DD4788DF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1DE7DD6B-58E4-17F3-F4C4-409F13A8B43E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1462295A-72D9-BB70-66AE-145571ABEAF2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27C8DF3-9055-E1DB-65EB-07DC58FFEE0A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749F7C7F-FB99-2025-E754-A14AE7EEC841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EEFE210F-AEAC-D45E-6741-527E48C5CC67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FEAA145D-A882-2813-57A8-A5C86796958B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520A9013-8093-D4CB-4613-57ECDA126B4E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26A78442-6BC8-4CEF-50D1-5153DF074CAF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5B1ADFAE-D760-B949-2F2B-D777955E50D5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4EA362D-ADDB-5CA6-E0DE-3C138A7F5B6D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003 - B</a:t>
            </a:r>
          </a:p>
        </p:txBody>
      </p:sp>
    </p:spTree>
    <p:extLst>
      <p:ext uri="{BB962C8B-B14F-4D97-AF65-F5344CB8AC3E}">
        <p14:creationId xmlns:p14="http://schemas.microsoft.com/office/powerpoint/2010/main" val="3223082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5C030-206C-3778-E3FC-7544B30EF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2626F61-6F01-B1B9-C382-B6064946C68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53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055C41EB-15C2-398F-EFFF-16293EA53673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A1C0CED8-65D1-DF5F-7641-D27CC0373A77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solidFill>
              <a:srgbClr val="BE82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ADDCF47-D55D-C29C-4DF6-F36AC78266F8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solidFill>
              <a:srgbClr val="BE82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D657455D-09B8-4CBF-2701-EFC066A9BC57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rgbClr val="D5A7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76D01EEA-042B-60B7-AB7E-CD6074917671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2C275FF-3A01-DB8F-C197-B7E3282AC759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04EA9730-82D7-006E-570C-14BD2155FE49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28792E8-6984-BE3A-8744-7E3A8C4166F2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EA69A3BD-EC84-0336-E8BB-EA2A14AAF384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C9676BF-37D1-250D-0662-83964A26DB94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B42D600-A16E-FB40-1927-A4E97657DE2C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F38D33F-D3B2-B5E7-2BF4-E38CB3F79C9E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solidFill>
              <a:srgbClr val="E5C5F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828D5BD-94D8-535D-C5A5-2C83B4797E52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ECB0F6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2F24C92B-3F8A-59C3-A836-DD5AD79887BC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026A3113-2311-3AFC-6DF2-C21F878F2CE2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5B05815A-A988-807D-FDCB-52A29ABE95FF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84C97D6C-997D-1C87-9FF0-557488471A0D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2875B190-5097-02A9-01FD-C26B5672B547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423069A2-9074-2F69-2314-184588F45BAE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723E0189-5978-8380-EFC2-5CE20D7CD442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5058A177-B0CF-1A62-806E-3692DEC0E462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28F71CE8-261F-2871-8D0C-589F48D52BAB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A267A607-BA9B-F37A-6956-0C473D5B7C50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solidFill>
              <a:srgbClr val="964C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217355C-1061-7541-1D14-80AF56C53BFC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0A49049D-3286-4147-F3AA-3291AB541C07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C0347ED4-C507-4C29-E8C0-28123F8B763B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8F157873-9EE3-630F-06F2-9F55DE3F2DC2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86D03D6-4E89-D753-DC4B-DC678B33DD34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D347E89A-9AE8-820C-E2CA-2FBEDB899509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solidFill>
                <a:srgbClr val="BD81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5B194DDB-FE92-EB10-4F45-E3086E553AD3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solidFill>
              <a:srgbClr val="BD81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BBE7457E-1C07-31C9-7DA9-5A223F4AC4E7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000 - B</a:t>
            </a:r>
          </a:p>
        </p:txBody>
      </p:sp>
    </p:spTree>
    <p:extLst>
      <p:ext uri="{BB962C8B-B14F-4D97-AF65-F5344CB8AC3E}">
        <p14:creationId xmlns:p14="http://schemas.microsoft.com/office/powerpoint/2010/main" val="2410737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E5730-90C3-73F7-5501-5127E5FF9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5289F8D-33EC-7A72-5B44-16CC56A31E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D2B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9D157AEA-20F3-0B63-E080-9D7899BF9B9E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A3469A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B7DB0C7F-4F42-274F-1921-E3E5E10FC923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7BA5931-BB34-1FB1-CBC2-18857D8A2EE7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44B9C0D3-CE1E-58D4-A326-3B9BAF057A82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3930D9F-5D97-6B8E-FDE8-A7AD72024387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C555BA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44DE866-53B7-6919-CB73-33B1913F6CDB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FFBA2333-B1E6-03F5-9DC6-A797B1DBCFFD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28B15E86-E90D-5D00-87C4-4C85395C38FB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C65C828D-E8FC-E50B-40A7-1174944C1177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17B1C22-6680-4BF8-5C4A-078735DA45E8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44151A-6D11-B201-3854-3471D0EF94A9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15253749-011F-45B0-8DD9-74C7FFCCE222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B1FF3BE-91B9-7C1B-DE33-834E7D5C6F93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F066E2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6E2EF3C2-6272-A967-C7E3-74B3F9858683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03643475-FC99-08CB-EEB9-2165726F4D7B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EEEFA784-1CBA-DDE2-552F-06BEF1866653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15E54748-F3FA-4235-FBC7-F4C3A23C878F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B3AB5B4B-A6B8-579F-B21C-D2838EA5D3BD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73C09CD5-4560-5026-0998-F79BB58D7B77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5397D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C2E288E3-F954-D8A5-60A2-C907E89AE43F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CC4ABBD7-3F7F-B40A-059B-57510EFAE14D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E63ACA81-198F-0FD6-0685-481733BE2A33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13BB6EF7-F449-364E-F09F-164A844EA773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50F80E8-C548-33CE-B5EC-ED1F9FCCFF90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5C4AB466-7CD2-ACDD-D613-F9B739A001CD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3FE5277D-4D76-57BD-E7C8-4F71548F7B26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D576311D-FE14-A449-CD2E-205D5D2038F5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DBE79BBE-18A4-F47C-D525-06F4F93764CE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7819A7FD-48FF-8AC0-B559-232B404B3729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FFFFB9FF-A0C2-6E77-00B3-6D9C25103DF3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F71D9939-26A1-8762-2BEE-241C2FAD9B41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018 - B</a:t>
            </a:r>
          </a:p>
        </p:txBody>
      </p:sp>
    </p:spTree>
    <p:extLst>
      <p:ext uri="{BB962C8B-B14F-4D97-AF65-F5344CB8AC3E}">
        <p14:creationId xmlns:p14="http://schemas.microsoft.com/office/powerpoint/2010/main" val="38601355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EC3A4-6946-8970-ACF9-8BA3CB718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31F6E51-3165-C9D9-3553-D4ED2B87A2D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300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3119FC24-1116-2ED3-BF62-1FB0DA01A193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9E00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664F01C-E3F2-0880-20A5-F99FA864002C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2AD612A-7565-1696-7E4A-7D88F643E66D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BA8D21E7-DDD0-1711-D48A-50281B0D4A3E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B63326E-DAB8-A65B-4562-A99CEA598873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BF00C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33F90F5-1402-ABD3-FE85-735B51D92615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3BFD4A83-124D-CA3E-4C94-1DE713577548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EABC563C-BA27-6F68-AD1D-95527A763176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8F7F3FB7-A53B-28C4-2E8A-8ABCA4A4AA99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7261DBB2-0936-EF31-C387-429313B20679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F6940CC-FC22-992D-9613-D55CDFB2485D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70D2C04-579C-6146-ED2A-4173A6208A4C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F6312317-CBB9-3E55-A3BC-34F949C842FF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E800F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07DC16BB-9EA3-FB1C-69A6-706DA323A023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68D344FC-90A1-57E9-858B-12E40C03BBF8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31C91439-80A5-69AF-7767-1BCED0E804A9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ABFA0678-9A2E-BECF-7A95-6C71FB1F8EB1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8F599A4C-5197-473A-3C8F-C7D22C57A97D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9560768-AE95-A408-AC85-57F8719E975B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800085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699E3779-499E-F4AE-0DF1-1FD77E5F7736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57B2184E-0C80-8454-5CC3-C87BA203F534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CAE5746C-AC90-FF67-CC09-6E67BAEB7C44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41EB2E01-F0C0-E3C7-6B4A-07FE0EAFB8BF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BED4543C-D7CF-67D5-AF67-2AC08B42ACDB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D0B59385-95B1-0AD4-1327-FDEAB14F6141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5F8425BE-6E21-FF82-E476-D18515DED87B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5571A063-CA08-1CD8-9224-AAC2CB4C63B5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53854ED0-5515-FDA5-DFAA-59DD7931C0D9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84EEDA0D-867D-D8A2-6D1C-041654BF6EC9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33821BDB-1566-3470-52EA-68FBAB5E9D25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7D533AE6-55A0-6766-FA3B-B159A64C987F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019 - B</a:t>
            </a:r>
          </a:p>
        </p:txBody>
      </p:sp>
    </p:spTree>
    <p:extLst>
      <p:ext uri="{BB962C8B-B14F-4D97-AF65-F5344CB8AC3E}">
        <p14:creationId xmlns:p14="http://schemas.microsoft.com/office/powerpoint/2010/main" val="29934073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365C9-DE5F-F183-462F-94831DA15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7AAA69-8F6B-EDEA-7D1A-2BCF771F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rgbClr val="791313"/>
            </a:solidFill>
          </a:ln>
        </p:spPr>
      </p:pic>
    </p:spTree>
    <p:extLst>
      <p:ext uri="{BB962C8B-B14F-4D97-AF65-F5344CB8AC3E}">
        <p14:creationId xmlns:p14="http://schemas.microsoft.com/office/powerpoint/2010/main" val="279190968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66A5A-DFAE-DC97-5EB8-D1A0013EE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B42C524-1DD7-6BAD-91F5-7E7769289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175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F3BC9-38E2-8CA4-CF7C-29F7739C7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D345241A-320D-EFBA-D072-62CCA98E6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984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36A11-030D-F04F-9BBD-293057A29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5CD193CF-899B-2A7B-EBD5-BAC0ED00D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70250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C059D-0911-943A-5E48-598B786BC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DEFF16DD-0C6D-DCB7-483D-BE562E669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9351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79518-808B-81C5-352B-E716DFB28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DF9ED3D6-D314-BC9A-EBD9-EC140F5FC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0901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BF9375-4C1D-7B8B-B90F-F5DD4E969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>
            <a:extLst>
              <a:ext uri="{FF2B5EF4-FFF2-40B4-BE49-F238E27FC236}">
                <a16:creationId xmlns:a16="http://schemas.microsoft.com/office/drawing/2014/main" id="{301AF703-9BD1-93BD-12A2-9AAF490F1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4469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AE5C0-3A60-3961-A1E2-C2110C206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300DAEEA-B7E2-CADD-FE71-CD4F2C4AB8C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56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F1B613F5-DCF3-DD98-6F84-8BFA02EBB8E3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248A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5DF48EB0-183F-7D48-41AE-15558ABCE24C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13A2927-5A68-DAF1-0E9D-8F9EEC1D4503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28210866-A60E-5123-7856-EA1FF2218A60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EB80A9D-24DD-F15A-47C8-359030BE4CEF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BA6C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B4633E56-3101-CB23-6173-52FB63988B11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03FE12A-91FD-26AB-7CFB-E9E4569BFE35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23294D6-47AC-F500-84E7-37BF813B5784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73E8D35E-447B-A779-CF3C-0B3879762A17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67E38B6-A519-F823-145E-B5A14881AD8F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CDC2597-DED0-D0CA-414F-3962BB5CFAB4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270E0C9-204D-E1E3-12A0-3D96C0B37160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3AC1DA6E-A28A-F9E7-3803-6F8FF68A925F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35CCF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59F4B9BD-F4DB-519D-8244-BBA31236CEDC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C99917A4-8285-5126-AA8A-BD90BDFAB6DC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9F568331-50D7-7BFB-BC6D-5D62CAD0696C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7E2CEA82-7F8A-58FA-D493-C7DE4DE21959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602BF133-21CA-8CC4-8B4A-6D00543C96DD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0F0D4858-20BB-FAD2-A8EF-ED4AFED11E6C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1D7085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9EB71FA0-6763-A147-DD9B-C693E340CEF4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BE25764A-0D57-2114-D895-6F57AA90DF98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CE088514-B140-740F-0736-E5B543FD317E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1FD150DE-1AB2-B122-63DF-14A0A2A5DAA1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984C89F8-1EDB-45A0-DC62-6A557D43379D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4A43CBC7-DB61-EFF4-BB96-9E5C49370917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4A39751B-2ED6-FFA4-710E-A54D26C24743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0514A38A-D7BB-2FD6-7802-7551E9AC0D76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6B534705-75ED-B8D8-7D40-2F84F3C3B9F5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41E55E66-F6BD-C98C-6659-4E765CB75613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414006EC-0D5E-8C79-43BD-437FDAD4CBC5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64F454E-7860-BD81-DF51-A22CE1D996EB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004 - B</a:t>
            </a:r>
          </a:p>
        </p:txBody>
      </p:sp>
    </p:spTree>
    <p:extLst>
      <p:ext uri="{BB962C8B-B14F-4D97-AF65-F5344CB8AC3E}">
        <p14:creationId xmlns:p14="http://schemas.microsoft.com/office/powerpoint/2010/main" val="9010486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B9F10-8EBF-7A0D-D9AC-F90C3BF6D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1449FC-8D49-0DE6-BF5E-A702726797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8497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210C9-D3D6-CD15-6A4D-52AA75B3D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>
            <a:extLst>
              <a:ext uri="{FF2B5EF4-FFF2-40B4-BE49-F238E27FC236}">
                <a16:creationId xmlns:a16="http://schemas.microsoft.com/office/drawing/2014/main" id="{7667245E-AE5B-6418-55B3-A90F7AAA1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8839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BD293-3A94-6B79-2403-0C4705C35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C91C729-2D9D-1FBB-455F-F28B51DA52F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10D1A091-141D-D092-9D76-179007647D42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CB4EA04-71BF-D091-F793-15998966D2AE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2C2AADD-D34C-6FE9-F2C0-AF06E9555E44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BB6163D0-5317-140F-5FB2-C295DEAAF49E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13798690-1D34-1CCE-29BB-C79FC43C3C4A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49B773E-A5D3-0056-09F8-B951A4C59EB7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1A6225F-EA2E-59E2-FC8B-AE04EC84E799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E2E2C38-FF9F-09BC-F7C0-E34DFD275441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051BCEBE-B400-D6BC-71A1-4949D6F8A421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F92FE23A-93F4-AA65-383B-75B33E688D65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C0FB3463-1E40-2523-C267-B6190A9CDBF6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D6EEDB27-0154-FF8F-CA18-0A82D2E232CD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B73ED46-B667-A929-1C6B-2EDCF9C70832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chemeClr val="bg1">
              <a:lumMod val="95000"/>
            </a:schemeClr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8F2787B0-6AFB-0394-F43D-904B545DBA4C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A6ACF145-9230-EF19-CDAD-BE61DD4E0C44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75B5813B-405D-D15C-DA0D-752E90C2EB03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308B728A-6305-6153-5D24-2149F54E7FDF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C2563DF4-2BD2-297A-A582-B172EF53CAB1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30493C9-3D10-30EE-AAFD-939303A080F4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88E5B85F-697A-A1B0-B63F-ECA01BD96560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4A4294A6-FB8B-B90F-C760-9A1D9DEDE1E0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3385F426-4F18-A6CE-3804-E0E75BD9C4B6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B35F3AA7-D0A2-30EC-B721-E99FBCA30F76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0D6CB9FA-2A7E-543F-9468-FD4EC4A58FC7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5A5A1936-BF7D-1D37-E9B4-C1695C413118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88A4F4FC-7862-0B80-EC4B-B091F2E7EA81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A7E02E1E-2D00-C3F3-2072-5F90542EDBF8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5853D306-ED63-A9B8-D6CC-41C3D8A2EC18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F5571193-F754-E408-DC64-723BCCE643DD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9C1885BA-F88C-0AFA-A240-87BC38A3E43D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3056FCEA-E8E4-BBAE-2852-F68980D04E87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021 - B</a:t>
            </a:r>
          </a:p>
        </p:txBody>
      </p:sp>
    </p:spTree>
    <p:extLst>
      <p:ext uri="{BB962C8B-B14F-4D97-AF65-F5344CB8AC3E}">
        <p14:creationId xmlns:p14="http://schemas.microsoft.com/office/powerpoint/2010/main" val="75083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D6900-E47B-A02E-F819-1CFB57B89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0DBBFAF3-A6D3-70F8-733C-152D0C65EA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764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1DD25532-4688-1544-20DC-C9C802C91D87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58A1A3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0F2F13CF-EA8B-138E-3257-16BFEFA9DFAF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969A5A39-FE1B-446D-150F-EAE163E19991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25503E94-001E-682F-ABDF-BAC443B18C80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42591A66-C71E-D1A7-1F07-9043DF494B24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6AC2C5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D6201E5B-7C74-20F3-2F24-E87FFF539539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7EBF0B5C-5969-0CFC-5D01-6C625E77DD6B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30641C8E-0D91-018A-E1E7-A9D426886CF7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0BD32F9-017C-338A-C625-2BAB2A29DBA9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4591C584-66CE-897F-7686-AE751B73B8B0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394B54B-A599-9779-5F22-331A04EF2AF8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10E02B1-D404-EBD8-D5F9-B6EAF0985752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59AB99AB-EAE2-2641-5EB3-F33917AEB8F2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82EDF0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D1AB549C-5CD4-2345-3B5F-B9A3EF5B5C03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4B155264-26D2-DDD0-3397-1CED1B32981C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8557065B-532E-7887-6740-E3561A706C46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583D624D-7764-CE92-1F7B-267BEE72D806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A8C8CA03-EF48-2B22-1A86-4FA4F68AD7B7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ED761C22-73B6-E5C8-A4AD-D73E8D24C179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488385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12329869-B598-CF78-811B-D72A73200783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F67AF0B3-3437-7895-559F-D81CD8BAB7C1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7A976664-CA48-9182-A6D0-BD6586508BCF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F787D25E-CC27-279D-3B41-FC62ABF4770A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3748ABF-8D28-D1C7-9F37-0FDF437943D5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52890557-18A7-6D06-1CB1-1A0776D7026C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8730225F-C32B-B03E-97BB-4C984BBD0CEF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FC91927C-783A-2329-5110-A977C975C538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980ACCEE-1272-6742-EBA9-8E1F471A9862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4560E8C3-33A4-561E-B0BD-26E9B5275CAD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9B289BC1-E16C-3665-A0CE-44AB3934129A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D7F147B-185D-DFD1-7726-F77E56A75497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005 - B</a:t>
            </a:r>
          </a:p>
        </p:txBody>
      </p:sp>
    </p:spTree>
    <p:extLst>
      <p:ext uri="{BB962C8B-B14F-4D97-AF65-F5344CB8AC3E}">
        <p14:creationId xmlns:p14="http://schemas.microsoft.com/office/powerpoint/2010/main" val="1064997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2D72A-38D0-DFEB-6484-9CF58BA1D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F372DC4-1612-85E6-8D68-02401224355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61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4884CC5B-3257-BDB3-1733-B757F0273135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1FA387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4F3FD22-E6B5-6BF3-441E-0F39591A2948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BCEC5DA5-4AB3-DF47-AC98-9CE1EB03F12A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80FFAEDB-A96D-8A24-E772-E8FF7006F08B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968F66A-87C9-E170-8C54-B44A483C982F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5C5A3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F2C00AEB-B41A-7FB6-336B-FEA91C644119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DAEBBF15-02AF-E4DF-37DB-D07E26708C4C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590D09A-C1F5-C156-FB0E-08251DDB665A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2156D54-D144-C6CD-1E68-32B31999C0CA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0A6AC5B-7B8C-6CAA-3BB4-21AC7CDFC785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4510763F-AD73-0670-3E31-90F74528F447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0F2A012-270C-5119-6418-3BB932BD0D4D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D3659224-456F-0D30-64BF-148F659740E6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2EF0C6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8B41945E-1FA9-A93F-2740-1B79B924AD14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DC461ACB-0FF1-E256-0487-F5837BA15BFC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9CF93118-B0F5-69CD-A728-44AC6EA757BC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1E9F58E6-604A-11BC-FA74-74875490E82E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01DC40DA-C4AB-46F4-8CEF-0D4DAA720254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27A31A73-78D1-8EB7-3202-A6DA4CB0C60F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19816B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71B2DDCF-EF47-F645-C752-0B368D462E48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A50167CB-E6A6-78C2-17FE-3E558CC8C198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38B2D038-A243-6704-18C2-40B5E2CB7619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969E3A4E-F80A-92EE-A520-B960F6EF377E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4A601DE1-FBD2-1F3C-3A28-11DD19F6AEBD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53632640-5E25-911A-F27C-99A417406458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9015DB99-26A8-3D6B-5448-A27195235C1A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4EC6C66F-0B90-6677-06BB-02FED938404D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43364666-249D-3343-9D71-E01BC24B45B6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C74FDCF7-7F7C-1B26-9052-C5D00EBEBF23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CD69C933-D220-FCA4-A514-876AB2DB887B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52DA4418-20E9-9AF6-733F-269F6D9E4DD9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006 - B</a:t>
            </a:r>
          </a:p>
        </p:txBody>
      </p:sp>
    </p:spTree>
    <p:extLst>
      <p:ext uri="{BB962C8B-B14F-4D97-AF65-F5344CB8AC3E}">
        <p14:creationId xmlns:p14="http://schemas.microsoft.com/office/powerpoint/2010/main" val="4090542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01FC7-9679-AF94-D29E-07BB547E3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86BF34C-F604-D439-7B22-72768C4D2C7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28E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798EB468-C36A-AA4E-8F84-9AB11145ED00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00CA9A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1BC18A94-ACC2-97BC-1EDA-0C39100C2C4D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D4A21451-ED17-14A7-F602-7621C2BDF92A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B3317804-3CAF-8BB9-3D73-8348226D628E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F65C1DDF-80C7-3EA6-6366-2A316AE38B81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68DFC3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ACC866E1-6DD0-E21C-3203-2EAC594DE371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99D829AD-B592-C6D1-AA55-2A2534F1D605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47FB4421-3124-318D-D042-D142AC131B14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2339C763-C6EC-431B-1561-3BBB6AA4705D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0DCAC3E-0170-6E85-94C5-625397E7DA10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481F742-B98B-9726-573D-A097DFF66F6E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B33541BF-FA7A-4795-2602-C52B1026E2F9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1C0C677C-F67D-B202-E5FD-8740C575FFAF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68DFC3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9D84C7C-AE9B-4FCD-5FDC-1248E270B49F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8FE0B27E-DCBD-D617-91BE-40EF4A5A6E2F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7313CA41-A723-6FCA-3725-2542A3E6D94C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059E9A31-BF90-0C23-8C08-8A17887FC1B8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9F447296-906F-40E0-EC07-D6E3F05760DC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C8A29433-E4D7-F7B9-E9BF-A0B15B5367EC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1BA98B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FB18B173-9CCB-CA8C-FDE2-86904D27B314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ADF50E81-7CCD-EEF7-CF18-D69A55599EA6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EECF5B5B-75CE-D8F2-1634-A690F3E40299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E49A704D-C84D-B198-6079-351E8D730EC2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2489BB30-EAA6-9536-6113-9BB68C130907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246D3FBC-7E92-9E67-6F80-E648660D2C2D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2D537AD3-69BA-664F-16BA-8E69D7C380D6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AE618FB6-84B7-E1BE-531B-9D405D82C90F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8B1217C8-775F-A639-FB80-24E25EBBC7F8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07011681-F173-A60D-4AC4-C0A2B40C83E8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7D3276EA-A94C-D96C-4FF9-A0194DDD7A35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EC7F96C2-7ADC-9CB6-DE22-390B4F203E56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007 - N</a:t>
            </a:r>
          </a:p>
        </p:txBody>
      </p:sp>
    </p:spTree>
    <p:extLst>
      <p:ext uri="{BB962C8B-B14F-4D97-AF65-F5344CB8AC3E}">
        <p14:creationId xmlns:p14="http://schemas.microsoft.com/office/powerpoint/2010/main" val="2851986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930B-EA83-B07E-9AE7-AB9D9CFB0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1C74B63-D49B-3402-9816-343F4BC2CAB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566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F99A2CA8-FF89-32B7-22C1-7CBA54635D10}"/>
              </a:ext>
            </a:extLst>
          </p:cNvPr>
          <p:cNvGrpSpPr/>
          <p:nvPr/>
        </p:nvGrpSpPr>
        <p:grpSpPr>
          <a:xfrm>
            <a:off x="2344846" y="434566"/>
            <a:ext cx="6747818" cy="5711964"/>
            <a:chOff x="2344846" y="434566"/>
            <a:chExt cx="6747818" cy="5711964"/>
          </a:xfrm>
          <a:solidFill>
            <a:srgbClr val="1FA342"/>
          </a:solidFill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4E90244-0446-4C12-B0A0-45B410889AAF}"/>
                </a:ext>
              </a:extLst>
            </p:cNvPr>
            <p:cNvSpPr/>
            <p:nvPr/>
          </p:nvSpPr>
          <p:spPr>
            <a:xfrm>
              <a:off x="2344846" y="434566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F9A4C0F-1213-3693-64A3-889F4F5937BC}"/>
                </a:ext>
              </a:extLst>
            </p:cNvPr>
            <p:cNvSpPr/>
            <p:nvPr/>
          </p:nvSpPr>
          <p:spPr>
            <a:xfrm>
              <a:off x="8314066" y="5367932"/>
              <a:ext cx="778598" cy="77859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10" name="Rectángulo 9">
            <a:extLst>
              <a:ext uri="{FF2B5EF4-FFF2-40B4-BE49-F238E27FC236}">
                <a16:creationId xmlns:a16="http://schemas.microsoft.com/office/drawing/2014/main" id="{A5BC519D-001C-2E38-7CFF-650C959E84A9}"/>
              </a:ext>
            </a:extLst>
          </p:cNvPr>
          <p:cNvSpPr/>
          <p:nvPr/>
        </p:nvSpPr>
        <p:spPr>
          <a:xfrm>
            <a:off x="6053854" y="3087232"/>
            <a:ext cx="117695" cy="34176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grpSp>
        <p:nvGrpSpPr>
          <p:cNvPr id="28" name="Grupo 27">
            <a:extLst>
              <a:ext uri="{FF2B5EF4-FFF2-40B4-BE49-F238E27FC236}">
                <a16:creationId xmlns:a16="http://schemas.microsoft.com/office/drawing/2014/main" id="{00D8ED23-9A53-3CD7-0928-9DBF5164D867}"/>
              </a:ext>
            </a:extLst>
          </p:cNvPr>
          <p:cNvGrpSpPr/>
          <p:nvPr/>
        </p:nvGrpSpPr>
        <p:grpSpPr>
          <a:xfrm>
            <a:off x="1260124" y="1538712"/>
            <a:ext cx="9461792" cy="4285705"/>
            <a:chOff x="1260124" y="1538712"/>
            <a:chExt cx="9461792" cy="4285705"/>
          </a:xfrm>
          <a:solidFill>
            <a:srgbClr val="25C550"/>
          </a:solidFill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687BF131-E6F4-266E-0CBE-07AAD5A9B6F3}"/>
                </a:ext>
              </a:extLst>
            </p:cNvPr>
            <p:cNvSpPr/>
            <p:nvPr/>
          </p:nvSpPr>
          <p:spPr>
            <a:xfrm>
              <a:off x="6165410" y="23388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8AEE20E1-020B-B687-EE71-EDCA40B0CF7E}"/>
                </a:ext>
              </a:extLst>
            </p:cNvPr>
            <p:cNvSpPr/>
            <p:nvPr/>
          </p:nvSpPr>
          <p:spPr>
            <a:xfrm>
              <a:off x="8314066" y="46629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D2BF4292-988F-CA0D-3289-41536EEED714}"/>
                </a:ext>
              </a:extLst>
            </p:cNvPr>
            <p:cNvSpPr/>
            <p:nvPr/>
          </p:nvSpPr>
          <p:spPr>
            <a:xfrm>
              <a:off x="1494166" y="577869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5CD95C57-35C0-769F-8468-A0A38990F8E3}"/>
                </a:ext>
              </a:extLst>
            </p:cNvPr>
            <p:cNvSpPr/>
            <p:nvPr/>
          </p:nvSpPr>
          <p:spPr>
            <a:xfrm>
              <a:off x="10153752" y="1538712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91E054A-9C90-B1D9-CD49-F1891F5D909B}"/>
                </a:ext>
              </a:extLst>
            </p:cNvPr>
            <p:cNvSpPr/>
            <p:nvPr/>
          </p:nvSpPr>
          <p:spPr>
            <a:xfrm>
              <a:off x="1260124" y="3046904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1F432A75-9545-14EF-9205-7DC625B2F36B}"/>
                </a:ext>
              </a:extLst>
            </p:cNvPr>
            <p:cNvSpPr/>
            <p:nvPr/>
          </p:nvSpPr>
          <p:spPr>
            <a:xfrm>
              <a:off x="6213054" y="5732979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3C913CA7-29B1-0109-DD5F-A3B4ABB5AD1C}"/>
                </a:ext>
              </a:extLst>
            </p:cNvPr>
            <p:cNvSpPr/>
            <p:nvPr/>
          </p:nvSpPr>
          <p:spPr>
            <a:xfrm>
              <a:off x="10676197" y="3136218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F98A1CF-2581-2C1A-CAA3-391DF0375132}"/>
              </a:ext>
            </a:extLst>
          </p:cNvPr>
          <p:cNvGrpSpPr/>
          <p:nvPr/>
        </p:nvGrpSpPr>
        <p:grpSpPr>
          <a:xfrm>
            <a:off x="1234446" y="1014035"/>
            <a:ext cx="9267606" cy="4426117"/>
            <a:chOff x="1234446" y="1014035"/>
            <a:chExt cx="9267606" cy="4426117"/>
          </a:xfrm>
          <a:solidFill>
            <a:srgbClr val="2EF061"/>
          </a:solidFill>
        </p:grpSpPr>
        <p:sp>
          <p:nvSpPr>
            <p:cNvPr id="15" name="Estrella: 5 puntas 14">
              <a:extLst>
                <a:ext uri="{FF2B5EF4-FFF2-40B4-BE49-F238E27FC236}">
                  <a16:creationId xmlns:a16="http://schemas.microsoft.com/office/drawing/2014/main" id="{9036C7A5-8DB6-0290-35FA-1D7B39B49239}"/>
                </a:ext>
              </a:extLst>
            </p:cNvPr>
            <p:cNvSpPr/>
            <p:nvPr/>
          </p:nvSpPr>
          <p:spPr>
            <a:xfrm rot="20650950">
              <a:off x="8069474" y="2912786"/>
              <a:ext cx="218902" cy="21890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3" name="Estrella: 5 puntas 22">
              <a:extLst>
                <a:ext uri="{FF2B5EF4-FFF2-40B4-BE49-F238E27FC236}">
                  <a16:creationId xmlns:a16="http://schemas.microsoft.com/office/drawing/2014/main" id="{281BDE6F-E143-0F93-E936-A8DA09EB182F}"/>
                </a:ext>
              </a:extLst>
            </p:cNvPr>
            <p:cNvSpPr/>
            <p:nvPr/>
          </p:nvSpPr>
          <p:spPr>
            <a:xfrm rot="378038">
              <a:off x="2301111" y="4039669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4" name="Estrella: 5 puntas 23">
              <a:extLst>
                <a:ext uri="{FF2B5EF4-FFF2-40B4-BE49-F238E27FC236}">
                  <a16:creationId xmlns:a16="http://schemas.microsoft.com/office/drawing/2014/main" id="{9CD86DA7-56D1-02A2-2F2E-65579D6E3F13}"/>
                </a:ext>
              </a:extLst>
            </p:cNvPr>
            <p:cNvSpPr/>
            <p:nvPr/>
          </p:nvSpPr>
          <p:spPr>
            <a:xfrm rot="20033950">
              <a:off x="10077630" y="1014035"/>
              <a:ext cx="424422" cy="424422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5" name="Estrella: 5 puntas 24">
              <a:extLst>
                <a:ext uri="{FF2B5EF4-FFF2-40B4-BE49-F238E27FC236}">
                  <a16:creationId xmlns:a16="http://schemas.microsoft.com/office/drawing/2014/main" id="{4E5F84CC-630C-4DF1-A544-7B97B4D79F9E}"/>
                </a:ext>
              </a:extLst>
            </p:cNvPr>
            <p:cNvSpPr/>
            <p:nvPr/>
          </p:nvSpPr>
          <p:spPr>
            <a:xfrm rot="20033950">
              <a:off x="9950624" y="5198423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  <p:sp>
          <p:nvSpPr>
            <p:cNvPr id="26" name="Estrella: 5 puntas 25">
              <a:extLst>
                <a:ext uri="{FF2B5EF4-FFF2-40B4-BE49-F238E27FC236}">
                  <a16:creationId xmlns:a16="http://schemas.microsoft.com/office/drawing/2014/main" id="{8B5A7C6F-5DBD-F23F-556A-040901457DD7}"/>
                </a:ext>
              </a:extLst>
            </p:cNvPr>
            <p:cNvSpPr/>
            <p:nvPr/>
          </p:nvSpPr>
          <p:spPr>
            <a:xfrm rot="20033950">
              <a:off x="1234446" y="1730742"/>
              <a:ext cx="241729" cy="241729"/>
            </a:xfrm>
            <a:prstGeom prst="star5">
              <a:avLst>
                <a:gd name="adj" fmla="val 24383"/>
                <a:gd name="hf" fmla="val 105146"/>
                <a:gd name="vf" fmla="val 110557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31B9D3A0-1A86-6092-E42B-728EFE4EC2A4}"/>
              </a:ext>
            </a:extLst>
          </p:cNvPr>
          <p:cNvGrpSpPr/>
          <p:nvPr/>
        </p:nvGrpSpPr>
        <p:grpSpPr>
          <a:xfrm>
            <a:off x="2399164" y="543206"/>
            <a:ext cx="6572031" cy="5414708"/>
            <a:chOff x="2399164" y="543206"/>
            <a:chExt cx="6572031" cy="5414708"/>
          </a:xfrm>
          <a:solidFill>
            <a:srgbClr val="198536"/>
          </a:solidFill>
        </p:grpSpPr>
        <p:sp>
          <p:nvSpPr>
            <p:cNvPr id="8" name="Círculo: vacío 7">
              <a:extLst>
                <a:ext uri="{FF2B5EF4-FFF2-40B4-BE49-F238E27FC236}">
                  <a16:creationId xmlns:a16="http://schemas.microsoft.com/office/drawing/2014/main" id="{8427B4FA-33AE-E613-088C-8DB526500FCD}"/>
                </a:ext>
              </a:extLst>
            </p:cNvPr>
            <p:cNvSpPr/>
            <p:nvPr/>
          </p:nvSpPr>
          <p:spPr>
            <a:xfrm>
              <a:off x="2399164" y="543206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9" name="Círculo: vacío 8">
              <a:extLst>
                <a:ext uri="{FF2B5EF4-FFF2-40B4-BE49-F238E27FC236}">
                  <a16:creationId xmlns:a16="http://schemas.microsoft.com/office/drawing/2014/main" id="{7024F6FD-5BA9-9CA8-4CAA-44FE40FBDB6B}"/>
                </a:ext>
              </a:extLst>
            </p:cNvPr>
            <p:cNvSpPr/>
            <p:nvPr/>
          </p:nvSpPr>
          <p:spPr>
            <a:xfrm>
              <a:off x="2837504" y="860077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0" name="Círculo: vacío 29">
              <a:extLst>
                <a:ext uri="{FF2B5EF4-FFF2-40B4-BE49-F238E27FC236}">
                  <a16:creationId xmlns:a16="http://schemas.microsoft.com/office/drawing/2014/main" id="{C70712C9-1D1E-003D-D1A9-B0FE0165E94E}"/>
                </a:ext>
              </a:extLst>
            </p:cNvPr>
            <p:cNvSpPr/>
            <p:nvPr/>
          </p:nvSpPr>
          <p:spPr>
            <a:xfrm>
              <a:off x="8368384" y="5476572"/>
              <a:ext cx="316871" cy="3168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  <p:sp>
          <p:nvSpPr>
            <p:cNvPr id="31" name="Círculo: vacío 30">
              <a:extLst>
                <a:ext uri="{FF2B5EF4-FFF2-40B4-BE49-F238E27FC236}">
                  <a16:creationId xmlns:a16="http://schemas.microsoft.com/office/drawing/2014/main" id="{303440C8-62D1-B74D-7CA5-5626D1873981}"/>
                </a:ext>
              </a:extLst>
            </p:cNvPr>
            <p:cNvSpPr/>
            <p:nvPr/>
          </p:nvSpPr>
          <p:spPr>
            <a:xfrm>
              <a:off x="8806724" y="5793443"/>
              <a:ext cx="164471" cy="164471"/>
            </a:xfrm>
            <a:prstGeom prst="donut">
              <a:avLst>
                <a:gd name="adj" fmla="val 1346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>
                <a:solidFill>
                  <a:schemeClr val="tx1"/>
                </a:solidFill>
              </a:endParaRP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62A14755-F54B-C2B6-74BD-8703E5A2C2BF}"/>
              </a:ext>
            </a:extLst>
          </p:cNvPr>
          <p:cNvGrpSpPr/>
          <p:nvPr/>
        </p:nvGrpSpPr>
        <p:grpSpPr>
          <a:xfrm>
            <a:off x="5982980" y="2969537"/>
            <a:ext cx="266916" cy="459463"/>
            <a:chOff x="5982980" y="2969537"/>
            <a:chExt cx="266916" cy="459463"/>
          </a:xfrm>
          <a:solidFill>
            <a:schemeClr val="bg1">
              <a:lumMod val="50000"/>
            </a:schemeClr>
          </a:solidFill>
        </p:grpSpPr>
        <p:grpSp>
          <p:nvGrpSpPr>
            <p:cNvPr id="35" name="Grupo 34">
              <a:extLst>
                <a:ext uri="{FF2B5EF4-FFF2-40B4-BE49-F238E27FC236}">
                  <a16:creationId xmlns:a16="http://schemas.microsoft.com/office/drawing/2014/main" id="{D6ADA921-231A-4F74-3ECE-C76A1BA41F14}"/>
                </a:ext>
              </a:extLst>
            </p:cNvPr>
            <p:cNvGrpSpPr/>
            <p:nvPr/>
          </p:nvGrpSpPr>
          <p:grpSpPr>
            <a:xfrm>
              <a:off x="5982980" y="2969537"/>
              <a:ext cx="188569" cy="459463"/>
              <a:chOff x="5982980" y="2969537"/>
              <a:chExt cx="188569" cy="459463"/>
            </a:xfrm>
            <a:grpFill/>
          </p:grpSpPr>
          <p:sp>
            <p:nvSpPr>
              <p:cNvPr id="11" name="Triángulo isósceles 10">
                <a:extLst>
                  <a:ext uri="{FF2B5EF4-FFF2-40B4-BE49-F238E27FC236}">
                    <a16:creationId xmlns:a16="http://schemas.microsoft.com/office/drawing/2014/main" id="{B8DAA10C-B6E0-F7DA-AAE4-7D57BB13DB62}"/>
                  </a:ext>
                </a:extLst>
              </p:cNvPr>
              <p:cNvSpPr/>
              <p:nvPr/>
            </p:nvSpPr>
            <p:spPr>
              <a:xfrm>
                <a:off x="6053854" y="2969537"/>
                <a:ext cx="117695" cy="117695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2" name="Triángulo isósceles 11">
                <a:extLst>
                  <a:ext uri="{FF2B5EF4-FFF2-40B4-BE49-F238E27FC236}">
                    <a16:creationId xmlns:a16="http://schemas.microsoft.com/office/drawing/2014/main" id="{9CDBD186-28CD-3D45-76C6-C9FF16F47777}"/>
                  </a:ext>
                </a:extLst>
              </p:cNvPr>
              <p:cNvSpPr/>
              <p:nvPr/>
            </p:nvSpPr>
            <p:spPr>
              <a:xfrm>
                <a:off x="5982980" y="3311305"/>
                <a:ext cx="70061" cy="117695"/>
              </a:xfrm>
              <a:prstGeom prst="triangle">
                <a:avLst>
                  <a:gd name="adj" fmla="val 10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3" name="Elipse 12">
                <a:extLst>
                  <a:ext uri="{FF2B5EF4-FFF2-40B4-BE49-F238E27FC236}">
                    <a16:creationId xmlns:a16="http://schemas.microsoft.com/office/drawing/2014/main" id="{24C93EDF-E98B-E9CA-95E6-20027A4ACD26}"/>
                  </a:ext>
                </a:extLst>
              </p:cNvPr>
              <p:cNvSpPr/>
              <p:nvPr/>
            </p:nvSpPr>
            <p:spPr>
              <a:xfrm>
                <a:off x="6074746" y="3122356"/>
                <a:ext cx="82571" cy="825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4" name="Rectángulo 13">
                <a:extLst>
                  <a:ext uri="{FF2B5EF4-FFF2-40B4-BE49-F238E27FC236}">
                    <a16:creationId xmlns:a16="http://schemas.microsoft.com/office/drawing/2014/main" id="{D10556A6-D361-8669-FC53-5F9A1604D3B3}"/>
                  </a:ext>
                </a:extLst>
              </p:cNvPr>
              <p:cNvSpPr/>
              <p:nvPr/>
            </p:nvSpPr>
            <p:spPr>
              <a:xfrm>
                <a:off x="6091888" y="3316963"/>
                <a:ext cx="45720" cy="11203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</p:grpSp>
        <p:sp>
          <p:nvSpPr>
            <p:cNvPr id="36" name="Triángulo isósceles 35">
              <a:extLst>
                <a:ext uri="{FF2B5EF4-FFF2-40B4-BE49-F238E27FC236}">
                  <a16:creationId xmlns:a16="http://schemas.microsoft.com/office/drawing/2014/main" id="{C901F043-3830-24B7-9736-310E0C527CE8}"/>
                </a:ext>
              </a:extLst>
            </p:cNvPr>
            <p:cNvSpPr/>
            <p:nvPr/>
          </p:nvSpPr>
          <p:spPr>
            <a:xfrm>
              <a:off x="6172362" y="3311305"/>
              <a:ext cx="77534" cy="117695"/>
            </a:xfrm>
            <a:prstGeom prst="triangle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15A83633-FBE0-6D4B-9D42-2C46FB5949C3}"/>
              </a:ext>
            </a:extLst>
          </p:cNvPr>
          <p:cNvSpPr txBox="1"/>
          <p:nvPr/>
        </p:nvSpPr>
        <p:spPr>
          <a:xfrm>
            <a:off x="-1001486" y="434566"/>
            <a:ext cx="100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dirty="0"/>
              <a:t>007 - M</a:t>
            </a:r>
          </a:p>
        </p:txBody>
      </p:sp>
    </p:spTree>
    <p:extLst>
      <p:ext uri="{BB962C8B-B14F-4D97-AF65-F5344CB8AC3E}">
        <p14:creationId xmlns:p14="http://schemas.microsoft.com/office/powerpoint/2010/main" val="3058461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94</Words>
  <Application>Microsoft Office PowerPoint</Application>
  <PresentationFormat>Panorámica</PresentationFormat>
  <Paragraphs>32</Paragraphs>
  <Slides>52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NEW PALETTES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PALETES FINALS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bernatcuixart@gmail.com</dc:creator>
  <cp:lastModifiedBy>Bernat Cuixart</cp:lastModifiedBy>
  <cp:revision>75</cp:revision>
  <dcterms:created xsi:type="dcterms:W3CDTF">2025-07-30T14:01:43Z</dcterms:created>
  <dcterms:modified xsi:type="dcterms:W3CDTF">2025-08-16T17:49:10Z</dcterms:modified>
</cp:coreProperties>
</file>