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79" r:id="rId5"/>
    <p:sldId id="273" r:id="rId6"/>
    <p:sldId id="277" r:id="rId7"/>
    <p:sldId id="260" r:id="rId8"/>
    <p:sldId id="261" r:id="rId9"/>
    <p:sldId id="275" r:id="rId10"/>
    <p:sldId id="263" r:id="rId11"/>
    <p:sldId id="276" r:id="rId12"/>
    <p:sldId id="264" r:id="rId13"/>
    <p:sldId id="266" r:id="rId14"/>
    <p:sldId id="262" r:id="rId15"/>
    <p:sldId id="268" r:id="rId16"/>
    <p:sldId id="267" r:id="rId17"/>
    <p:sldId id="269" r:id="rId18"/>
    <p:sldId id="270" r:id="rId19"/>
    <p:sldId id="271" r:id="rId20"/>
    <p:sldId id="272" r:id="rId21"/>
    <p:sldId id="257" r:id="rId22"/>
    <p:sldId id="274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5"/>
    <a:srgbClr val="0065A3"/>
    <a:srgbClr val="0093EF"/>
    <a:srgbClr val="003F66"/>
    <a:srgbClr val="6A86C5"/>
    <a:srgbClr val="485A85"/>
    <a:srgbClr val="586FA3"/>
    <a:srgbClr val="81A2F0"/>
    <a:srgbClr val="374566"/>
    <a:srgbClr val="6AC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82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AC67-2A17-7E69-E5AE-CC0CFE623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DBDA1-C5EE-03E0-2DBB-C1026E69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2DE43-5993-AD14-863F-C3D3E51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3958F-E609-3B3B-0564-9496E83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0D020-A6F6-BBE9-78BF-F3D4A4D9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21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5A3F-2609-DA54-4DF5-2C76FE4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60200-1A0F-945D-859F-B5D33C2E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AB6E4-D09B-B710-A409-BBAB0A8D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372C9-FA5E-ED5E-3A92-1E50ACF7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6C50-F662-4385-D9A5-E0837BAD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28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BBB76-83AB-0704-F166-F6CA7F22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22936E-ACD2-EF50-7F78-B5768AFE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5AD1D-254A-DAC9-8AD5-0F2EA6B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9E3FF-8FD8-A669-968B-DF10508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E615C-9E44-4C4C-A7FB-9CE0C8B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60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7322-48A3-93ED-A32B-22BC38F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AF0E3-6298-847B-B32D-67E9EB1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562E9-4DAB-587E-BD96-C8A1801C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3F572-D84F-D783-CA4D-5A5EFB58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B21D5-F387-70E9-8BB6-05264B2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49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D376-6051-0AFA-151E-5B98C87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12940-8EA7-3C74-0A3E-8792F6B7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FD89-2C63-4B1E-386A-6CDE778C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BE1CD-0533-3241-BCD9-4C33D7F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94DA5-5873-84F5-96C2-5D4EE99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09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4FFDE-E96A-4304-2464-E145B75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EEA8B-D3DE-298B-4D4F-D143CAB0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27DA8-729C-C87C-8EE0-40395323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F6592-67C4-5CFE-E246-ED5BD9E9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012AC-87C6-A2C1-CFFA-2D49388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5ABD1-C58F-2063-6E40-FACF533E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77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7FCB-CCA9-6741-06F9-D28A6454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5CC01-2496-D50F-9F7B-8A0A5B8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776C77-59CA-28AC-6634-30F3C89C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EA7A3-3CB4-FB44-4D8E-02F015639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71C6-F335-CD23-DB60-84805FE2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AA544C-FF6D-7B30-9E35-9C1F7DD1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E83BE-580C-23C0-F036-896E227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D21D1A-E738-71B0-46CF-98F9EA07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69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3B5F-CE7A-34C1-ACAA-46BC763D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BF46A5-DA24-D02E-7DCD-0581A0A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6DAA09-ECFB-8369-580E-DCA6F9CC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3D617-A019-69E9-3F65-D9DC40F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66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16E4BD-E3C0-F2B6-8D59-3AA25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90C54-FA94-AC7E-3628-BA114144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8B157B-931E-2517-F11D-4B65F21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824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0C92-AA6E-9242-77D1-1252A16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08D31-4227-61B7-5394-3DE239A9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B6D1E-06B8-6C38-8A50-810F83C0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7B543-02A6-1409-1B19-953BB9F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A5568-80CC-048D-631C-36328725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AF1E2-36B5-D01C-89FC-5ED58B9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8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7EFD-3F1F-6460-6C0A-DDFD0BD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AF4F4E-6A13-38AF-E8A3-280108748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40A68-2847-AEA9-7556-F230AAA3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CAED-0BE6-BA10-A8D5-D27A4A7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B4C7D-A85F-CD02-4CC2-7BFC795C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1571F1-6F5D-C83B-9AB9-A7357D82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35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DF4DA-B451-9D17-AC44-FE0FAC4A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7D34A-8FD9-0A9F-B5CC-B6A14938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CE1F3-B008-C901-2038-F2B97179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3C132-4EE9-4A33-B991-6C4423742A23}" type="datetimeFigureOut">
              <a:rPr lang="ca-ES" smtClean="0"/>
              <a:t>31/7/2025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01240-EFDD-474D-BDCF-2397EDAD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D9844-6360-E54A-3242-2B35C05C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6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6F766-A371-F995-700F-15335942F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3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0480CCC-3D2A-CD5C-70C7-0F26DD3D30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1F2D2D-7823-2389-E7D7-88BC86B4052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471E25B-D8D2-E325-810B-FBF628392EB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9158A-0647-A891-070C-65949C9BEA4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rgbClr val="D5A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22F8FAC-D625-A702-3155-4C7677DCEF96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666489D-B4C4-CFDD-31C0-00790D73425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6F16DE8-97DC-889E-362C-FA1B4F0A0A5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7C8E7B-9736-EBC1-145A-DA6A716512F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FB9C0FA-D9F9-F882-E5DC-716F9655B89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08B94A5-A892-FA7E-FFC4-CE827A931CF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F091793-131B-E16C-0EC7-8A5F8F65A40C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1D150D1-8B98-B9B7-43C6-57F00328110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44A6D6D-BCCB-8B16-8696-D928DF02229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CB0F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2868CEB-F28C-8622-A935-1303732FC35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5472AC7B-5121-AC37-78D6-D9E391D37CB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150A1D0-9D3A-6442-55F1-0275C03192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2D95B315-9FB3-64A4-987A-70572231621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2AC6B0-F8D0-5C7A-EA16-9F928508314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BD0E0A-FB80-370C-9DA9-8B1610061C0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C853C42-A219-40DB-6AF7-F3FF28FD03F2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30EADEF-F602-7DCB-4F6B-FAC0397482B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F8E65B3A-4E09-6C06-D9E2-A70B44FAC28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9476631-9904-70D4-FA4C-17BBB28FB5E4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6E19401-D835-F4EA-4F46-BD0125CDE7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9113B05-9F47-FB20-1CB1-CDEE8D939F1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64A00C-342C-AFC7-7C37-C66075B1E7F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13DF3CE-200F-40CA-A8EA-057C9F8B8B2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4BF791E-1B66-747E-137D-996391B07B7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3012FCE-E44D-474A-8BBF-D246A23D499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15C9B8A-0D5A-FA40-F57F-67449F8EF16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solidFill>
              <a:srgbClr val="BD8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66866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81B8-D165-5338-9F25-8390E49C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2CD5E8-3034-AC57-F353-9EE548941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51E4664-110C-BE18-A70F-5C8296971851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6AA3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BF04109-6E04-B9D0-678F-151F7FA139A5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284790B-4B1F-9292-476C-1FCC9DFF1D7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3B4756-1C9D-E0C6-9A0C-F4ACB329B64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1890D18-16D6-0BFB-B3A2-3F30764645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6172785-013B-76D7-45C8-6C210D4736D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FC9727B-9B08-C93B-E4D4-504D5FAE647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3C14D56-D794-2BDE-986D-B0E21721D4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E5D788B-BB70-A0F0-8E09-509569761214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B0A99F8-0793-1703-EEDE-A24D21A84862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6569625-0B6F-8D39-CE87-99D64C0D064A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3FDFB1-E429-BD68-DEB7-0E30B34DA17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1423E7-2DCB-D8E8-BA35-7841655769EE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9CF02E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FBBC88-F866-0AF9-CCFC-F21D398086AE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ED7466A-0493-AD5A-432C-3C28D0FCAF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96AFE1D-3DD4-62C8-451D-3EB458D186A2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E81AF65F-6506-159C-BC0D-407B9043D14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B5BE26C-85A3-E24D-54FA-17C201CDAB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F8C9CEC-FE1B-8F1B-E29F-F16AE84B029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5F852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13EF8FC-2406-111C-900A-4FCD1E83F65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1886315-CE75-C382-9532-E65B8D5DD52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6AC7C9B-E45B-BCB4-40F4-283DA14910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081ACE11-0B19-032D-DC30-B22635920E08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6E527-E144-8998-23B2-FF07CE5B5ED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0BB3906-47EF-3C90-434D-A9DC8189168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AA4B9F5-AB65-31F7-B458-2D84FE92295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6FE6FE0-507A-F809-13AF-274075549BA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EBE9B0-5F2A-A043-6793-6AEA068D815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16A7650-93AD-5450-499C-B7DF7156F6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F860328-1F54-4074-1238-D6A57BE22A8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45670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87F5-2866-24FC-E844-6FDCEF24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F19099-D6AA-AB87-9073-9923D6270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A276CCE-3AB2-9B84-A832-DD7A2E59499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8D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3968D36-D349-9AFD-59C6-11018E4C769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209C2CB-CB0E-BD22-F5DF-4BA1ACAA0A80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E8475-AA26-7658-F823-B68A5B3DFB3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7CBD0A-CECE-C1D6-BE3F-E4CF1E3777A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AAC53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EEBEE9E-0775-B936-DB22-1AAEFF0B1B7D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C155D40-1196-E8BD-E7E1-A88384A3EB5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78C8502-93B8-C06D-9654-BEE0662876BF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ED35396-664F-9F36-D701-D68A7C79BFF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5CF4CE0-3949-6E7D-3FB2-002A27866BC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D4118BD-663B-4A69-BB05-42B63B846A1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A2360A8-5DDB-EC5D-BD15-CB45A3DBC2B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9C5C63-60EC-18D6-8175-7776B21A4DE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CEEF3D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79C65CE9-BA28-DD19-76FF-200491F9D32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6A556F6-DE05-C4AC-0387-B31A113991F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7B18980-66F0-11CD-4441-4FCA187EBA68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3986F4-34F8-6C6B-1F3F-3C5BE20A5721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3C56C36-31D3-53AE-8CA6-E66EB2D2532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447D4-BD4F-2A6A-A3A8-C7F8369D93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73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1A6C624-8943-947D-798C-7FEC270E9B6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FAC3B09-7F54-247E-0086-56AA42994FF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00DB7C1-811A-1824-0F97-A899DB7134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E712DCF-565F-F490-5E12-9AD6864A60C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D6D99D1-0449-588C-7F11-F36A5E2346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7F877ED-CE61-6592-4FA6-7DAB5FA6D230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153CB1C-4AFB-E735-479C-07725264BC1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359C8F58-6FF0-2F8C-2715-5291118CBC6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982CEBE-48BB-4B84-7752-819B65351AF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0266FED-27B5-7E5C-5B6C-C0D8E80E773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85B0776D-28E6-E015-316D-F40ED6DFCCD2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69643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3CD9-FBCF-479E-3CC3-39E77A88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5E8A6B-C605-B3CC-D0F9-A1FFF26C0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2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B6E29CD-82DE-8640-D261-495B631D7DF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9D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CD4DF6-0912-0F12-257E-818803AA3BD7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D2BE382-39A4-0EED-8138-B5F951E0097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A7892E-BBA0-D3CE-B9EB-EAA086601BE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CE0BC5B-9672-D661-C143-49920A4F498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BD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881232-ED7D-FD5B-ADF9-C8DE42D5ECF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0CC3B14-4160-60AF-8F31-22AC22E60C74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7032544-DD68-68B5-C3FE-FAD651AE6FF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8F5081-736D-D21B-39F1-223B03C3FED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99F8FCE-70B9-C1DB-0412-46AD453579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DE2AF92-F838-C473-1591-602073606DC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52E1EE7-BEF1-D9F8-77DC-BA6893684AC6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172946E-769F-D593-1299-51EB487DD138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6F8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A6D1A31-4CBB-A3B7-CBD9-595905BDF99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C3F7909-5FEF-FBC1-E5A3-891D9D0F1D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EDFDF3D-B7AF-ADA8-4796-8375DC251E3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678D2EBD-5354-517D-D714-FBCCC63C6C2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F2D9CCB-6F04-70FC-515D-67102D15C7EC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EB51C-0DDA-B16E-B4C6-CFC00E31F00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7F19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62EE67A4-31F9-167C-9EBF-2785E3995E7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1F59996-4DCA-22C3-890C-737026D6A6D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81DC571-4EE3-5F17-9AB5-1F9A114BC16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DB78F67-B869-83CA-5690-8ECE94F1A5D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CE6E505-CD35-2C37-3589-893E5A5D845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7213FB6-2DD0-04DC-4C34-4FF619CB738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270F631-A716-A9AB-837B-83B2662376D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0F23123-8B66-BECB-089C-8358E97B077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388EE2F-DA84-A592-C316-192B864D98C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26A515D-1FE6-80A9-13DF-D5A9544C374A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E35FC68-C280-F239-76F4-5194C866D2B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417888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D814-94C9-CA9F-B2EB-2BC03410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3C20FF-9233-7DB8-372A-A19DF27394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AD563BF-000E-C712-E67F-A1F2D648BDD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8414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41964D-70C9-6686-0DA2-6720DD235B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EC0EC21-2B72-2431-CA66-7F35F13D0B5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7547EA-8639-806B-BE80-E349C1979A9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FFF6AE3-9D8D-B26C-D391-1EAE7D0704B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A018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C32EC8-B06C-61F9-E1A1-A37EE1D8019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C62C6CC-D4A6-C22A-C6F9-4C52933B7ED0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D267DC8-5020-6B89-ADA4-46EE15BD00E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9A086C-7B77-1BA8-D897-44B223F3DFF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FF60F4-8A61-FA84-3FAA-4DFABCFDE65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11B5E30-FA43-38AE-73B1-7AC2160ABBE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93EB565-C324-DEDD-BEBD-2DB51478F99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D089B8-1309-18AF-D40A-0AFF155AE53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C21C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724D0E7-7E44-A6B1-CB6A-6EF1BA36C3D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316A107-AD5E-31D5-3C96-36AC137817A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A10EFA40-22D1-1D66-4309-471298C01BF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CE228C7-490C-BDFC-B09E-B4B2D0BDAA7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B82E8241-5802-B1DB-1AFE-38CEED67A7E9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4512A4B-03E5-27A4-784C-6311D110249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6B1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DF1BDBD4-3A1A-CF0F-7B6F-BA98E7CDA83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958553E-75AE-CAB6-27D1-922AE0E8525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EDDF3BB-A0D9-AF0D-5637-C10987ADF5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D3181F-A55A-52D5-E1B7-6CF86F843BB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776E4C-4C74-3CEA-1C45-F707256384D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6CFFDB4-95C4-C41C-6B4C-F6B9F9C4476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4CEA4D9-1FBC-C6BD-7D52-F362161F61B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40912F7-AB34-3FE3-7006-69E0174D2C6E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92D7192-3E65-8BF0-A01D-A0B0A32033FC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44CB3FD-4619-5C46-4B6B-A8A3A15EE3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9B5B713-B382-F7D2-C2BC-3CE3F3E6EFC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72998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8A59-9B4C-EE55-AAFD-BD1D54DE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BDE249-A6BD-9692-2E84-16F6550CCF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3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89A5305-93C6-0E6E-84BD-D1A3145B49A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5A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A1AAFFF-301B-6573-09DE-93315E991411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2F48B98-79C4-F57D-C897-049DB7404AE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9DFBE0-2204-5B54-F847-3AD9A15082C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14938E7-5BCF-DF51-E863-A6DE522F829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6C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27CEE-A652-1919-E52A-8946DEA658D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BA777D-CCE3-723C-CF27-C9BCC5582957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3C8A639-1590-C884-4D12-C7F03BD8C90E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591AAD-27A6-C707-E92D-98259A8D75A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3098F58-2408-290C-8FAE-4710027FC45C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C4431E2-9B8E-C011-B512-B6B0612A007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AE8E31-4157-D37A-E518-FFCCF24F4535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838B65C-E8C6-E4BB-CB53-C8B74FC642B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85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E5CE8C2-606F-3A90-A534-E5AD2DD5854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303514-56EB-3671-2A6C-7875A73702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D75B759F-C908-1B10-4206-6D521515DFA7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26754BE-72A1-B418-B5B2-70F03D955A2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465500B-DAE9-148F-B878-7B710DE92EA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C780C23-3B1D-A36F-B0D9-84755BE400B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4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C3325D8-1DD5-6A23-3F6E-0EF8D53B059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FD47D40-C881-6986-34F6-CF33B560CFF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A357953-219C-484C-BC25-40990E5B269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6C5594-DD1B-7F2B-0186-C8A4D9203D4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34F2353-2F14-9C50-16D9-20D9FF523D2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5DBBB36-0A40-6C02-EBFC-F33648B6581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19CED33E-5296-CBAC-313F-D395399138F5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7AC6287-9B16-4A18-E827-58A7FEDD4924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5DDDAEE-7BB7-FA2E-A2C5-5E561C9ECD0A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FCB291-ED9A-C076-D3EF-7A46BB2B07DE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D792079E-3BA0-ED68-A038-C8B76716BA2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4195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69A7-B90F-9291-8119-73C755F4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9CC22-D60E-7EBD-D136-375075535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2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9ECABE-790F-B726-C74D-CE53AE5DF54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1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968A47D-A148-F488-9661-BE9D18608E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42340B7-9293-A1DC-B4C4-4878FCA7024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7BE4D5-8659-03F1-1DB5-22AACE0DF20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F1FFDF9-6822-4CE7-3616-443B0932E6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4F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AB30142-BF77-3377-053F-FB39F13CA0C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E0889D8-2F38-69BC-45F8-D969186125F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DB400CE-DA9E-F0B9-7BA5-FCA0454EFAD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DA5D839-23B5-0A0E-E6AC-0B18ACCF588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947B9C-FB26-E691-EF72-E07F0A584EB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4DBAC89-E32B-3F82-35EB-F7EEC7EAD93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FCA6EFC-A78F-A3F9-12DE-C251D93BEB2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F9005D0-DFAB-B806-4389-71382A2EFAC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60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67C0274-A84F-4319-F851-B2D8090E173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10C053-9FB9-B072-D447-85E66E3891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E46B8ED-7B91-6102-17DE-9E188D1143DA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42D7E50-8E9C-5CD7-BD54-1873F5E78DE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DFD1CC2-F50F-00C6-E385-A1B4287B91C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41D62D-E0D4-457A-0E03-29A57763C68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5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682B9AD-4962-0F25-8FC1-F454CF482B0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E6B0F51-2FCC-E2D2-D408-4C71F92D8026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840CABE-8463-2632-48D0-F4E35A3489E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26DBA53-2A0A-ECA5-545B-C26F343755D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E180D6B-C62A-FE19-10A3-08FEAE38B8D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BF9185D-C5E4-0696-1F83-536EF03BB1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5C8BD73-6E0A-014C-452C-ABC05F572C0E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410D389-A259-B2D3-F345-594527BF01D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7685B48-D083-8FE8-90D2-B101817E002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89FA5B-5718-9A32-8F17-62932DBE71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17FFCF8-65C7-DC38-EFFA-2E49C04A1FE7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9428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4B70-BAF4-588C-0BF2-75BFE0A4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5E2164-E770-FB3E-4CAD-5C2F4F04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D6182A-56EF-9E57-6AEC-18EF57E9259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2C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922C28D-37ED-EB53-86A8-FDF80EF9A23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B9BEAE-E2CE-B91E-A046-B36E90576DA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ED59A7-22A5-E1B3-892E-E69EE81E8B9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CE5267F-27E5-C822-8ACD-12E54ED3DCC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35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121310-5B48-FCD4-2F52-E418DF2BEE06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7D9C98C-DA41-D7D4-1541-42042058D83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E9CED29-57B9-00E7-A186-E61B9409DA8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66704D-4E9D-CC99-A7CF-89BAD84CCBD0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636507E-36A1-AB27-988C-62474E44B49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8731A6D-F9B7-E96E-6407-0F27E0512A0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AF745A5-2971-4EDB-C67A-5770D6D54DF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F8DE03E-0F41-025C-68C2-65B1B5AD14B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3F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09653F-6DB7-8282-3CBB-CD417A89FEC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7CBE90E-CFC1-4A31-27A9-030E17C2D8BE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2F30E58-1EBD-F4CF-97D9-F7A02333923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502D97-FB8B-D5E5-554E-0CF6302B86D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742E2D01-CACB-4A59-08EB-1DF967C19BC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E2DB758-8673-A674-99FC-475CF90435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23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BAFA0C8-80A7-7C26-32F1-AF6B6999FA3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DC007C8C-1A04-2CF4-8D73-7086DBF8F8FA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C19FAD3-A2C4-6CEC-5DA3-5B1ACFF2E2A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1F019BE-F3B3-D9CA-F1DE-CF4E2EBE32E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E0D1EDC-B81E-E741-EBA5-2B51772981B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F736E2A-267B-A105-C520-F44EDDAACAE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0524F6F3-95B5-A2CF-E543-B4592148378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91C510C-7308-7F73-AEA5-9108297BAE39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33B19C7-9F4F-D228-909F-5B2F2EC5C9F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E60B4F8-F64B-DB6B-FB69-7F1104D96DA5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26BF8FA0-60A1-07B7-23A8-6DB6EFC8D70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55183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34F1-1BE2-0DC2-CE3B-D04D743B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1E5061-0106-7F82-62FD-87CAF88ECC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F3A8D4-5990-5EF1-6F24-0512574EA1BD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B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4BD150-7DCC-C2F8-7B55-4550F13E98A6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EC9DF69-F9BD-B326-ACBC-D08CA396613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A50280-1927-BFBC-EC92-150916CA4DB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391721F-4E6F-0512-7D3D-48A99186EAD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D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FA915DE-BF7B-BCA7-EC80-BB4E4E8FFFB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3E08F0-F791-3A1E-019A-53066E556B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782FF1-10A7-E49A-36BE-E97269CB182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968A1BF-0026-FC0D-253F-22E02692CE86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207E324-AE51-8AB3-3EE3-E28B415A622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A08E5C-FBD2-CFE7-4827-0815C8495B6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2F99EBF-AF22-B298-B028-66BE1615056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0BD1029-8CA1-BC3D-CFD9-483EA287372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11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4D57FFB-F46A-085A-7984-5E2067B48E42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C8A16C3-F5C1-F30B-F994-B2C3F3D97E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DA2ED1D-CACC-A69D-C12C-86AB9436A93E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627570D-7DF1-DA05-C991-0012BCA8630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D5AC115E-BE05-DA2E-AC57-CCBCB83DA2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0170FCF-2772-E9EE-8A7C-492E4022F61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BD07577-F78A-7280-3696-7C6F98DA085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0E1780F-5BD0-B42E-1108-82D95F00AC4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CB9AA6E-CF73-3277-4451-D239A933D6D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80A4E2D1-4F4A-FE87-6910-46A3E444344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3671749-EE3C-9880-336C-44EA92EC169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3571B37F-1BC6-71A5-D151-F9AB0246D0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E3184C0-C7DE-B4B3-5A1B-8F4025A87E1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5FBC55A4-37A9-D29B-206E-FE4D96736C0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60B6FC1-3AFB-1949-9DF9-33111E1365A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621154A-37C5-7572-EAB9-F1D93B61CB9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77728AE-2FA8-C153-3E08-BF89D06F694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919535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8B3A-923F-C17B-8F9E-19B2B8DF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6752B0-C6BC-8A90-6B20-09953E97A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4A008DF-255E-D778-C269-4AAE405DC90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05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97C4290-423A-60B4-BC30-ACAF5A94A23D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C3D94F-1319-AEE4-5F93-9E64ACAF626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A69898-564D-A831-2D93-67D4AC9BD9F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8A780DC-1ADD-6226-73E4-EAC37F0E8D5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06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274143-96F9-56D1-A42C-F4FE57FD045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7D3E7DD-7001-1333-568A-718E04457F2F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B92FDFF-686E-D11D-56D0-98C0170DAEB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380E23-F79C-D86A-1833-CA02B7693451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AE2DC48-1B97-0607-A8BB-5FBA7CFCEFB1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8C652-05FE-B9AA-0392-28533046F36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593E7-E20D-A1DD-DF08-37B6DA36B65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CB8451-460D-364A-D223-C0D791F4EFC1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0077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86ADD02-24CE-1CA5-A2D4-7AAABF38913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58CE76B-F04E-DF03-3C33-3F15C38A0DE5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2031054B-70DD-0302-976F-AF24A53357F1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838E230-AF92-1DE7-E786-0D2BCEB3714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50C1DF8-FEA7-BB90-D4DA-77F69949D14F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C02B6B-BEFF-1FF5-747A-6CEC7F9649A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04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A9EC56E-BD72-365B-376E-7A3BC44E9FC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C0F55A5-EE33-BFF9-0C87-AEABDFE01055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ED62C67-8CE2-65D9-A6C4-4AA145299ED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EAA3D72-8CAB-B2D3-63A1-F01AF721972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0ED5B49-1F06-05B3-10B0-B293E942D84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4C0D716-8D41-E886-73E0-D42FC2BE5DA6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373ECB59-F6FF-AAE2-C167-7D019A72BAF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2C54AE6-2EBD-E7A9-9E0B-4C10BA32F92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1A8D6AD-066A-C18A-22DF-AAC8E791FE53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715101E-57E6-1F34-56CE-282AB7B589F6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0BA21C60-4B39-864B-869A-DAAA5DDD153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21544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84F0-1070-170F-4950-F74C5652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CD6A8F-92E1-50D5-7472-AD23B1D96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2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63B80E3-C732-F914-EFC1-FCD04DD8BBB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6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A8F72A3-C0A6-1ACD-3D57-127BDA390F4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B59BCEC-37BD-D86B-AECC-3B27D776C4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405AF-A69A-5EE1-CEE7-3728A375F6F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3040D8-1965-8AA8-C816-17405FC286B0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55BA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55D6F7B-060C-9BCD-33E8-5F9F92BED51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FE13DC4-CF7C-A152-82BF-18909B9E9388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95C2B8-CA9D-2FDB-78B2-F4F44C7D223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22FFDA4-0ADF-3AA3-85D8-0CE209A8217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D90037E-2059-F120-F7A6-A4D81F3770B6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FDFD6D-1FE0-FA45-737C-9BCAC1FE17E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19F6301-1A9F-66C4-A54A-5AC43B39A7AF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6C4742C-E0E0-FD0A-8B81-B18CA5A2C01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66E2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9DB9E2-1DFF-FCB4-060B-657B43F8929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0B22516-6191-FD89-EF05-2A6D83E15A3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07DF947A-6A8A-D12E-9729-38F7E127FC1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9608445-41B0-7B5C-1019-BFDD929CFB5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FC15AE30-3DF7-7282-1823-07EC20668911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AD4D2A5-B8EA-C4A2-1F9A-C46D4F71779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97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E84AC89D-5D3A-3B93-58FC-C6FF2C4B659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671F14DE-BEC4-B49A-8030-C2438289C7B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0AC3D9E-E60F-CC37-03B9-F9A49049B15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323DDF0-CF4D-5EFF-6A18-E4DC576609F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F884BD9-21A2-56CB-A9A6-43DBE29536E4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7AFCA3-6A12-3FB1-5F20-907F7AA0EAF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F0237E8A-02BA-8433-6B6E-D63DE0DDA2D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B1187D13-B394-7CA2-E23B-944344134D2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3D1EF9AA-749F-0004-59F2-1F4D305FE3F4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A5B51A8-753C-CF84-D2B3-59FA111B0F4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9D773BF-8906-989E-618A-8299D7EC1FBE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92866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8CC8-7403-DFE7-0FD6-638A55A5C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278404-12DE-596C-FA16-6DF2F04FB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2FC2D07-FC73-0F46-EAFC-431BDE1BFF7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6F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9DD04D-4B15-F039-EEC7-F3F0A250800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7AE9DC2-D287-E848-0A24-CB25E417620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1548E7-2276-6D2B-4FBF-860148AB12A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C51788-A8C0-EE88-7ED6-AFE15112FC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8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6CC0C1F-1009-33EB-FB83-30F364AB2D4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7E4FBF8-3C37-3340-E901-5D83DAABD276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4067A0-B091-3A68-2FA1-06EC077C70D0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9E98EAF-DFCD-92C6-8EC3-2BCF46DB0CF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BC0BDE3-3D25-A864-92DE-4D01F8E231D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FCFEA75-0294-63FD-FBE4-96AD5ED4992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7035450-5130-D413-7B35-541A07F9ACF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5A03FF-1B8E-B610-0947-183957123CD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1A2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2676F22-5202-332B-897B-3816CBCC629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AF6016E-E102-AFD6-181A-B9FADDF1E06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6F9136D6-18F1-75E3-5F80-47089BC337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4D8E0B2-EC3B-3CE6-88A1-E698DDF5DA8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D10630E-B4C6-5252-9492-1955B8C4382B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880C33F-5E1F-8572-FD6B-D68F5D9F6CE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5A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F60F3D3-AF73-8EFC-FBAA-DE22C0C0FBD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66DB503-E634-F51C-E61B-6CD557419CC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871EC75E-106C-1F36-EE67-A4390ECAE132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9D2B181-2B15-3DF7-EB27-054D6CB5BCBD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A5FB1D3-C050-1372-A90B-0AEEBB1CFF6E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A791772-3C29-D637-F619-911CDC3833EA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6D5B0EE-C6E4-2B5F-015B-AB1B868C1BC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AF3B324-BC31-297F-F127-459B5691325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60E09FB-A5E3-C1E3-E6B3-E40E9468534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A243F18-1E3F-2E99-EC17-A04802D4DF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7B05F84-18C8-8FF1-F9AF-38EEB1B17C8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2533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7E80-72DF-6899-6437-2F5CC445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E0A0F3-E8C0-139C-9459-74921F489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FD2A90A-0D52-AD01-19A4-2EDB5E0C90C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9E00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3A4A804-A16F-A665-38F4-2883A5B7ACC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14913E-CD41-DFC1-2D44-EB3231CD1B6F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895D4D-207B-21A9-A3A0-EC63A899279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BBAAF76-E403-9A05-84B9-E3E5A821251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BF00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49D49D-2C24-A1E8-01FD-C1349C08794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15EE41-E2F8-A94B-9396-FDD956A3FD9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A82F5FB-C19D-2BBE-5241-550CA7E5753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959E208-55FB-A269-DE2B-BC71E14278B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8032A22-5E14-CD82-3897-DEA9F9D8D03E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12537F9-0E86-6377-B4FD-F849307DE9C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2AFA7F-8732-E398-001F-0067305EC7C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E878771-9F66-1578-D75D-BE90E03FA48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800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3500BD5B-B59E-8A97-33D4-CF553C345EFF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376D39A-4B99-A6BA-60C1-514B382A9A50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64DC645-987D-4489-8507-43AB81E53CC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C9058E6-2FA4-F2DF-07D7-DA72AFE29ED4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E04B269E-7A58-7D4C-A9CB-28DC34258F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D642B58-0C28-24A0-BD80-12E60D3C7423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00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0DF8EA2-5B5F-4182-E739-949AF5D9C8D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034351E-BE48-F0CE-4B40-38B3CB0B064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BF6104D-EA50-0A3E-3122-B683DFAEF17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703428C0-D064-B132-5471-67FFE81D0C5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E8DF585-B9EE-D5E4-AEB3-A905E4285E8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F8A4869-E0E8-3386-14AB-EE4DBAF1A37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F0CF05E-952E-1E1C-2105-9D48EB09418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3E0D0A9-115E-E36D-89CF-584BF053F1E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02DA1AB-2F51-69B5-E870-8DA54954622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3F81245-B25F-3269-BD0B-EB40E8F404D7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E4AB7A1-BB56-D0FF-1CC5-0B52A3756E9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45804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6382-D94C-A539-C626-42CB090E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B035A6-BB96-22E5-C023-5EE306D61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ADF0B1E-F042-99E3-2583-0DE01117A37C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290B265-BA53-DC1B-07AE-8137BB3425F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C2C5070-1B5E-C597-7957-2127B04AEB1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1703AD-B891-A089-170E-15845358305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E1E0587-DF88-F7ED-6222-110B39DFACE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F6C475E-88E0-2D82-D49A-C6E473C235D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60571A-BFF3-2FD3-02F1-B9C025B55C11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C07694-DDDF-4063-DB17-EAA57928E95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E7683CA-8834-945E-8066-B6631A602A1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BE4453-E2C3-6448-85C9-A369927D546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568DC17-B31C-1BC8-6BDF-3D910A38D75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0512D3-62ED-ACC9-F458-ED3811E22EA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6D4BDC-B6C5-EA8E-B14C-0D5E5F2D4EF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bg1">
              <a:lumMod val="9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AFE00B1-D2B8-4EFD-9FC2-F56DD434D9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FCFCCA-89C6-4FED-D065-036C9A9AEE1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00FBBA7-299B-7298-FD32-908D2FEB969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0711D65-A139-31D0-305C-E9D3AF1DF18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54330536-C5FC-03EA-46D0-5CCAF5DC0230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22D4CB3-82AC-E060-071D-810935C6812B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F411325A-EA6A-449E-0008-8AA827D092F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8F121CD-5701-CB85-23BB-72D6EFDFA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05BEDAD-9A58-5549-F7FC-4FC8A617A93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D01F4D0-A56B-C51A-1511-778FED0B1A0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A6FDCC-115E-DFDA-C863-9940C01EF9A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B22010D-C8C3-1846-1580-82027C7495E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D2A9A63-961E-8E3F-DB0A-D5D00AF90BA4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EF5C89-BA8D-3064-F40F-CEC91230D713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5F855A2-354C-3F7E-D77E-4118FB36E90F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B557C04-D14E-AE75-C338-D30D2CD6BA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FE9DF1C8-001C-6257-0DC1-425D18074B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888438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8257-D861-5A28-2EF4-D2EC30B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000D1D-ED5B-4CD9-A7E6-57B08095D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9091319-D53E-05F6-860A-358CEBF7A6A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bg1">
              <a:lumMod val="85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D04E568-916F-DCF1-02C1-28215539E83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DC7F3BF-E119-6CD2-6651-9D70BBF84054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A8715A-FEDF-CD7E-EFCA-6DCEE7DBDA3D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FFAE7C3-A0C4-7D17-1995-A7405150B1C9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bg1">
              <a:lumMod val="85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0A04CD7-1856-0E12-5BDF-D5CF8C1F540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D31762-FF17-7904-492D-886A617E6F8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775757A-EF61-7995-DBFE-2FFAD96070A2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6449B79-6645-B6CB-071D-7D9A8EAB3DC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5C2B4C-D79E-6A66-F036-A6DD93EC878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1A508B-2BA8-ED7A-57A6-405243C330D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B3903C3-27ED-A99D-6E23-4CF0E6D033F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4193F28-4C58-3F2F-1875-23E95BFB4BB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0342632-989C-8A2C-0C94-8C8FB4B5BC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718A0A-97E9-6720-F089-42F777482A7A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CACCE954-FCE3-1F44-EFA2-DDE439E3626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F9CE358-CD7D-F500-6670-18108BCCA22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240F275-73D6-553C-DD9B-950AFF03188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B15503-41FE-F300-1A6B-5CF5DD4902F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bg1">
              <a:lumMod val="7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D1E3923-C2D3-D6D6-02C3-8076C8595151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7658612-1153-BF94-55EB-E2619597E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B2E163F-5A23-911E-818D-084CEDB5B5B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34573EA-15B6-BA91-DE41-2D2D3E686EB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937C00A-7852-90B5-31F7-E2418686C40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11E617F-1A84-36A9-B376-C2AA1490D75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2F726A9-ED5B-820E-3A48-B6B9E781167C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AB1B183-031F-EB11-00C7-E23DEAF41B9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CF0A47EC-38F0-FB0B-B08F-E13FEC5CF3A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EB4828D-01C4-7DF4-5978-8253A5233A5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8993EE-D7C3-61CA-0E62-91C6F23D923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68989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72AD-C197-665E-F3EC-D533E1BB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5F3396-4301-24A1-10D4-2207378A5452}"/>
              </a:ext>
            </a:extLst>
          </p:cNvPr>
          <p:cNvSpPr/>
          <p:nvPr/>
        </p:nvSpPr>
        <p:spPr>
          <a:xfrm>
            <a:off x="0" y="13965"/>
            <a:ext cx="12192000" cy="6858000"/>
          </a:xfrm>
          <a:prstGeom prst="rect">
            <a:avLst/>
          </a:prstGeom>
          <a:solidFill>
            <a:srgbClr val="1234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44B7E6E-2B93-BE23-DABE-08CF88C819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58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00346B-097F-7387-E701-AE864FC24C4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925C361-6C55-AC25-E5BE-C32D76E3B78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6DF136-7B2A-72F8-AD78-FDF4BFF6D3A4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8B9D97-356B-6BAC-933F-CE0787A4EEF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52B79CD-68B1-20A6-193D-BBB8FC4DF6A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D8C87E2-19DF-1A32-1445-CB08E0D6550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0F0BBD7-F723-8E0F-257F-A5B037A8FB35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7EBF7D-19E0-4AC1-A1F8-3F8C90160E6E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63AC15B-E7A9-E517-F0D4-5FB3AB9A831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DC86B31-D252-EDA0-B978-F63626572C4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8E417B-4D66-8157-7833-85925D5A410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DA5FAA-019B-3B6B-012F-BF1B432E225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78B7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61A652EE-7EAF-3A46-1BC2-0AD68D79B818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953FAD4-3B15-CFA1-D382-BB3A4E58EF2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37DDCAC-ED95-82DF-A358-E342D44E22E9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DFBB087-1F57-9A10-2873-AA75A51F308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1EC6374-A10D-31A2-4829-ADC3A3507F35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A759178-CD05-A44F-9EB2-D696D74FA73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4681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576B0D0-141F-987B-9636-880F48E7F0D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2DFB8332-E922-9703-2759-4F38885A300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38C3F1A-CE67-AD8F-3F1C-D18A5D434798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C41D04F6-E8FF-374A-B29D-2101B5845BA5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144C4C-F1A4-6A7B-BE14-3C3B25532679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8B5FFEB-BA21-D130-611D-D7679F5DDC2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DE9EC3-EF0B-F2F4-861F-256B809565C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FF5937F-61AE-AC14-27F1-07AE1B7894D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64C61C6-D1E5-4163-668C-B4EA3193F83D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6C2F9E0-5B67-7B99-DF8A-7F5D56424F9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1CB732A0-9515-F6B2-145E-73A9B32386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64414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6003-E4B6-3FCE-502F-DC740552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2B5ADC-71E4-A1F6-22F6-34AE43783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E9E3A7E-53F2-4ADB-377D-4A335994B3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0065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B35BAFE-048D-432C-790E-F284D5DEC6B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C95D2CC-CAB2-0CC8-52F7-FD084A03F2C2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3D0F90-D43B-280D-C1EC-B973E3F401E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0ED37D-E25E-656B-2CA8-A8A0B445179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B835DF6-22E9-243C-9134-240249B2D3C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3385483-ACF4-4227-4E41-EF6A2753B1EA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567265-0B7E-5856-C43A-B34A34C5B88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EF789CC-EA3B-DA7D-623C-79C20A53163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8C61D3A-E871-B517-FA22-ADD888232A2A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AC5BCD5-F560-C47B-344D-1921011E71A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F670D1-F0FC-CAB3-FC79-41C3A0CD800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D6609B2-AD3B-591E-A7A4-F4DA15FF581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0093E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3FC514D-CDBF-96D0-2465-21EEB466B81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8466D42-29E4-FFC8-70B1-0C0AF928E98D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80EBB46-429E-4CD2-4144-0ED7E8896EC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B3E67F4F-3D20-0BF6-77AC-4ADB74E9911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31C20362-DBA9-ABC3-AFB8-7B7039FDD34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574B2BD-1FE7-AF08-4831-9F1E7A63C5E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0052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2B38B24-9369-0AD3-10F7-A3B29AF1AC9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A0BB66F-95EB-3845-6628-8CA2DD4788D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DE7DD6B-58E4-17F3-F4C4-409F13A8B43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462295A-72D9-BB70-66AE-145571ABEAF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27C8DF3-9055-E1DB-65EB-07DC58FFEE0A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49F7C7F-FB99-2025-E754-A14AE7EEC84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EFE210F-AEAC-D45E-6741-527E48C5CC67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EAA145D-A882-2813-57A8-A5C86796958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20A9013-8093-D4CB-4613-57ECDA126B4E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6A78442-6BC8-4CEF-50D1-5153DF074C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B1ADFAE-D760-B949-2F2B-D777955E50D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22308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AE5C0-3A60-3961-A1E2-C2110C206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0DAEEA-B7E2-CADD-FE71-CD4F2C4AB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1B613F5-DCF3-DD98-6F84-8BFA02EBB8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248A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DF48EB0-183F-7D48-41AE-15558ABCE24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13A2927-5A68-DAF1-0E9D-8F9EEC1D4503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210866-A60E-5123-7856-EA1FF2218A6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EB80A9D-24DD-F15A-47C8-359030BE4CE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BA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4633E56-3101-CB23-6173-52FB63988B1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3FE12A-91FD-26AB-7CFB-E9E4569BFE3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23294D6-47AC-F500-84E7-37BF813B57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E8D35E-447B-A779-CF3C-0B3879762A17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67E38B6-A519-F823-145E-B5A14881AD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DC2597-DED0-D0CA-414F-3962BB5CFAB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270E0C9-204D-E1E3-12A0-3D96C0B37160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AC1DA6E-A28A-F9E7-3803-6F8FF68A925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35CC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59F4B9BD-F4DB-519D-8244-BBA31236CED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C99917A4-8285-5126-AA8A-BD90BDFAB6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F568331-50D7-7BFB-BC6D-5D62CAD0696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E2CEA82-7F8A-58FA-D493-C7DE4DE2195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02BF133-21CA-8CC4-8B4A-6D00543C96D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0D4858-20BB-FAD2-A8EF-ED4AFED11E6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D7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EB71FA0-6763-A147-DD9B-C693E340CEF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E25764A-0D57-2114-D895-6F57AA90DF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E088514-B140-740F-0736-E5B543FD31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FD150DE-1AB2-B122-63DF-14A0A2A5DAA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4C89F8-1EDB-45A0-DC62-6A557D43379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A43CBC7-DB61-EFF4-BB96-9E5C4937091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A39751B-2ED6-FFA4-710E-A54D26C2474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0514A38A-D7BB-2FD6-7802-7551E9AC0D76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B534705-75ED-B8D8-7D40-2F84F3C3B9F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1E55E66-F6BD-C98C-6659-4E765CB7561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14006EC-0D5E-8C79-43BD-437FDAD4CBC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90104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6900-E47B-A02E-F819-1CFB57B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BBFAF3-A6D3-70F8-733C-152D0C65E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DD25532-4688-1544-20DC-C9C802C91D8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A1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F2F13CF-EA8B-138E-3257-16BFEFA9DF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69A5A39-FE1B-446D-150F-EAE163E199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503E94-001E-682F-ABDF-BAC443B18C8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2591A66-C71E-D1A7-1F07-9043DF494B24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C2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6201E5B-7C74-20F3-2F24-E87FFF53953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EBF0B5C-5969-0CFC-5D01-6C625E77DD6B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641C8E-0D91-018A-E1E7-A9D426886CF7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0BD32F9-017C-338A-C625-2BAB2A29DBA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91C584-66CE-897F-7686-AE751B73B8B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394B54B-A599-9779-5F22-331A04EF2AF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10E02B1-D404-EBD8-D5F9-B6EAF098575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9AB99AB-EAE2-2641-5EB3-F33917AEB8F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2ED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D1AB549C-5CD4-2345-3B5F-B9A3EF5B5C0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B155264-26D2-DDD0-3397-1CED1B32981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8557065B-532E-7887-6740-E3561A706C46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583D624D-7764-CE92-1F7B-267BEE72D80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A8C8CA03-EF48-2B22-1A86-4FA4F68AD7B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D761C22-73B6-E5C8-A4AD-D73E8D24C17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83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12329869-B598-CF78-811B-D72A73200783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67AF0B3-3437-7895-559F-D81CD8BAB7C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7A976664-CA48-9182-A6D0-BD6586508BC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787D25E-CC27-279D-3B41-FC62ABF4770A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3748ABF-8D28-D1C7-9F37-0FDF437943D5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2890557-18A7-6D06-1CB1-1A0776D7026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730225F-C32B-B03E-97BB-4C984BBD0CE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91927C-783A-2329-5110-A977C975C538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80ACCEE-1272-6742-EBA9-8E1F471A9862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560E8C3-33A4-561E-B0BD-26E9B5275CAD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289BC1-E16C-3665-A0CE-44AB3934129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06499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D72A-38D0-DFEB-6484-9CF58BA1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372DC4-1612-85E6-8D68-0240122435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6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884CC5B-3257-BDB3-1733-B757F0273135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87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4F3FD22-E6B5-6BF3-441E-0F39591A294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CEC5DA5-4AB3-DF47-AC98-9CE1EB03F12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FFAEDB-A96D-8A24-E772-E8FF7006F08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968F66A-87C9-E170-8C54-B44A483C982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A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2C00AEB-B41A-7FB6-336B-FEA91C64411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EBBF15-02AF-E4DF-37DB-D07E26708C4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90D09A-C1F5-C156-FB0E-08251DDB665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2156D54-D144-C6CD-1E68-32B31999C0C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6AC5B-7B8C-6CAA-3BB4-21AC7CDFC785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10763F-AD73-0670-3E31-90F74528F44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0F2A012-270C-5119-6418-3BB932BD0D4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3659224-456F-0D30-64BF-148F659740E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C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B41945E-1FA9-A93F-2740-1B79B924AD14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DC461ACB-0FF1-E256-0487-F5837BA15BF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F93118-B0F5-69CD-A728-44AC6EA757B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E9F58E6-604A-11BC-FA74-74875490E82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1DC40DA-C4AB-46F4-8CEF-0D4DAA720254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7A31A73-78D1-8EB7-3202-A6DA4CB0C60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16B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1B2DDCF-EF47-F645-C752-0B368D462E48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50167CB-E6A6-78C2-17FE-3E558CC8C1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38B2D038-A243-6704-18C2-40B5E2CB761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69E3A4E-F80A-92EE-A520-B960F6EF377E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A601DE1-FBD2-1F3C-3A28-11DD19F6AEB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3632640-5E25-911A-F27C-99A417406458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9015DB99-26A8-3D6B-5448-A27195235C1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EC6C66F-0B90-6677-06BB-02FED938404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3364666-249D-3343-9D71-E01BC24B45B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74FDCF7-7F7C-1B26-9052-C5D00EBEBF2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D69C933-D220-FCA4-A514-876AB2DB887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40905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930B-EA83-B07E-9AE7-AB9D9CFB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C74B63-D49B-3402-9816-343F4BC2C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6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99A2CA8-FF89-32B7-22C1-7CBA54635D1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4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4E90244-0446-4C12-B0A0-45B410889A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F9A4C0F-1213-3693-64A3-889F4F5937B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BC519D-001C-2E38-7CFF-650C959E84A9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D8ED23-9A53-3CD7-0928-9DBF5164D86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87BF131-E6F4-266E-0CBE-07AAD5A9B6F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AEE20E1-020B-B687-EE71-EDCA40B0CF7E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BF4292-988F-CA0D-3289-41536EEED71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CD95C57-35C0-769F-8468-A0A38990F8E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91E054A-9C90-B1D9-CD49-F1891F5D909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F432A75-9545-14EF-9205-7DC625B2F36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913CA7-29B1-0109-DD5F-A3B4ABB5AD1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F98A1CF-2581-2C1A-CAA3-391DF037513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61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36C7A5-8DB6-0290-35FA-1D7B39B49239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281BDE6F-E143-0F93-E936-A8DA09EB182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D86DA7-56D1-02A2-2F2E-65579D6E3F1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4E5F84CC-630C-4DF1-A544-7B97B4D79F9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5A7C6F-5DBD-F23F-556A-040901457D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1B9D3A0-1A86-6092-E42B-728EFE4EC2A4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536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427B4FA-33AE-E613-088C-8DB526500FC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7024F6FD-5BA9-9CA8-4CAA-44FE40FBDB6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70712C9-1D1E-003D-D1A9-B0FE0165E94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03440C8-62D1-B74D-7CA5-5626D187398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2A14755-F54B-C2B6-74BD-8703E5A2C2BF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6ADA921-231A-4F74-3ECE-C76A1BA41F14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8DAA10C-B6E0-F7DA-AAE4-7D57BB13DB6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9CDBD186-28CD-3D45-76C6-C9FF16F4777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C93EDF-E98B-E9CA-95E6-20027A4ACD2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10556A6-D361-8669-FC53-5F9A1604D3B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901F043-3830-24B7-9736-310E0C527CE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30584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7624-94B3-6C69-F751-40191DB6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D1103C-2CB5-9896-6E76-1D004FA679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685BCB-5586-B888-63BA-7DB393F707C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37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04A67E1-A439-C3CC-E8DC-A6BD8E8E709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C735DCB-B076-4B23-74E2-901342F1054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5705E9-0512-3BFA-E2FC-22C0A67BB14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5A037B-CB6D-3AA8-3B96-CEF2584EB9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45B6730-3DA4-280A-A570-1896DB5724F8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8197D7-B9AB-5106-A77F-FEC919CB32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54FDEC4-74BF-24C1-23C3-498ABCED064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CC589DD-3E30-EEBC-F448-D8AAC7B71C4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9A26DAA-1C8F-857C-7F29-F0DEA6F1672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9F92FA-E468-D0ED-F0AD-2C090442FC9E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542090A-272D-AE14-0B75-BE10E35BC4F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FC4C2D9-66CD-97F3-5A8C-427494AA541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51F03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D89D6B1-5576-4F3C-42BB-E406EB0C2CD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91AE38BE-7F64-99E7-A4EF-5B1A19EC095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1DD521B0-92A3-DCD7-E72C-8B40F110617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DAAF40DC-BD65-A41D-0EA9-E91798EC90BB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F20BF84-45F1-AA8B-F64E-DAF1EEED7B26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B3A36A6-6001-411A-5D22-601990F9D28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2C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BE65A93C-7A53-299B-5736-B3766A1BE56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640BBE3-EF93-9E31-A269-8921582C896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86683D7-3622-2AEA-4E70-59388F4C668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3E221B0-ECD2-E3C7-4A3D-1C75BA58016C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690B763-D037-60EE-6FBD-079F76D6185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D1904DD-12B3-C690-B9A3-AB3F8FDC237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15370C3-0E47-820A-8E9A-1463D60545C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73A24CB-A9A8-5B69-6268-2971BDE86881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C5F38C1-A7E8-79C3-3654-4036DB901F9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FB9BAED-3BAC-AC76-3318-27959EAD48B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BD4F01E8-E5C2-12DB-C9C0-086D19FFCD4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87463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Panorámica</PresentationFormat>
  <Paragraphs>0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bernatcuixart@gmail.com</dc:creator>
  <cp:lastModifiedBy>bernatcuixart@gmail.com</cp:lastModifiedBy>
  <cp:revision>60</cp:revision>
  <dcterms:created xsi:type="dcterms:W3CDTF">2025-07-30T14:01:43Z</dcterms:created>
  <dcterms:modified xsi:type="dcterms:W3CDTF">2025-07-31T11:01:40Z</dcterms:modified>
</cp:coreProperties>
</file>