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20EFCAB-4951-46F3-8A12-F92141DAA2BD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A606E37-3069-4763-8281-D68B518405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30 Day Photo Challenge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</a:t>
            </a:r>
            <a:r>
              <a:rPr lang="en-US" dirty="0" err="1" smtClean="0"/>
              <a:t>Culkin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4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Inspiring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:\Camera Pictures\0103131000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6146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:\Camera Pictures\010213172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6146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:\Camera Pictures\0102131720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689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:\Camera Pictures\0107130814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0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:\Camera Pictures\0107130815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2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:\Camera Pictures\1230122002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019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 descr="H:\Camera Pictures\0107130815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6223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H:\Camera Pictures\1231122048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:\Camera Pictures\1230122001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1214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5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Camera Pictures\0107130819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2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H:\Camera Pictures\1231122023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58166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2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Camera Pictures\1225121639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6477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5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Camera Pictures\1230122057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44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:\Camera Pictures\0102131723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9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Your Closet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E:\Camera Pictures\1230122058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8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Camera Pictures\1231122258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16610"/>
            <a:ext cx="5495925" cy="41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8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placehold.it/350x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Camera Pictures\0102131724-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12" y="1219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4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Camera Pictures\0102131717-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2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Camera Pictures\0102131721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:\Camera Pictures\1231122149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73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E:\Camera Pictures\0103130850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74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Portrait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:\Camera Pictures\1231122150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4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26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H:\Camera Pictures\0101130003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6019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:\Camera Pictures\0102131720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2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 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:\Camera Pictures\0107130806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:\Camera Pictures\0105131107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Funny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:\Camera Pictures\0103131000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1218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1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Favorite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:\Camera Pictures\0105131108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3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343</TotalTime>
  <Words>52</Words>
  <Application>Microsoft Office PowerPoint</Application>
  <PresentationFormat>On-screen Show (4:3)</PresentationFormat>
  <Paragraphs>33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NewsPrint</vt:lpstr>
      <vt:lpstr>30 Day Photo Challenge</vt:lpstr>
      <vt:lpstr>Favorite Food</vt:lpstr>
      <vt:lpstr>Smile</vt:lpstr>
      <vt:lpstr>Happiness</vt:lpstr>
      <vt:lpstr>Leaves</vt:lpstr>
      <vt:lpstr>Morning Sky</vt:lpstr>
      <vt:lpstr>Books</vt:lpstr>
      <vt:lpstr>Something Funny</vt:lpstr>
      <vt:lpstr>Favorite Color</vt:lpstr>
      <vt:lpstr>Inspiring Person</vt:lpstr>
      <vt:lpstr>Nature</vt:lpstr>
      <vt:lpstr>Something Old</vt:lpstr>
      <vt:lpstr>Hands</vt:lpstr>
      <vt:lpstr>Written Words</vt:lpstr>
      <vt:lpstr>Movement</vt:lpstr>
      <vt:lpstr>Technology</vt:lpstr>
      <vt:lpstr>Animals</vt:lpstr>
      <vt:lpstr>Memories</vt:lpstr>
      <vt:lpstr>Something New</vt:lpstr>
      <vt:lpstr>Best Friend</vt:lpstr>
      <vt:lpstr>Seasonal</vt:lpstr>
      <vt:lpstr>Where You Sleep</vt:lpstr>
      <vt:lpstr>Clothing</vt:lpstr>
      <vt:lpstr>In Your Closet</vt:lpstr>
      <vt:lpstr>Gratitude</vt:lpstr>
      <vt:lpstr>Artwork</vt:lpstr>
      <vt:lpstr>Transportation</vt:lpstr>
      <vt:lpstr>Daily Routine</vt:lpstr>
      <vt:lpstr>Nighttime</vt:lpstr>
      <vt:lpstr>Light</vt:lpstr>
      <vt:lpstr>Self Portrait</vt:lpstr>
      <vt:lpstr>FIN</vt:lpstr>
    </vt:vector>
  </TitlesOfParts>
  <Company>Roanoke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Day Photo Challenge</dc:title>
  <dc:creator>cromer33</dc:creator>
  <cp:lastModifiedBy>cromer33</cp:lastModifiedBy>
  <cp:revision>27</cp:revision>
  <dcterms:created xsi:type="dcterms:W3CDTF">2013-01-03T13:35:57Z</dcterms:created>
  <dcterms:modified xsi:type="dcterms:W3CDTF">2013-01-09T12:54:28Z</dcterms:modified>
</cp:coreProperties>
</file>