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3AE9-489E-4790-8F50-8D6C066F6D2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788E-C64F-454A-8DAB-D8C60F35AB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04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Box Layout (9x9)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04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Box Layout (12x8)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04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Box Table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219200"/>
          <a:ext cx="533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[EMPTY]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114800"/>
          <a:ext cx="632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TransferID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In/Out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[EMPTY]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184</Words>
  <Application>Microsoft Office PowerPoint</Application>
  <PresentationFormat>On-screen Show (4:3)</PresentationFormat>
  <Paragraphs>171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Currall</dc:creator>
  <cp:lastModifiedBy>Benjamin Currall</cp:lastModifiedBy>
  <cp:revision>27</cp:revision>
  <dcterms:created xsi:type="dcterms:W3CDTF">2016-04-13T18:50:09Z</dcterms:created>
  <dcterms:modified xsi:type="dcterms:W3CDTF">2016-04-13T23:04:29Z</dcterms:modified>
</cp:coreProperties>
</file>