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2" autoAdjust="0"/>
    <p:restoredTop sz="94660"/>
  </p:normalViewPr>
  <p:slideViewPr>
    <p:cSldViewPr snapToGrid="0">
      <p:cViewPr>
        <p:scale>
          <a:sx n="150" d="100"/>
          <a:sy n="150" d="100"/>
        </p:scale>
        <p:origin x="1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2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AC3F-5070-49E3-8EF0-2E651B12A84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F455-0773-4A81-8E9D-01437C7C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6703" y="445008"/>
            <a:ext cx="1700847" cy="1606042"/>
            <a:chOff x="661353" y="635508"/>
            <a:chExt cx="1700847" cy="1606042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661353" y="635508"/>
              <a:ext cx="1700847" cy="16060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Project management</a:t>
              </a:r>
              <a:endPara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869950" y="947739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Project Details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69950" y="1389351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Project Status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869950" y="1775730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Project Billing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37753" y="445008"/>
            <a:ext cx="1700847" cy="1942592"/>
            <a:chOff x="2337753" y="445008"/>
            <a:chExt cx="1700847" cy="1942592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2337753" y="445008"/>
              <a:ext cx="1700847" cy="19425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Sample Management</a:t>
              </a:r>
              <a:endPara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546350" y="757239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Individual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2546350" y="1198851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Sample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546350" y="1585230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Aliquot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546350" y="1971609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History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88803" y="432308"/>
            <a:ext cx="1700847" cy="2463292"/>
            <a:chOff x="4388803" y="432308"/>
            <a:chExt cx="1700847" cy="2463292"/>
          </a:xfrm>
        </p:grpSpPr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4388803" y="432308"/>
              <a:ext cx="1700847" cy="24632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u="sng" dirty="0">
                  <a:latin typeface="Calibri" panose="020F0502020204030204" pitchFamily="34" charset="0"/>
                </a:rPr>
                <a:t>Storage</a:t>
              </a:r>
              <a:endPara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4597400" y="744539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latin typeface="Calibri" panose="020F0502020204030204" pitchFamily="34" charset="0"/>
                </a:rPr>
                <a:t>Freezer Type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4597400" y="1186151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latin typeface="Calibri" panose="020F0502020204030204" pitchFamily="34" charset="0"/>
                </a:rPr>
                <a:t>Freezer Position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4597400" y="2470675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History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88803" y="4324350"/>
            <a:ext cx="1700847" cy="1732505"/>
            <a:chOff x="2337753" y="213263"/>
            <a:chExt cx="1700847" cy="1732505"/>
          </a:xfrm>
        </p:grpSpPr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2337753" y="213263"/>
              <a:ext cx="1700847" cy="17325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lang="en-US" altLang="en-US" sz="1100" b="1" u="sng" dirty="0">
                  <a:latin typeface="Calibri" panose="020F0502020204030204" pitchFamily="34" charset="0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</a:pPr>
              <a:r>
                <a:rPr kumimoji="0" lang="en-US" altLang="en-US" sz="1100" i="1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(dynamic)</a:t>
              </a:r>
              <a:endParaRPr kumimoji="0" lang="en-US" altLang="en-US" sz="180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2546350" y="757239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latin typeface="Calibri" panose="020F0502020204030204" pitchFamily="34" charset="0"/>
                </a:rPr>
                <a:t>Type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2546350" y="1198851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latin typeface="Calibri" panose="020F0502020204030204" pitchFamily="34" charset="0"/>
                </a:rPr>
                <a:t>Run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2546350" y="1585230"/>
              <a:ext cx="1231900" cy="2587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Input/Output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597400" y="1628381"/>
            <a:ext cx="1231900" cy="258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</a:rPr>
              <a:t>Box 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597400" y="2044162"/>
            <a:ext cx="1231900" cy="258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</a:rPr>
              <a:t>Box 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8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Currall</dc:creator>
  <cp:lastModifiedBy>Benjamin Currall</cp:lastModifiedBy>
  <cp:revision>4</cp:revision>
  <dcterms:created xsi:type="dcterms:W3CDTF">2017-08-09T21:10:49Z</dcterms:created>
  <dcterms:modified xsi:type="dcterms:W3CDTF">2017-08-09T21:53:49Z</dcterms:modified>
</cp:coreProperties>
</file>