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08956-EA52-344A-A315-B897D46306AC}" v="2" dt="2019-09-22T19:06:2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0F68-DFDE-4AFC-BF9B-559984E7F78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0672-2DB0-4BB2-97EF-ADF11A01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5582" y="4098274"/>
            <a:ext cx="3558447" cy="23025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Joe Sumpter</a:t>
            </a:r>
          </a:p>
          <a:p>
            <a:pPr algn="ctr"/>
            <a:r>
              <a:rPr lang="en-US" sz="2000" dirty="0"/>
              <a:t>Tech Levitate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@</a:t>
            </a:r>
            <a:r>
              <a:rPr lang="en-US" sz="2000" dirty="0" err="1"/>
              <a:t>techlev</a:t>
            </a:r>
            <a:endParaRPr lang="en-US" sz="2000" dirty="0"/>
          </a:p>
          <a:p>
            <a:pPr algn="ctr"/>
            <a:r>
              <a:rPr lang="en-US" sz="2000" dirty="0" err="1"/>
              <a:t>joe@techlevitate.com</a:t>
            </a:r>
            <a:endParaRPr lang="en-US" sz="2000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6EB32-98D7-D140-A0CB-7AA6FFDD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7" y="4098274"/>
            <a:ext cx="2302525" cy="23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1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Classic Game Revival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345"/>
            <a:ext cx="3714687" cy="2228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55" y="4184345"/>
            <a:ext cx="3962332" cy="2228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7" y="4184345"/>
            <a:ext cx="1276924" cy="222881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235677"/>
            <a:ext cx="7886700" cy="2224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Taito </a:t>
            </a:r>
            <a:r>
              <a:rPr lang="en-US" sz="2000" dirty="0" err="1"/>
              <a:t>Arkanoid</a:t>
            </a:r>
            <a:r>
              <a:rPr lang="en-US" sz="2000" dirty="0"/>
              <a:t> and Atari Super Breakout are among the most popular games of all time</a:t>
            </a:r>
          </a:p>
          <a:p>
            <a:r>
              <a:rPr lang="en-US" sz="2000" dirty="0"/>
              <a:t>Very simple game play and design</a:t>
            </a:r>
          </a:p>
          <a:p>
            <a:r>
              <a:rPr lang="en-US" sz="2000" dirty="0"/>
              <a:t>Worked on multiple platforms and in arcades</a:t>
            </a:r>
          </a:p>
          <a:p>
            <a:r>
              <a:rPr lang="en-US" sz="2000" dirty="0"/>
              <a:t>Universally cloned by game developers but not in a unique way</a:t>
            </a:r>
          </a:p>
          <a:p>
            <a:r>
              <a:rPr lang="en-US" sz="2000" dirty="0"/>
              <a:t>Still popular on many platforms for classic arcade gamers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1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39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Kitty Cat Breakout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9181"/>
            <a:ext cx="7886700" cy="1037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Goal: </a:t>
            </a:r>
            <a:r>
              <a:rPr lang="en-US" sz="2000" dirty="0"/>
              <a:t>Similar to the classic bricks game where you use the paddle and ball to eliminate the bricks. However this time you smash the bricks to save the cute little cat!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187147"/>
            <a:ext cx="7886700" cy="2010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Features:</a:t>
            </a:r>
          </a:p>
          <a:p>
            <a:r>
              <a:rPr lang="en-US" sz="2000" b="1" dirty="0"/>
              <a:t>Hip Hop Dance beats </a:t>
            </a:r>
          </a:p>
          <a:p>
            <a:r>
              <a:rPr lang="en-US" sz="2000" b="1" dirty="0"/>
              <a:t>Speed power ups and paddle ups</a:t>
            </a:r>
          </a:p>
          <a:p>
            <a:r>
              <a:rPr lang="en-US" sz="2000" b="1" dirty="0"/>
              <a:t>Uniquely designed levels</a:t>
            </a:r>
          </a:p>
          <a:p>
            <a:r>
              <a:rPr lang="en-US" sz="2000" b="1" dirty="0"/>
              <a:t>Samsung VR experience</a:t>
            </a:r>
          </a:p>
          <a:p>
            <a:r>
              <a:rPr lang="en-US" sz="2000" b="1" dirty="0"/>
              <a:t>Cute cats to save!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24" y="2325859"/>
            <a:ext cx="1743075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4358759"/>
            <a:ext cx="2594919" cy="1556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9" y="4763414"/>
            <a:ext cx="3000138" cy="1686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56" y="4336834"/>
            <a:ext cx="3204006" cy="18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32" y="938094"/>
            <a:ext cx="1593099" cy="1593099"/>
          </a:xfrm>
          <a:prstGeom prst="ellipse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39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89" y="939115"/>
            <a:ext cx="1591056" cy="1591056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23" y="939115"/>
            <a:ext cx="1546151" cy="1591056"/>
          </a:xfrm>
          <a:prstGeom prst="ellipse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3061" y="3127841"/>
            <a:ext cx="16702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Jodessiah Sumpter</a:t>
            </a:r>
          </a:p>
          <a:p>
            <a:endParaRPr lang="en-US" sz="1400" dirty="0"/>
          </a:p>
          <a:p>
            <a:r>
              <a:rPr lang="en-US" sz="1400" dirty="0"/>
              <a:t>15+ years software development and tech lead experience at Fortune 500 companies</a:t>
            </a:r>
          </a:p>
          <a:p>
            <a:endParaRPr lang="en-US" sz="1400" dirty="0"/>
          </a:p>
          <a:p>
            <a:r>
              <a:rPr lang="en-US" sz="1400" dirty="0"/>
              <a:t>MBA in Marketing and Information Systems</a:t>
            </a:r>
          </a:p>
          <a:p>
            <a:endParaRPr lang="en-US" sz="1400" dirty="0"/>
          </a:p>
          <a:p>
            <a:r>
              <a:rPr lang="en-US" sz="1400" dirty="0"/>
              <a:t>Role: Panther (</a:t>
            </a:r>
            <a:r>
              <a:rPr lang="en-US" sz="1400" dirty="0" err="1"/>
              <a:t>a.k.a</a:t>
            </a:r>
            <a:r>
              <a:rPr lang="en-US" sz="1400" dirty="0"/>
              <a:t> Programmer)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2904" y="3127841"/>
            <a:ext cx="16702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Jeremiah Sumpter</a:t>
            </a:r>
          </a:p>
          <a:p>
            <a:endParaRPr lang="en-US" sz="1400" dirty="0"/>
          </a:p>
          <a:p>
            <a:r>
              <a:rPr lang="en-US" sz="1400" dirty="0"/>
              <a:t>Supervisor at Eaton Corporation</a:t>
            </a:r>
          </a:p>
          <a:p>
            <a:endParaRPr lang="en-US" sz="1400" dirty="0"/>
          </a:p>
          <a:p>
            <a:r>
              <a:rPr lang="en-US" sz="1400" dirty="0"/>
              <a:t>Experienced D.J. and videographer.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Role: Lion (</a:t>
            </a:r>
            <a:r>
              <a:rPr lang="en-US" sz="1400" dirty="0" err="1"/>
              <a:t>a.k.a</a:t>
            </a:r>
            <a:r>
              <a:rPr lang="en-US" sz="1400" dirty="0"/>
              <a:t> D.J.)</a:t>
            </a:r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43385" y="3103126"/>
            <a:ext cx="16702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Joynisha</a:t>
            </a:r>
            <a:r>
              <a:rPr lang="en-US" sz="1400" dirty="0"/>
              <a:t> Sumpter</a:t>
            </a:r>
          </a:p>
          <a:p>
            <a:endParaRPr lang="en-US" sz="1400" dirty="0"/>
          </a:p>
          <a:p>
            <a:r>
              <a:rPr lang="en-US" sz="1400" dirty="0"/>
              <a:t>Experienced game artist and tester</a:t>
            </a:r>
          </a:p>
          <a:p>
            <a:endParaRPr lang="en-US" sz="1400" dirty="0"/>
          </a:p>
          <a:p>
            <a:r>
              <a:rPr lang="en-US" sz="1400" dirty="0"/>
              <a:t>Game Studio Entrepreneur (Break Limit Designs)</a:t>
            </a:r>
          </a:p>
          <a:p>
            <a:endParaRPr lang="en-US" sz="1400" dirty="0"/>
          </a:p>
          <a:p>
            <a:r>
              <a:rPr lang="en-US" sz="1400" dirty="0"/>
              <a:t>MFA, Design and Technology with focus on Game Design</a:t>
            </a:r>
          </a:p>
          <a:p>
            <a:endParaRPr lang="en-US" sz="1400" dirty="0"/>
          </a:p>
          <a:p>
            <a:r>
              <a:rPr lang="en-US" sz="1400" dirty="0"/>
              <a:t>Role: Tiger (</a:t>
            </a:r>
            <a:r>
              <a:rPr lang="en-US" sz="1400" dirty="0" err="1"/>
              <a:t>a.k.a</a:t>
            </a:r>
            <a:r>
              <a:rPr lang="en-US" sz="1400" dirty="0"/>
              <a:t> Designer)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28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6111" y="4820035"/>
            <a:ext cx="68906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High Score (quickest time) tracked using Block Chain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Plugin for Unity Game Developers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7"/>
            <a:ext cx="7886700" cy="5739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Opportunity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AB0E4-A8FD-6248-B2CF-4974BCCC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2" y="939115"/>
            <a:ext cx="4997599" cy="34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4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6" y="907109"/>
            <a:ext cx="3571875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87" y="907109"/>
            <a:ext cx="3057525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1" y="2389736"/>
            <a:ext cx="4191975" cy="42051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365127"/>
            <a:ext cx="7886700" cy="5739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Traction</a:t>
            </a:r>
          </a:p>
        </p:txBody>
      </p:sp>
    </p:spTree>
    <p:extLst>
      <p:ext uri="{BB962C8B-B14F-4D97-AF65-F5344CB8AC3E}">
        <p14:creationId xmlns:p14="http://schemas.microsoft.com/office/powerpoint/2010/main" val="370474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238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Classic Game Revival</vt:lpstr>
      <vt:lpstr>Kitty Cat Breakout</vt:lpstr>
      <vt:lpstr>Team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jodessiah</dc:creator>
  <cp:lastModifiedBy>jodessiah sumpter</cp:lastModifiedBy>
  <cp:revision>13</cp:revision>
  <dcterms:created xsi:type="dcterms:W3CDTF">2015-07-09T18:24:21Z</dcterms:created>
  <dcterms:modified xsi:type="dcterms:W3CDTF">2019-09-22T19:07:20Z</dcterms:modified>
</cp:coreProperties>
</file>