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6" r:id="rId11"/>
    <p:sldId id="267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81437D-CF83-47EB-89B7-A3D6024C175C}" v="3" dt="2019-01-03T17:55:44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e Andreacola" userId="48c04a26-c233-45c9-bfbf-7a70b338f297" providerId="ADAL" clId="{3681437D-CF83-47EB-89B7-A3D6024C175C}"/>
    <pc:docChg chg="custSel modSld">
      <pc:chgData name="Julie Andreacola" userId="48c04a26-c233-45c9-bfbf-7a70b338f297" providerId="ADAL" clId="{3681437D-CF83-47EB-89B7-A3D6024C175C}" dt="2019-01-03T17:55:35.160" v="3" actId="313"/>
      <pc:docMkLst>
        <pc:docMk/>
      </pc:docMkLst>
      <pc:sldChg chg="modSp">
        <pc:chgData name="Julie Andreacola" userId="48c04a26-c233-45c9-bfbf-7a70b338f297" providerId="ADAL" clId="{3681437D-CF83-47EB-89B7-A3D6024C175C}" dt="2019-01-03T17:52:42.503" v="0" actId="20577"/>
        <pc:sldMkLst>
          <pc:docMk/>
          <pc:sldMk cId="2195191720" sldId="261"/>
        </pc:sldMkLst>
        <pc:spChg chg="mod">
          <ac:chgData name="Julie Andreacola" userId="48c04a26-c233-45c9-bfbf-7a70b338f297" providerId="ADAL" clId="{3681437D-CF83-47EB-89B7-A3D6024C175C}" dt="2019-01-03T17:52:42.503" v="0" actId="20577"/>
          <ac:spMkLst>
            <pc:docMk/>
            <pc:sldMk cId="2195191720" sldId="261"/>
            <ac:spMk id="3" creationId="{7CB1A448-D37F-4ED4-9D80-8EB2DE45EF89}"/>
          </ac:spMkLst>
        </pc:spChg>
      </pc:sldChg>
      <pc:sldChg chg="modSp">
        <pc:chgData name="Julie Andreacola" userId="48c04a26-c233-45c9-bfbf-7a70b338f297" providerId="ADAL" clId="{3681437D-CF83-47EB-89B7-A3D6024C175C}" dt="2019-01-03T17:55:35.160" v="3" actId="313"/>
        <pc:sldMkLst>
          <pc:docMk/>
          <pc:sldMk cId="2684914079" sldId="262"/>
        </pc:sldMkLst>
        <pc:spChg chg="mod">
          <ac:chgData name="Julie Andreacola" userId="48c04a26-c233-45c9-bfbf-7a70b338f297" providerId="ADAL" clId="{3681437D-CF83-47EB-89B7-A3D6024C175C}" dt="2019-01-03T17:55:35.160" v="3" actId="313"/>
          <ac:spMkLst>
            <pc:docMk/>
            <pc:sldMk cId="2684914079" sldId="262"/>
            <ac:spMk id="3" creationId="{D76F966F-CCF9-4954-BC65-66BE094176E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A8FF4C-46E2-41FD-82D6-52B195C2A7F7}" type="doc">
      <dgm:prSet loTypeId="urn:microsoft.com/office/officeart/2008/layout/LinedList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2A6D223-AFBE-48C6-BBCA-98D8ED2B1AF6}">
      <dgm:prSet/>
      <dgm:spPr/>
      <dgm:t>
        <a:bodyPr/>
        <a:lstStyle/>
        <a:p>
          <a:r>
            <a:rPr lang="en-US"/>
            <a:t>Website full of training, requires subsciption</a:t>
          </a:r>
        </a:p>
      </dgm:t>
    </dgm:pt>
    <dgm:pt modelId="{A3419DBA-69CA-4E5B-BF62-84FEFC4059F9}" type="parTrans" cxnId="{BC7F5027-95E0-426A-87BC-A2662A28131F}">
      <dgm:prSet/>
      <dgm:spPr/>
      <dgm:t>
        <a:bodyPr/>
        <a:lstStyle/>
        <a:p>
          <a:endParaRPr lang="en-US"/>
        </a:p>
      </dgm:t>
    </dgm:pt>
    <dgm:pt modelId="{BBE1B174-EB83-45BA-96F0-3DCCC4BD4D40}" type="sibTrans" cxnId="{BC7F5027-95E0-426A-87BC-A2662A28131F}">
      <dgm:prSet/>
      <dgm:spPr/>
      <dgm:t>
        <a:bodyPr/>
        <a:lstStyle/>
        <a:p>
          <a:endParaRPr lang="en-US"/>
        </a:p>
      </dgm:t>
    </dgm:pt>
    <dgm:pt modelId="{0E59F86D-64FD-43FD-A2C3-DEC78B87EFB4}">
      <dgm:prSet/>
      <dgm:spPr/>
      <dgm:t>
        <a:bodyPr/>
        <a:lstStyle/>
        <a:p>
          <a:r>
            <a:rPr lang="en-US"/>
            <a:t>PowerShell Essentials Track</a:t>
          </a:r>
        </a:p>
      </dgm:t>
    </dgm:pt>
    <dgm:pt modelId="{3897070E-F274-4A6C-A96E-25F0E0C55CA1}" type="parTrans" cxnId="{0EC472C3-BFC1-4E1B-B3F1-18D18175CDDF}">
      <dgm:prSet/>
      <dgm:spPr/>
      <dgm:t>
        <a:bodyPr/>
        <a:lstStyle/>
        <a:p>
          <a:endParaRPr lang="en-US"/>
        </a:p>
      </dgm:t>
    </dgm:pt>
    <dgm:pt modelId="{9F25CFFD-B186-467D-9035-9F8B5B878F27}" type="sibTrans" cxnId="{0EC472C3-BFC1-4E1B-B3F1-18D18175CDDF}">
      <dgm:prSet/>
      <dgm:spPr/>
      <dgm:t>
        <a:bodyPr/>
        <a:lstStyle/>
        <a:p>
          <a:endParaRPr lang="en-US"/>
        </a:p>
      </dgm:t>
    </dgm:pt>
    <dgm:pt modelId="{12F6DA47-FACE-424E-803D-B0DD23794E09}">
      <dgm:prSet/>
      <dgm:spPr/>
      <dgm:t>
        <a:bodyPr/>
        <a:lstStyle/>
        <a:p>
          <a:r>
            <a:rPr lang="en-US"/>
            <a:t>5 hours of beginner</a:t>
          </a:r>
        </a:p>
      </dgm:t>
    </dgm:pt>
    <dgm:pt modelId="{EE7B06AA-99DB-46DF-8BFC-3D3732B8803D}" type="parTrans" cxnId="{9D03112F-7681-4046-B771-47041A22A6BF}">
      <dgm:prSet/>
      <dgm:spPr/>
      <dgm:t>
        <a:bodyPr/>
        <a:lstStyle/>
        <a:p>
          <a:endParaRPr lang="en-US"/>
        </a:p>
      </dgm:t>
    </dgm:pt>
    <dgm:pt modelId="{2C1B61F5-A888-4475-8191-F4AD2BA08C2A}" type="sibTrans" cxnId="{9D03112F-7681-4046-B771-47041A22A6BF}">
      <dgm:prSet/>
      <dgm:spPr/>
      <dgm:t>
        <a:bodyPr/>
        <a:lstStyle/>
        <a:p>
          <a:endParaRPr lang="en-US"/>
        </a:p>
      </dgm:t>
    </dgm:pt>
    <dgm:pt modelId="{58B2542F-C353-422D-B8D3-C9C7A4D2FA8A}">
      <dgm:prSet/>
      <dgm:spPr/>
      <dgm:t>
        <a:bodyPr/>
        <a:lstStyle/>
        <a:p>
          <a:r>
            <a:rPr lang="en-US"/>
            <a:t>7 hours of intermediate</a:t>
          </a:r>
        </a:p>
      </dgm:t>
    </dgm:pt>
    <dgm:pt modelId="{69FB20B3-5B93-4BF7-8778-64CE6DF1EA87}" type="parTrans" cxnId="{4ECB3B08-763C-4039-83FE-3353CA2E9370}">
      <dgm:prSet/>
      <dgm:spPr/>
      <dgm:t>
        <a:bodyPr/>
        <a:lstStyle/>
        <a:p>
          <a:endParaRPr lang="en-US"/>
        </a:p>
      </dgm:t>
    </dgm:pt>
    <dgm:pt modelId="{79D33416-17B6-479B-98F2-2A6472B8E7C8}" type="sibTrans" cxnId="{4ECB3B08-763C-4039-83FE-3353CA2E9370}">
      <dgm:prSet/>
      <dgm:spPr/>
      <dgm:t>
        <a:bodyPr/>
        <a:lstStyle/>
        <a:p>
          <a:endParaRPr lang="en-US"/>
        </a:p>
      </dgm:t>
    </dgm:pt>
    <dgm:pt modelId="{7CEB742E-A301-493C-B8B6-1C3910E21B1D}">
      <dgm:prSet/>
      <dgm:spPr/>
      <dgm:t>
        <a:bodyPr/>
        <a:lstStyle/>
        <a:p>
          <a:r>
            <a:rPr lang="en-US"/>
            <a:t>4 hours of advanced</a:t>
          </a:r>
        </a:p>
      </dgm:t>
    </dgm:pt>
    <dgm:pt modelId="{AC8276D4-A80F-4043-A8A5-175120295BC1}" type="parTrans" cxnId="{64B188E2-9395-49B7-AB38-0EE764EF17F0}">
      <dgm:prSet/>
      <dgm:spPr/>
      <dgm:t>
        <a:bodyPr/>
        <a:lstStyle/>
        <a:p>
          <a:endParaRPr lang="en-US"/>
        </a:p>
      </dgm:t>
    </dgm:pt>
    <dgm:pt modelId="{E5FE444E-8BE1-45AD-97AB-2E1BCF66820F}" type="sibTrans" cxnId="{64B188E2-9395-49B7-AB38-0EE764EF17F0}">
      <dgm:prSet/>
      <dgm:spPr/>
      <dgm:t>
        <a:bodyPr/>
        <a:lstStyle/>
        <a:p>
          <a:endParaRPr lang="en-US"/>
        </a:p>
      </dgm:t>
    </dgm:pt>
    <dgm:pt modelId="{62FB13ED-AD6F-4CE7-9E4B-628F0F3F91A3}">
      <dgm:prSet/>
      <dgm:spPr/>
      <dgm:t>
        <a:bodyPr/>
        <a:lstStyle/>
        <a:p>
          <a:r>
            <a:rPr lang="en-US"/>
            <a:t>PowerShell Scripting and Toolmaking</a:t>
          </a:r>
        </a:p>
      </dgm:t>
    </dgm:pt>
    <dgm:pt modelId="{CEC462D8-DABD-4B9C-A8D1-7C743D47AB14}" type="parTrans" cxnId="{5B16C5D3-19A1-44D3-B7C5-4236E940FDA2}">
      <dgm:prSet/>
      <dgm:spPr/>
      <dgm:t>
        <a:bodyPr/>
        <a:lstStyle/>
        <a:p>
          <a:endParaRPr lang="en-US"/>
        </a:p>
      </dgm:t>
    </dgm:pt>
    <dgm:pt modelId="{EF3A2377-6FA7-4F42-BA4B-2166137C6BB2}" type="sibTrans" cxnId="{5B16C5D3-19A1-44D3-B7C5-4236E940FDA2}">
      <dgm:prSet/>
      <dgm:spPr/>
      <dgm:t>
        <a:bodyPr/>
        <a:lstStyle/>
        <a:p>
          <a:endParaRPr lang="en-US"/>
        </a:p>
      </dgm:t>
    </dgm:pt>
    <dgm:pt modelId="{73ECA53A-4AEE-4D93-8A87-04B117DBE264}">
      <dgm:prSet/>
      <dgm:spPr/>
      <dgm:t>
        <a:bodyPr/>
        <a:lstStyle/>
        <a:p>
          <a:r>
            <a:rPr lang="en-US"/>
            <a:t>11 hours of beginner</a:t>
          </a:r>
        </a:p>
      </dgm:t>
    </dgm:pt>
    <dgm:pt modelId="{E33C1A90-4A90-4EAD-ABE2-EC8665480B5A}" type="parTrans" cxnId="{173292FE-0A1B-427D-BC1F-C80F1B98104B}">
      <dgm:prSet/>
      <dgm:spPr/>
      <dgm:t>
        <a:bodyPr/>
        <a:lstStyle/>
        <a:p>
          <a:endParaRPr lang="en-US"/>
        </a:p>
      </dgm:t>
    </dgm:pt>
    <dgm:pt modelId="{0F6F3701-72F3-46A6-AB02-AC1CA3915152}" type="sibTrans" cxnId="{173292FE-0A1B-427D-BC1F-C80F1B98104B}">
      <dgm:prSet/>
      <dgm:spPr/>
      <dgm:t>
        <a:bodyPr/>
        <a:lstStyle/>
        <a:p>
          <a:endParaRPr lang="en-US"/>
        </a:p>
      </dgm:t>
    </dgm:pt>
    <dgm:pt modelId="{70A2B5B5-3CB9-4499-B0CC-1DD693EEA9DA}">
      <dgm:prSet/>
      <dgm:spPr/>
      <dgm:t>
        <a:bodyPr/>
        <a:lstStyle/>
        <a:p>
          <a:r>
            <a:rPr lang="en-US"/>
            <a:t>8 hours of intermediate</a:t>
          </a:r>
        </a:p>
      </dgm:t>
    </dgm:pt>
    <dgm:pt modelId="{EE7D5EDE-BAA4-479E-AAEA-E035D6C58D60}" type="parTrans" cxnId="{A0E80D56-1698-4041-A445-24B0226F3EE6}">
      <dgm:prSet/>
      <dgm:spPr/>
      <dgm:t>
        <a:bodyPr/>
        <a:lstStyle/>
        <a:p>
          <a:endParaRPr lang="en-US"/>
        </a:p>
      </dgm:t>
    </dgm:pt>
    <dgm:pt modelId="{81893ADB-8EA7-43C0-8931-75F9C7D048CB}" type="sibTrans" cxnId="{A0E80D56-1698-4041-A445-24B0226F3EE6}">
      <dgm:prSet/>
      <dgm:spPr/>
      <dgm:t>
        <a:bodyPr/>
        <a:lstStyle/>
        <a:p>
          <a:endParaRPr lang="en-US"/>
        </a:p>
      </dgm:t>
    </dgm:pt>
    <dgm:pt modelId="{6A7391EE-F7E9-410C-A0A2-75DCCB52BEFC}">
      <dgm:prSet/>
      <dgm:spPr/>
      <dgm:t>
        <a:bodyPr/>
        <a:lstStyle/>
        <a:p>
          <a:r>
            <a:rPr lang="en-US"/>
            <a:t>14 hours of advanced</a:t>
          </a:r>
        </a:p>
      </dgm:t>
    </dgm:pt>
    <dgm:pt modelId="{829D881F-B534-482B-98A5-F4F561A912AD}" type="parTrans" cxnId="{9E397F8D-CC6B-44EB-BA73-AD8D858264B0}">
      <dgm:prSet/>
      <dgm:spPr/>
      <dgm:t>
        <a:bodyPr/>
        <a:lstStyle/>
        <a:p>
          <a:endParaRPr lang="en-US"/>
        </a:p>
      </dgm:t>
    </dgm:pt>
    <dgm:pt modelId="{CEF86B35-2B64-4041-A013-2C36C3739B2D}" type="sibTrans" cxnId="{9E397F8D-CC6B-44EB-BA73-AD8D858264B0}">
      <dgm:prSet/>
      <dgm:spPr/>
      <dgm:t>
        <a:bodyPr/>
        <a:lstStyle/>
        <a:p>
          <a:endParaRPr lang="en-US"/>
        </a:p>
      </dgm:t>
    </dgm:pt>
    <dgm:pt modelId="{66723C52-1A8A-46DE-93BD-B98A44AB48D5}" type="pres">
      <dgm:prSet presAssocID="{82A8FF4C-46E2-41FD-82D6-52B195C2A7F7}" presName="vert0" presStyleCnt="0">
        <dgm:presLayoutVars>
          <dgm:dir/>
          <dgm:animOne val="branch"/>
          <dgm:animLvl val="lvl"/>
        </dgm:presLayoutVars>
      </dgm:prSet>
      <dgm:spPr/>
    </dgm:pt>
    <dgm:pt modelId="{C58734AA-25BC-4F32-BC5F-E8EC5F5CC7E5}" type="pres">
      <dgm:prSet presAssocID="{E2A6D223-AFBE-48C6-BBCA-98D8ED2B1AF6}" presName="thickLine" presStyleLbl="alignNode1" presStyleIdx="0" presStyleCnt="3"/>
      <dgm:spPr/>
    </dgm:pt>
    <dgm:pt modelId="{BF51A4C5-409F-4D66-9C41-2E8777FF950B}" type="pres">
      <dgm:prSet presAssocID="{E2A6D223-AFBE-48C6-BBCA-98D8ED2B1AF6}" presName="horz1" presStyleCnt="0"/>
      <dgm:spPr/>
    </dgm:pt>
    <dgm:pt modelId="{949D3A54-172E-4A47-A299-0F397D0EA235}" type="pres">
      <dgm:prSet presAssocID="{E2A6D223-AFBE-48C6-BBCA-98D8ED2B1AF6}" presName="tx1" presStyleLbl="revTx" presStyleIdx="0" presStyleCnt="9"/>
      <dgm:spPr/>
    </dgm:pt>
    <dgm:pt modelId="{CB7D35D4-5345-47B4-A949-E5D35743AF76}" type="pres">
      <dgm:prSet presAssocID="{E2A6D223-AFBE-48C6-BBCA-98D8ED2B1AF6}" presName="vert1" presStyleCnt="0"/>
      <dgm:spPr/>
    </dgm:pt>
    <dgm:pt modelId="{E81EB0C4-495F-48A3-B959-113E9338B6F8}" type="pres">
      <dgm:prSet presAssocID="{0E59F86D-64FD-43FD-A2C3-DEC78B87EFB4}" presName="thickLine" presStyleLbl="alignNode1" presStyleIdx="1" presStyleCnt="3"/>
      <dgm:spPr/>
    </dgm:pt>
    <dgm:pt modelId="{C946DC27-0571-4357-924B-05754429470E}" type="pres">
      <dgm:prSet presAssocID="{0E59F86D-64FD-43FD-A2C3-DEC78B87EFB4}" presName="horz1" presStyleCnt="0"/>
      <dgm:spPr/>
    </dgm:pt>
    <dgm:pt modelId="{397EBC73-D971-47DC-A8D1-3F2D157A02AC}" type="pres">
      <dgm:prSet presAssocID="{0E59F86D-64FD-43FD-A2C3-DEC78B87EFB4}" presName="tx1" presStyleLbl="revTx" presStyleIdx="1" presStyleCnt="9"/>
      <dgm:spPr/>
    </dgm:pt>
    <dgm:pt modelId="{75CFB8DF-445C-4391-9950-C8AC3F943DF9}" type="pres">
      <dgm:prSet presAssocID="{0E59F86D-64FD-43FD-A2C3-DEC78B87EFB4}" presName="vert1" presStyleCnt="0"/>
      <dgm:spPr/>
    </dgm:pt>
    <dgm:pt modelId="{439BA708-E97C-48EC-8F8F-7F0B40E21845}" type="pres">
      <dgm:prSet presAssocID="{12F6DA47-FACE-424E-803D-B0DD23794E09}" presName="vertSpace2a" presStyleCnt="0"/>
      <dgm:spPr/>
    </dgm:pt>
    <dgm:pt modelId="{1FFBDA69-EA2D-43B1-8A35-EEC67FB55105}" type="pres">
      <dgm:prSet presAssocID="{12F6DA47-FACE-424E-803D-B0DD23794E09}" presName="horz2" presStyleCnt="0"/>
      <dgm:spPr/>
    </dgm:pt>
    <dgm:pt modelId="{8C6F8C8C-5782-4C38-987A-FD2262C1B40A}" type="pres">
      <dgm:prSet presAssocID="{12F6DA47-FACE-424E-803D-B0DD23794E09}" presName="horzSpace2" presStyleCnt="0"/>
      <dgm:spPr/>
    </dgm:pt>
    <dgm:pt modelId="{B91F55FD-7E70-4114-8C7B-3BB7B3B7FD7A}" type="pres">
      <dgm:prSet presAssocID="{12F6DA47-FACE-424E-803D-B0DD23794E09}" presName="tx2" presStyleLbl="revTx" presStyleIdx="2" presStyleCnt="9"/>
      <dgm:spPr/>
    </dgm:pt>
    <dgm:pt modelId="{1CD5D328-7ED6-4A7B-B3FE-A16505547EF7}" type="pres">
      <dgm:prSet presAssocID="{12F6DA47-FACE-424E-803D-B0DD23794E09}" presName="vert2" presStyleCnt="0"/>
      <dgm:spPr/>
    </dgm:pt>
    <dgm:pt modelId="{B3D27AE9-88EA-4BB5-B85B-781B0031DF0A}" type="pres">
      <dgm:prSet presAssocID="{12F6DA47-FACE-424E-803D-B0DD23794E09}" presName="thinLine2b" presStyleLbl="callout" presStyleIdx="0" presStyleCnt="6"/>
      <dgm:spPr/>
    </dgm:pt>
    <dgm:pt modelId="{41BAB7E6-9187-42A1-95EA-9BD9D45CDAC3}" type="pres">
      <dgm:prSet presAssocID="{12F6DA47-FACE-424E-803D-B0DD23794E09}" presName="vertSpace2b" presStyleCnt="0"/>
      <dgm:spPr/>
    </dgm:pt>
    <dgm:pt modelId="{7E07B315-A737-4EBC-8D7E-487FCC7DE0D8}" type="pres">
      <dgm:prSet presAssocID="{58B2542F-C353-422D-B8D3-C9C7A4D2FA8A}" presName="horz2" presStyleCnt="0"/>
      <dgm:spPr/>
    </dgm:pt>
    <dgm:pt modelId="{334DBC36-295F-4288-9452-60BE0AE07B3F}" type="pres">
      <dgm:prSet presAssocID="{58B2542F-C353-422D-B8D3-C9C7A4D2FA8A}" presName="horzSpace2" presStyleCnt="0"/>
      <dgm:spPr/>
    </dgm:pt>
    <dgm:pt modelId="{4CC874EC-93EF-45AD-AD73-4388097731E4}" type="pres">
      <dgm:prSet presAssocID="{58B2542F-C353-422D-B8D3-C9C7A4D2FA8A}" presName="tx2" presStyleLbl="revTx" presStyleIdx="3" presStyleCnt="9"/>
      <dgm:spPr/>
    </dgm:pt>
    <dgm:pt modelId="{57E5515D-CD53-4AC5-89D7-CF8AB3185650}" type="pres">
      <dgm:prSet presAssocID="{58B2542F-C353-422D-B8D3-C9C7A4D2FA8A}" presName="vert2" presStyleCnt="0"/>
      <dgm:spPr/>
    </dgm:pt>
    <dgm:pt modelId="{9CEFAAE7-C04A-4D9A-9B38-CC90E7DF9159}" type="pres">
      <dgm:prSet presAssocID="{58B2542F-C353-422D-B8D3-C9C7A4D2FA8A}" presName="thinLine2b" presStyleLbl="callout" presStyleIdx="1" presStyleCnt="6"/>
      <dgm:spPr/>
    </dgm:pt>
    <dgm:pt modelId="{48FDDD50-33D4-4309-B223-6417DB570317}" type="pres">
      <dgm:prSet presAssocID="{58B2542F-C353-422D-B8D3-C9C7A4D2FA8A}" presName="vertSpace2b" presStyleCnt="0"/>
      <dgm:spPr/>
    </dgm:pt>
    <dgm:pt modelId="{71324163-3F85-46B9-BCD1-22274A2DBEA9}" type="pres">
      <dgm:prSet presAssocID="{7CEB742E-A301-493C-B8B6-1C3910E21B1D}" presName="horz2" presStyleCnt="0"/>
      <dgm:spPr/>
    </dgm:pt>
    <dgm:pt modelId="{5F998FC7-4BC8-4AD3-904D-EA8C2AC8B174}" type="pres">
      <dgm:prSet presAssocID="{7CEB742E-A301-493C-B8B6-1C3910E21B1D}" presName="horzSpace2" presStyleCnt="0"/>
      <dgm:spPr/>
    </dgm:pt>
    <dgm:pt modelId="{025BDB1A-A16E-4BEC-AF91-D73751C54C96}" type="pres">
      <dgm:prSet presAssocID="{7CEB742E-A301-493C-B8B6-1C3910E21B1D}" presName="tx2" presStyleLbl="revTx" presStyleIdx="4" presStyleCnt="9"/>
      <dgm:spPr/>
    </dgm:pt>
    <dgm:pt modelId="{17246609-4D43-46DB-9D8F-DB08521ED9B1}" type="pres">
      <dgm:prSet presAssocID="{7CEB742E-A301-493C-B8B6-1C3910E21B1D}" presName="vert2" presStyleCnt="0"/>
      <dgm:spPr/>
    </dgm:pt>
    <dgm:pt modelId="{9C24ECEF-975F-442A-9B2A-F8068CA8A7E2}" type="pres">
      <dgm:prSet presAssocID="{7CEB742E-A301-493C-B8B6-1C3910E21B1D}" presName="thinLine2b" presStyleLbl="callout" presStyleIdx="2" presStyleCnt="6"/>
      <dgm:spPr/>
    </dgm:pt>
    <dgm:pt modelId="{EF326BDE-804A-42DC-8011-A622EBBA8C9B}" type="pres">
      <dgm:prSet presAssocID="{7CEB742E-A301-493C-B8B6-1C3910E21B1D}" presName="vertSpace2b" presStyleCnt="0"/>
      <dgm:spPr/>
    </dgm:pt>
    <dgm:pt modelId="{855B9511-3807-4B07-B0F2-A496656AE0D4}" type="pres">
      <dgm:prSet presAssocID="{62FB13ED-AD6F-4CE7-9E4B-628F0F3F91A3}" presName="thickLine" presStyleLbl="alignNode1" presStyleIdx="2" presStyleCnt="3"/>
      <dgm:spPr/>
    </dgm:pt>
    <dgm:pt modelId="{710A29B6-C34E-4609-B2C5-0CDA733EF995}" type="pres">
      <dgm:prSet presAssocID="{62FB13ED-AD6F-4CE7-9E4B-628F0F3F91A3}" presName="horz1" presStyleCnt="0"/>
      <dgm:spPr/>
    </dgm:pt>
    <dgm:pt modelId="{C20D1D17-BAB2-413F-A472-0A9F516D123F}" type="pres">
      <dgm:prSet presAssocID="{62FB13ED-AD6F-4CE7-9E4B-628F0F3F91A3}" presName="tx1" presStyleLbl="revTx" presStyleIdx="5" presStyleCnt="9"/>
      <dgm:spPr/>
    </dgm:pt>
    <dgm:pt modelId="{DFED4E27-8608-4673-936A-FF58C0E3AEBA}" type="pres">
      <dgm:prSet presAssocID="{62FB13ED-AD6F-4CE7-9E4B-628F0F3F91A3}" presName="vert1" presStyleCnt="0"/>
      <dgm:spPr/>
    </dgm:pt>
    <dgm:pt modelId="{99275A5D-B9A9-46CE-BD51-60E3EF12ECC7}" type="pres">
      <dgm:prSet presAssocID="{73ECA53A-4AEE-4D93-8A87-04B117DBE264}" presName="vertSpace2a" presStyleCnt="0"/>
      <dgm:spPr/>
    </dgm:pt>
    <dgm:pt modelId="{094614C8-3B20-4366-8341-EE85818F3CEE}" type="pres">
      <dgm:prSet presAssocID="{73ECA53A-4AEE-4D93-8A87-04B117DBE264}" presName="horz2" presStyleCnt="0"/>
      <dgm:spPr/>
    </dgm:pt>
    <dgm:pt modelId="{BD81F3CC-C20A-46FE-B3CB-95934D330778}" type="pres">
      <dgm:prSet presAssocID="{73ECA53A-4AEE-4D93-8A87-04B117DBE264}" presName="horzSpace2" presStyleCnt="0"/>
      <dgm:spPr/>
    </dgm:pt>
    <dgm:pt modelId="{E8A74A38-3ED3-4DAD-9F8B-9BB8D6C2BB20}" type="pres">
      <dgm:prSet presAssocID="{73ECA53A-4AEE-4D93-8A87-04B117DBE264}" presName="tx2" presStyleLbl="revTx" presStyleIdx="6" presStyleCnt="9"/>
      <dgm:spPr/>
    </dgm:pt>
    <dgm:pt modelId="{32DA5CFD-7A6C-45EF-A663-E5F50B131E1B}" type="pres">
      <dgm:prSet presAssocID="{73ECA53A-4AEE-4D93-8A87-04B117DBE264}" presName="vert2" presStyleCnt="0"/>
      <dgm:spPr/>
    </dgm:pt>
    <dgm:pt modelId="{7729AD02-A9CF-432D-94BA-F5A38FB8C3DE}" type="pres">
      <dgm:prSet presAssocID="{73ECA53A-4AEE-4D93-8A87-04B117DBE264}" presName="thinLine2b" presStyleLbl="callout" presStyleIdx="3" presStyleCnt="6"/>
      <dgm:spPr/>
    </dgm:pt>
    <dgm:pt modelId="{DDE614FF-FD3C-4680-8571-BA3D07DA6043}" type="pres">
      <dgm:prSet presAssocID="{73ECA53A-4AEE-4D93-8A87-04B117DBE264}" presName="vertSpace2b" presStyleCnt="0"/>
      <dgm:spPr/>
    </dgm:pt>
    <dgm:pt modelId="{E26A8474-481C-413E-8372-070C267FBFE1}" type="pres">
      <dgm:prSet presAssocID="{70A2B5B5-3CB9-4499-B0CC-1DD693EEA9DA}" presName="horz2" presStyleCnt="0"/>
      <dgm:spPr/>
    </dgm:pt>
    <dgm:pt modelId="{79D9CB5C-4023-4190-9D74-0ABDF8F0115C}" type="pres">
      <dgm:prSet presAssocID="{70A2B5B5-3CB9-4499-B0CC-1DD693EEA9DA}" presName="horzSpace2" presStyleCnt="0"/>
      <dgm:spPr/>
    </dgm:pt>
    <dgm:pt modelId="{793BC1A0-60E3-4428-B707-9988DC0628B5}" type="pres">
      <dgm:prSet presAssocID="{70A2B5B5-3CB9-4499-B0CC-1DD693EEA9DA}" presName="tx2" presStyleLbl="revTx" presStyleIdx="7" presStyleCnt="9"/>
      <dgm:spPr/>
    </dgm:pt>
    <dgm:pt modelId="{330B5351-BBEA-4C67-A1CE-144681A00558}" type="pres">
      <dgm:prSet presAssocID="{70A2B5B5-3CB9-4499-B0CC-1DD693EEA9DA}" presName="vert2" presStyleCnt="0"/>
      <dgm:spPr/>
    </dgm:pt>
    <dgm:pt modelId="{6022A361-6E7B-4769-BFB5-A14EE99AA20D}" type="pres">
      <dgm:prSet presAssocID="{70A2B5B5-3CB9-4499-B0CC-1DD693EEA9DA}" presName="thinLine2b" presStyleLbl="callout" presStyleIdx="4" presStyleCnt="6"/>
      <dgm:spPr/>
    </dgm:pt>
    <dgm:pt modelId="{EE563AEF-BF4B-442B-A1A9-642974B71351}" type="pres">
      <dgm:prSet presAssocID="{70A2B5B5-3CB9-4499-B0CC-1DD693EEA9DA}" presName="vertSpace2b" presStyleCnt="0"/>
      <dgm:spPr/>
    </dgm:pt>
    <dgm:pt modelId="{0B0D2609-5C5A-4D7F-AA51-B621AF56D628}" type="pres">
      <dgm:prSet presAssocID="{6A7391EE-F7E9-410C-A0A2-75DCCB52BEFC}" presName="horz2" presStyleCnt="0"/>
      <dgm:spPr/>
    </dgm:pt>
    <dgm:pt modelId="{34793D2A-D9A2-4F55-9F4E-45B2F9FD54A3}" type="pres">
      <dgm:prSet presAssocID="{6A7391EE-F7E9-410C-A0A2-75DCCB52BEFC}" presName="horzSpace2" presStyleCnt="0"/>
      <dgm:spPr/>
    </dgm:pt>
    <dgm:pt modelId="{C87D2420-44BF-4A34-A226-270AD9A6657E}" type="pres">
      <dgm:prSet presAssocID="{6A7391EE-F7E9-410C-A0A2-75DCCB52BEFC}" presName="tx2" presStyleLbl="revTx" presStyleIdx="8" presStyleCnt="9"/>
      <dgm:spPr/>
    </dgm:pt>
    <dgm:pt modelId="{D4901E82-81D3-4A6B-920E-30F610CA32D3}" type="pres">
      <dgm:prSet presAssocID="{6A7391EE-F7E9-410C-A0A2-75DCCB52BEFC}" presName="vert2" presStyleCnt="0"/>
      <dgm:spPr/>
    </dgm:pt>
    <dgm:pt modelId="{A3CB8127-E35A-49D0-B11C-0EE064BF0E6F}" type="pres">
      <dgm:prSet presAssocID="{6A7391EE-F7E9-410C-A0A2-75DCCB52BEFC}" presName="thinLine2b" presStyleLbl="callout" presStyleIdx="5" presStyleCnt="6"/>
      <dgm:spPr/>
    </dgm:pt>
    <dgm:pt modelId="{F03DDF1C-C838-4AAC-AA55-D8D3B704193E}" type="pres">
      <dgm:prSet presAssocID="{6A7391EE-F7E9-410C-A0A2-75DCCB52BEFC}" presName="vertSpace2b" presStyleCnt="0"/>
      <dgm:spPr/>
    </dgm:pt>
  </dgm:ptLst>
  <dgm:cxnLst>
    <dgm:cxn modelId="{F5ED7806-60F1-4605-A0CB-3C627AEF5AD4}" type="presOf" srcId="{12F6DA47-FACE-424E-803D-B0DD23794E09}" destId="{B91F55FD-7E70-4114-8C7B-3BB7B3B7FD7A}" srcOrd="0" destOrd="0" presId="urn:microsoft.com/office/officeart/2008/layout/LinedList"/>
    <dgm:cxn modelId="{4ECB3B08-763C-4039-83FE-3353CA2E9370}" srcId="{0E59F86D-64FD-43FD-A2C3-DEC78B87EFB4}" destId="{58B2542F-C353-422D-B8D3-C9C7A4D2FA8A}" srcOrd="1" destOrd="0" parTransId="{69FB20B3-5B93-4BF7-8778-64CE6DF1EA87}" sibTransId="{79D33416-17B6-479B-98F2-2A6472B8E7C8}"/>
    <dgm:cxn modelId="{BC7F5027-95E0-426A-87BC-A2662A28131F}" srcId="{82A8FF4C-46E2-41FD-82D6-52B195C2A7F7}" destId="{E2A6D223-AFBE-48C6-BBCA-98D8ED2B1AF6}" srcOrd="0" destOrd="0" parTransId="{A3419DBA-69CA-4E5B-BF62-84FEFC4059F9}" sibTransId="{BBE1B174-EB83-45BA-96F0-3DCCC4BD4D40}"/>
    <dgm:cxn modelId="{9D03112F-7681-4046-B771-47041A22A6BF}" srcId="{0E59F86D-64FD-43FD-A2C3-DEC78B87EFB4}" destId="{12F6DA47-FACE-424E-803D-B0DD23794E09}" srcOrd="0" destOrd="0" parTransId="{EE7B06AA-99DB-46DF-8BFC-3D3732B8803D}" sibTransId="{2C1B61F5-A888-4475-8191-F4AD2BA08C2A}"/>
    <dgm:cxn modelId="{03AC3E2F-7732-4DCB-A489-1D01CFF7683F}" type="presOf" srcId="{0E59F86D-64FD-43FD-A2C3-DEC78B87EFB4}" destId="{397EBC73-D971-47DC-A8D1-3F2D157A02AC}" srcOrd="0" destOrd="0" presId="urn:microsoft.com/office/officeart/2008/layout/LinedList"/>
    <dgm:cxn modelId="{700C4A33-AECB-4294-89FE-EB89FEA23B72}" type="presOf" srcId="{82A8FF4C-46E2-41FD-82D6-52B195C2A7F7}" destId="{66723C52-1A8A-46DE-93BD-B98A44AB48D5}" srcOrd="0" destOrd="0" presId="urn:microsoft.com/office/officeart/2008/layout/LinedList"/>
    <dgm:cxn modelId="{98279C36-1EBB-4AFF-8796-B0E5D9F77A17}" type="presOf" srcId="{62FB13ED-AD6F-4CE7-9E4B-628F0F3F91A3}" destId="{C20D1D17-BAB2-413F-A472-0A9F516D123F}" srcOrd="0" destOrd="0" presId="urn:microsoft.com/office/officeart/2008/layout/LinedList"/>
    <dgm:cxn modelId="{DCDE9F68-7D76-4633-B998-788DBC83ACE8}" type="presOf" srcId="{58B2542F-C353-422D-B8D3-C9C7A4D2FA8A}" destId="{4CC874EC-93EF-45AD-AD73-4388097731E4}" srcOrd="0" destOrd="0" presId="urn:microsoft.com/office/officeart/2008/layout/LinedList"/>
    <dgm:cxn modelId="{BFA1C653-9DAD-4FD5-81AA-FA4993B559AF}" type="presOf" srcId="{7CEB742E-A301-493C-B8B6-1C3910E21B1D}" destId="{025BDB1A-A16E-4BEC-AF91-D73751C54C96}" srcOrd="0" destOrd="0" presId="urn:microsoft.com/office/officeart/2008/layout/LinedList"/>
    <dgm:cxn modelId="{A0E80D56-1698-4041-A445-24B0226F3EE6}" srcId="{62FB13ED-AD6F-4CE7-9E4B-628F0F3F91A3}" destId="{70A2B5B5-3CB9-4499-B0CC-1DD693EEA9DA}" srcOrd="1" destOrd="0" parTransId="{EE7D5EDE-BAA4-479E-AAEA-E035D6C58D60}" sibTransId="{81893ADB-8EA7-43C0-8931-75F9C7D048CB}"/>
    <dgm:cxn modelId="{1A262659-7964-4271-A937-DCB609863775}" type="presOf" srcId="{73ECA53A-4AEE-4D93-8A87-04B117DBE264}" destId="{E8A74A38-3ED3-4DAD-9F8B-9BB8D6C2BB20}" srcOrd="0" destOrd="0" presId="urn:microsoft.com/office/officeart/2008/layout/LinedList"/>
    <dgm:cxn modelId="{9E397F8D-CC6B-44EB-BA73-AD8D858264B0}" srcId="{62FB13ED-AD6F-4CE7-9E4B-628F0F3F91A3}" destId="{6A7391EE-F7E9-410C-A0A2-75DCCB52BEFC}" srcOrd="2" destOrd="0" parTransId="{829D881F-B534-482B-98A5-F4F561A912AD}" sibTransId="{CEF86B35-2B64-4041-A013-2C36C3739B2D}"/>
    <dgm:cxn modelId="{6F5213A0-6F23-41F1-A729-54F3DB526784}" type="presOf" srcId="{70A2B5B5-3CB9-4499-B0CC-1DD693EEA9DA}" destId="{793BC1A0-60E3-4428-B707-9988DC0628B5}" srcOrd="0" destOrd="0" presId="urn:microsoft.com/office/officeart/2008/layout/LinedList"/>
    <dgm:cxn modelId="{0EC472C3-BFC1-4E1B-B3F1-18D18175CDDF}" srcId="{82A8FF4C-46E2-41FD-82D6-52B195C2A7F7}" destId="{0E59F86D-64FD-43FD-A2C3-DEC78B87EFB4}" srcOrd="1" destOrd="0" parTransId="{3897070E-F274-4A6C-A96E-25F0E0C55CA1}" sibTransId="{9F25CFFD-B186-467D-9035-9F8B5B878F27}"/>
    <dgm:cxn modelId="{5B16C5D3-19A1-44D3-B7C5-4236E940FDA2}" srcId="{82A8FF4C-46E2-41FD-82D6-52B195C2A7F7}" destId="{62FB13ED-AD6F-4CE7-9E4B-628F0F3F91A3}" srcOrd="2" destOrd="0" parTransId="{CEC462D8-DABD-4B9C-A8D1-7C743D47AB14}" sibTransId="{EF3A2377-6FA7-4F42-BA4B-2166137C6BB2}"/>
    <dgm:cxn modelId="{64B188E2-9395-49B7-AB38-0EE764EF17F0}" srcId="{0E59F86D-64FD-43FD-A2C3-DEC78B87EFB4}" destId="{7CEB742E-A301-493C-B8B6-1C3910E21B1D}" srcOrd="2" destOrd="0" parTransId="{AC8276D4-A80F-4043-A8A5-175120295BC1}" sibTransId="{E5FE444E-8BE1-45AD-97AB-2E1BCF66820F}"/>
    <dgm:cxn modelId="{9D9E02EC-F38E-4B0F-AC92-3E317E215BC5}" type="presOf" srcId="{E2A6D223-AFBE-48C6-BBCA-98D8ED2B1AF6}" destId="{949D3A54-172E-4A47-A299-0F397D0EA235}" srcOrd="0" destOrd="0" presId="urn:microsoft.com/office/officeart/2008/layout/LinedList"/>
    <dgm:cxn modelId="{173292FE-0A1B-427D-BC1F-C80F1B98104B}" srcId="{62FB13ED-AD6F-4CE7-9E4B-628F0F3F91A3}" destId="{73ECA53A-4AEE-4D93-8A87-04B117DBE264}" srcOrd="0" destOrd="0" parTransId="{E33C1A90-4A90-4EAD-ABE2-EC8665480B5A}" sibTransId="{0F6F3701-72F3-46A6-AB02-AC1CA3915152}"/>
    <dgm:cxn modelId="{183DCAFE-8350-4BE0-816F-7BD67D8B2C76}" type="presOf" srcId="{6A7391EE-F7E9-410C-A0A2-75DCCB52BEFC}" destId="{C87D2420-44BF-4A34-A226-270AD9A6657E}" srcOrd="0" destOrd="0" presId="urn:microsoft.com/office/officeart/2008/layout/LinedList"/>
    <dgm:cxn modelId="{AB4ACD8E-76CE-472E-8663-8F63EEF661EE}" type="presParOf" srcId="{66723C52-1A8A-46DE-93BD-B98A44AB48D5}" destId="{C58734AA-25BC-4F32-BC5F-E8EC5F5CC7E5}" srcOrd="0" destOrd="0" presId="urn:microsoft.com/office/officeart/2008/layout/LinedList"/>
    <dgm:cxn modelId="{FBE2DE10-96F3-4DD1-A243-48730F228EA0}" type="presParOf" srcId="{66723C52-1A8A-46DE-93BD-B98A44AB48D5}" destId="{BF51A4C5-409F-4D66-9C41-2E8777FF950B}" srcOrd="1" destOrd="0" presId="urn:microsoft.com/office/officeart/2008/layout/LinedList"/>
    <dgm:cxn modelId="{251A664D-A7A7-48C4-BEA0-D2AFD631E3F8}" type="presParOf" srcId="{BF51A4C5-409F-4D66-9C41-2E8777FF950B}" destId="{949D3A54-172E-4A47-A299-0F397D0EA235}" srcOrd="0" destOrd="0" presId="urn:microsoft.com/office/officeart/2008/layout/LinedList"/>
    <dgm:cxn modelId="{94B61F06-47E8-48E6-9DD5-AD33F684F692}" type="presParOf" srcId="{BF51A4C5-409F-4D66-9C41-2E8777FF950B}" destId="{CB7D35D4-5345-47B4-A949-E5D35743AF76}" srcOrd="1" destOrd="0" presId="urn:microsoft.com/office/officeart/2008/layout/LinedList"/>
    <dgm:cxn modelId="{F0EFF551-67CB-4EF1-9D20-D17F41F26B0C}" type="presParOf" srcId="{66723C52-1A8A-46DE-93BD-B98A44AB48D5}" destId="{E81EB0C4-495F-48A3-B959-113E9338B6F8}" srcOrd="2" destOrd="0" presId="urn:microsoft.com/office/officeart/2008/layout/LinedList"/>
    <dgm:cxn modelId="{A80A0B77-993A-4424-B703-02A3A50E421B}" type="presParOf" srcId="{66723C52-1A8A-46DE-93BD-B98A44AB48D5}" destId="{C946DC27-0571-4357-924B-05754429470E}" srcOrd="3" destOrd="0" presId="urn:microsoft.com/office/officeart/2008/layout/LinedList"/>
    <dgm:cxn modelId="{61056F8F-D7FF-4AF0-AA06-886D79BF026A}" type="presParOf" srcId="{C946DC27-0571-4357-924B-05754429470E}" destId="{397EBC73-D971-47DC-A8D1-3F2D157A02AC}" srcOrd="0" destOrd="0" presId="urn:microsoft.com/office/officeart/2008/layout/LinedList"/>
    <dgm:cxn modelId="{190E862E-7B61-4CC7-8FB4-71CB72418721}" type="presParOf" srcId="{C946DC27-0571-4357-924B-05754429470E}" destId="{75CFB8DF-445C-4391-9950-C8AC3F943DF9}" srcOrd="1" destOrd="0" presId="urn:microsoft.com/office/officeart/2008/layout/LinedList"/>
    <dgm:cxn modelId="{5EE45485-98F2-4781-B76D-46CF0440939B}" type="presParOf" srcId="{75CFB8DF-445C-4391-9950-C8AC3F943DF9}" destId="{439BA708-E97C-48EC-8F8F-7F0B40E21845}" srcOrd="0" destOrd="0" presId="urn:microsoft.com/office/officeart/2008/layout/LinedList"/>
    <dgm:cxn modelId="{F5C6B834-6EC8-46C6-8702-0EA59BD5CB22}" type="presParOf" srcId="{75CFB8DF-445C-4391-9950-C8AC3F943DF9}" destId="{1FFBDA69-EA2D-43B1-8A35-EEC67FB55105}" srcOrd="1" destOrd="0" presId="urn:microsoft.com/office/officeart/2008/layout/LinedList"/>
    <dgm:cxn modelId="{62EC1901-C805-4559-9A0B-2C0644024F5B}" type="presParOf" srcId="{1FFBDA69-EA2D-43B1-8A35-EEC67FB55105}" destId="{8C6F8C8C-5782-4C38-987A-FD2262C1B40A}" srcOrd="0" destOrd="0" presId="urn:microsoft.com/office/officeart/2008/layout/LinedList"/>
    <dgm:cxn modelId="{6507F24F-F21D-4E62-A3A5-FAA39177C7EB}" type="presParOf" srcId="{1FFBDA69-EA2D-43B1-8A35-EEC67FB55105}" destId="{B91F55FD-7E70-4114-8C7B-3BB7B3B7FD7A}" srcOrd="1" destOrd="0" presId="urn:microsoft.com/office/officeart/2008/layout/LinedList"/>
    <dgm:cxn modelId="{06139B34-E046-4DDB-A522-1E8BBE8D574F}" type="presParOf" srcId="{1FFBDA69-EA2D-43B1-8A35-EEC67FB55105}" destId="{1CD5D328-7ED6-4A7B-B3FE-A16505547EF7}" srcOrd="2" destOrd="0" presId="urn:microsoft.com/office/officeart/2008/layout/LinedList"/>
    <dgm:cxn modelId="{AD423798-2092-4310-AF82-34F6D3A08749}" type="presParOf" srcId="{75CFB8DF-445C-4391-9950-C8AC3F943DF9}" destId="{B3D27AE9-88EA-4BB5-B85B-781B0031DF0A}" srcOrd="2" destOrd="0" presId="urn:microsoft.com/office/officeart/2008/layout/LinedList"/>
    <dgm:cxn modelId="{43E39EAB-D043-4DFD-A285-37D4E2281648}" type="presParOf" srcId="{75CFB8DF-445C-4391-9950-C8AC3F943DF9}" destId="{41BAB7E6-9187-42A1-95EA-9BD9D45CDAC3}" srcOrd="3" destOrd="0" presId="urn:microsoft.com/office/officeart/2008/layout/LinedList"/>
    <dgm:cxn modelId="{6562F608-BD16-438B-9839-902F1C337A18}" type="presParOf" srcId="{75CFB8DF-445C-4391-9950-C8AC3F943DF9}" destId="{7E07B315-A737-4EBC-8D7E-487FCC7DE0D8}" srcOrd="4" destOrd="0" presId="urn:microsoft.com/office/officeart/2008/layout/LinedList"/>
    <dgm:cxn modelId="{5B1258E5-1896-41D9-9E90-EE579939C0DD}" type="presParOf" srcId="{7E07B315-A737-4EBC-8D7E-487FCC7DE0D8}" destId="{334DBC36-295F-4288-9452-60BE0AE07B3F}" srcOrd="0" destOrd="0" presId="urn:microsoft.com/office/officeart/2008/layout/LinedList"/>
    <dgm:cxn modelId="{8F7DFAE7-BD42-4007-BCA2-5694681934AB}" type="presParOf" srcId="{7E07B315-A737-4EBC-8D7E-487FCC7DE0D8}" destId="{4CC874EC-93EF-45AD-AD73-4388097731E4}" srcOrd="1" destOrd="0" presId="urn:microsoft.com/office/officeart/2008/layout/LinedList"/>
    <dgm:cxn modelId="{DD3A58C1-B127-4B2D-A8A0-99815C1F55EA}" type="presParOf" srcId="{7E07B315-A737-4EBC-8D7E-487FCC7DE0D8}" destId="{57E5515D-CD53-4AC5-89D7-CF8AB3185650}" srcOrd="2" destOrd="0" presId="urn:microsoft.com/office/officeart/2008/layout/LinedList"/>
    <dgm:cxn modelId="{BF57C3E1-24AE-4334-A18D-0F66E89BD5DC}" type="presParOf" srcId="{75CFB8DF-445C-4391-9950-C8AC3F943DF9}" destId="{9CEFAAE7-C04A-4D9A-9B38-CC90E7DF9159}" srcOrd="5" destOrd="0" presId="urn:microsoft.com/office/officeart/2008/layout/LinedList"/>
    <dgm:cxn modelId="{2987AF22-0F40-4945-8318-684845C595C7}" type="presParOf" srcId="{75CFB8DF-445C-4391-9950-C8AC3F943DF9}" destId="{48FDDD50-33D4-4309-B223-6417DB570317}" srcOrd="6" destOrd="0" presId="urn:microsoft.com/office/officeart/2008/layout/LinedList"/>
    <dgm:cxn modelId="{EE854FFF-CEC8-4E07-A59D-01D48121A047}" type="presParOf" srcId="{75CFB8DF-445C-4391-9950-C8AC3F943DF9}" destId="{71324163-3F85-46B9-BCD1-22274A2DBEA9}" srcOrd="7" destOrd="0" presId="urn:microsoft.com/office/officeart/2008/layout/LinedList"/>
    <dgm:cxn modelId="{3496315A-72F6-4AD4-9495-08C8F2B8A492}" type="presParOf" srcId="{71324163-3F85-46B9-BCD1-22274A2DBEA9}" destId="{5F998FC7-4BC8-4AD3-904D-EA8C2AC8B174}" srcOrd="0" destOrd="0" presId="urn:microsoft.com/office/officeart/2008/layout/LinedList"/>
    <dgm:cxn modelId="{6039B268-08FF-4075-AA38-2F1B31704760}" type="presParOf" srcId="{71324163-3F85-46B9-BCD1-22274A2DBEA9}" destId="{025BDB1A-A16E-4BEC-AF91-D73751C54C96}" srcOrd="1" destOrd="0" presId="urn:microsoft.com/office/officeart/2008/layout/LinedList"/>
    <dgm:cxn modelId="{F072C155-C21B-48B4-B050-C66176B9055D}" type="presParOf" srcId="{71324163-3F85-46B9-BCD1-22274A2DBEA9}" destId="{17246609-4D43-46DB-9D8F-DB08521ED9B1}" srcOrd="2" destOrd="0" presId="urn:microsoft.com/office/officeart/2008/layout/LinedList"/>
    <dgm:cxn modelId="{98D8F3FE-9E52-4DB2-A487-D4BB9D0751BC}" type="presParOf" srcId="{75CFB8DF-445C-4391-9950-C8AC3F943DF9}" destId="{9C24ECEF-975F-442A-9B2A-F8068CA8A7E2}" srcOrd="8" destOrd="0" presId="urn:microsoft.com/office/officeart/2008/layout/LinedList"/>
    <dgm:cxn modelId="{8675CE1F-0D00-4C3A-A744-FFE17C371110}" type="presParOf" srcId="{75CFB8DF-445C-4391-9950-C8AC3F943DF9}" destId="{EF326BDE-804A-42DC-8011-A622EBBA8C9B}" srcOrd="9" destOrd="0" presId="urn:microsoft.com/office/officeart/2008/layout/LinedList"/>
    <dgm:cxn modelId="{0139F5D2-226E-47EB-AEE9-DC6CB2FB36BB}" type="presParOf" srcId="{66723C52-1A8A-46DE-93BD-B98A44AB48D5}" destId="{855B9511-3807-4B07-B0F2-A496656AE0D4}" srcOrd="4" destOrd="0" presId="urn:microsoft.com/office/officeart/2008/layout/LinedList"/>
    <dgm:cxn modelId="{6C4CA917-0FF1-43D3-A334-D3BB1872C6AB}" type="presParOf" srcId="{66723C52-1A8A-46DE-93BD-B98A44AB48D5}" destId="{710A29B6-C34E-4609-B2C5-0CDA733EF995}" srcOrd="5" destOrd="0" presId="urn:microsoft.com/office/officeart/2008/layout/LinedList"/>
    <dgm:cxn modelId="{6AA7A6A6-8D6B-40FA-8018-457B50833744}" type="presParOf" srcId="{710A29B6-C34E-4609-B2C5-0CDA733EF995}" destId="{C20D1D17-BAB2-413F-A472-0A9F516D123F}" srcOrd="0" destOrd="0" presId="urn:microsoft.com/office/officeart/2008/layout/LinedList"/>
    <dgm:cxn modelId="{2DC9453A-452B-41BF-8145-D5DC7CE1FCAD}" type="presParOf" srcId="{710A29B6-C34E-4609-B2C5-0CDA733EF995}" destId="{DFED4E27-8608-4673-936A-FF58C0E3AEBA}" srcOrd="1" destOrd="0" presId="urn:microsoft.com/office/officeart/2008/layout/LinedList"/>
    <dgm:cxn modelId="{58C81CDF-2D72-48E8-B751-1DB6DCF4726E}" type="presParOf" srcId="{DFED4E27-8608-4673-936A-FF58C0E3AEBA}" destId="{99275A5D-B9A9-46CE-BD51-60E3EF12ECC7}" srcOrd="0" destOrd="0" presId="urn:microsoft.com/office/officeart/2008/layout/LinedList"/>
    <dgm:cxn modelId="{75900654-C54E-433D-8B1F-F17F2277B839}" type="presParOf" srcId="{DFED4E27-8608-4673-936A-FF58C0E3AEBA}" destId="{094614C8-3B20-4366-8341-EE85818F3CEE}" srcOrd="1" destOrd="0" presId="urn:microsoft.com/office/officeart/2008/layout/LinedList"/>
    <dgm:cxn modelId="{AB91D47C-F200-4BAF-A53B-F0238C7C7212}" type="presParOf" srcId="{094614C8-3B20-4366-8341-EE85818F3CEE}" destId="{BD81F3CC-C20A-46FE-B3CB-95934D330778}" srcOrd="0" destOrd="0" presId="urn:microsoft.com/office/officeart/2008/layout/LinedList"/>
    <dgm:cxn modelId="{463B645D-2542-45FD-9A69-B55911EA2449}" type="presParOf" srcId="{094614C8-3B20-4366-8341-EE85818F3CEE}" destId="{E8A74A38-3ED3-4DAD-9F8B-9BB8D6C2BB20}" srcOrd="1" destOrd="0" presId="urn:microsoft.com/office/officeart/2008/layout/LinedList"/>
    <dgm:cxn modelId="{553DA520-7CB1-4942-998F-F760D7C9252A}" type="presParOf" srcId="{094614C8-3B20-4366-8341-EE85818F3CEE}" destId="{32DA5CFD-7A6C-45EF-A663-E5F50B131E1B}" srcOrd="2" destOrd="0" presId="urn:microsoft.com/office/officeart/2008/layout/LinedList"/>
    <dgm:cxn modelId="{79521688-75E2-4EFE-8321-7FA80564526A}" type="presParOf" srcId="{DFED4E27-8608-4673-936A-FF58C0E3AEBA}" destId="{7729AD02-A9CF-432D-94BA-F5A38FB8C3DE}" srcOrd="2" destOrd="0" presId="urn:microsoft.com/office/officeart/2008/layout/LinedList"/>
    <dgm:cxn modelId="{223FCEDC-9FAC-4A4D-9415-018389EA3DD0}" type="presParOf" srcId="{DFED4E27-8608-4673-936A-FF58C0E3AEBA}" destId="{DDE614FF-FD3C-4680-8571-BA3D07DA6043}" srcOrd="3" destOrd="0" presId="urn:microsoft.com/office/officeart/2008/layout/LinedList"/>
    <dgm:cxn modelId="{8C913EE1-11A3-4EEC-8DDC-B5C56BA88F46}" type="presParOf" srcId="{DFED4E27-8608-4673-936A-FF58C0E3AEBA}" destId="{E26A8474-481C-413E-8372-070C267FBFE1}" srcOrd="4" destOrd="0" presId="urn:microsoft.com/office/officeart/2008/layout/LinedList"/>
    <dgm:cxn modelId="{19D3DCD9-C7F3-4D46-A0DF-130C5556F0D6}" type="presParOf" srcId="{E26A8474-481C-413E-8372-070C267FBFE1}" destId="{79D9CB5C-4023-4190-9D74-0ABDF8F0115C}" srcOrd="0" destOrd="0" presId="urn:microsoft.com/office/officeart/2008/layout/LinedList"/>
    <dgm:cxn modelId="{8DAF801D-B83E-4C1E-9F61-8963BD046BE8}" type="presParOf" srcId="{E26A8474-481C-413E-8372-070C267FBFE1}" destId="{793BC1A0-60E3-4428-B707-9988DC0628B5}" srcOrd="1" destOrd="0" presId="urn:microsoft.com/office/officeart/2008/layout/LinedList"/>
    <dgm:cxn modelId="{678EE24F-C1E7-473F-A7E3-F3E4598636A0}" type="presParOf" srcId="{E26A8474-481C-413E-8372-070C267FBFE1}" destId="{330B5351-BBEA-4C67-A1CE-144681A00558}" srcOrd="2" destOrd="0" presId="urn:microsoft.com/office/officeart/2008/layout/LinedList"/>
    <dgm:cxn modelId="{CDDE2DFB-167B-4D83-8CFD-0031DBB1FBB2}" type="presParOf" srcId="{DFED4E27-8608-4673-936A-FF58C0E3AEBA}" destId="{6022A361-6E7B-4769-BFB5-A14EE99AA20D}" srcOrd="5" destOrd="0" presId="urn:microsoft.com/office/officeart/2008/layout/LinedList"/>
    <dgm:cxn modelId="{B5549C14-A3A4-45A5-9F72-171BC74EAF9B}" type="presParOf" srcId="{DFED4E27-8608-4673-936A-FF58C0E3AEBA}" destId="{EE563AEF-BF4B-442B-A1A9-642974B71351}" srcOrd="6" destOrd="0" presId="urn:microsoft.com/office/officeart/2008/layout/LinedList"/>
    <dgm:cxn modelId="{A3E60DC4-D87F-4CA0-8BEA-C1DDAE5A0825}" type="presParOf" srcId="{DFED4E27-8608-4673-936A-FF58C0E3AEBA}" destId="{0B0D2609-5C5A-4D7F-AA51-B621AF56D628}" srcOrd="7" destOrd="0" presId="urn:microsoft.com/office/officeart/2008/layout/LinedList"/>
    <dgm:cxn modelId="{61BBE34A-70BA-4A9E-9665-44396A7BC52C}" type="presParOf" srcId="{0B0D2609-5C5A-4D7F-AA51-B621AF56D628}" destId="{34793D2A-D9A2-4F55-9F4E-45B2F9FD54A3}" srcOrd="0" destOrd="0" presId="urn:microsoft.com/office/officeart/2008/layout/LinedList"/>
    <dgm:cxn modelId="{2DE9F110-178B-402A-A6C3-C25B1158151F}" type="presParOf" srcId="{0B0D2609-5C5A-4D7F-AA51-B621AF56D628}" destId="{C87D2420-44BF-4A34-A226-270AD9A6657E}" srcOrd="1" destOrd="0" presId="urn:microsoft.com/office/officeart/2008/layout/LinedList"/>
    <dgm:cxn modelId="{70287DF4-DC3D-4075-8779-166C2EE1222F}" type="presParOf" srcId="{0B0D2609-5C5A-4D7F-AA51-B621AF56D628}" destId="{D4901E82-81D3-4A6B-920E-30F610CA32D3}" srcOrd="2" destOrd="0" presId="urn:microsoft.com/office/officeart/2008/layout/LinedList"/>
    <dgm:cxn modelId="{A05FFD68-5E7F-4393-80D1-BC3EC405D7A2}" type="presParOf" srcId="{DFED4E27-8608-4673-936A-FF58C0E3AEBA}" destId="{A3CB8127-E35A-49D0-B11C-0EE064BF0E6F}" srcOrd="8" destOrd="0" presId="urn:microsoft.com/office/officeart/2008/layout/LinedList"/>
    <dgm:cxn modelId="{1CE70E93-D4A4-43C6-AA89-DF66B771B041}" type="presParOf" srcId="{DFED4E27-8608-4673-936A-FF58C0E3AEBA}" destId="{F03DDF1C-C838-4AAC-AA55-D8D3B704193E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734AA-25BC-4F32-BC5F-E8EC5F5CC7E5}">
      <dsp:nvSpPr>
        <dsp:cNvPr id="0" name=""/>
        <dsp:cNvSpPr/>
      </dsp:nvSpPr>
      <dsp:spPr>
        <a:xfrm>
          <a:off x="0" y="2394"/>
          <a:ext cx="572834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49D3A54-172E-4A47-A299-0F397D0EA235}">
      <dsp:nvSpPr>
        <dsp:cNvPr id="0" name=""/>
        <dsp:cNvSpPr/>
      </dsp:nvSpPr>
      <dsp:spPr>
        <a:xfrm>
          <a:off x="0" y="2394"/>
          <a:ext cx="1145668" cy="1632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Website full of training, requires subsciption</a:t>
          </a:r>
        </a:p>
      </dsp:txBody>
      <dsp:txXfrm>
        <a:off x="0" y="2394"/>
        <a:ext cx="1145668" cy="1632733"/>
      </dsp:txXfrm>
    </dsp:sp>
    <dsp:sp modelId="{E81EB0C4-495F-48A3-B959-113E9338B6F8}">
      <dsp:nvSpPr>
        <dsp:cNvPr id="0" name=""/>
        <dsp:cNvSpPr/>
      </dsp:nvSpPr>
      <dsp:spPr>
        <a:xfrm>
          <a:off x="0" y="1635128"/>
          <a:ext cx="5728344" cy="0"/>
        </a:xfrm>
        <a:prstGeom prst="line">
          <a:avLst/>
        </a:prstGeom>
        <a:solidFill>
          <a:schemeClr val="accent5">
            <a:hueOff val="10398092"/>
            <a:satOff val="-284"/>
            <a:lumOff val="-1569"/>
            <a:alphaOff val="0"/>
          </a:schemeClr>
        </a:solidFill>
        <a:ln w="15875" cap="rnd" cmpd="sng" algn="ctr">
          <a:solidFill>
            <a:schemeClr val="accent5">
              <a:hueOff val="10398092"/>
              <a:satOff val="-284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97EBC73-D971-47DC-A8D1-3F2D157A02AC}">
      <dsp:nvSpPr>
        <dsp:cNvPr id="0" name=""/>
        <dsp:cNvSpPr/>
      </dsp:nvSpPr>
      <dsp:spPr>
        <a:xfrm>
          <a:off x="0" y="1635128"/>
          <a:ext cx="1145668" cy="1632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PowerShell Essentials Track</a:t>
          </a:r>
        </a:p>
      </dsp:txBody>
      <dsp:txXfrm>
        <a:off x="0" y="1635128"/>
        <a:ext cx="1145668" cy="1632733"/>
      </dsp:txXfrm>
    </dsp:sp>
    <dsp:sp modelId="{B91F55FD-7E70-4114-8C7B-3BB7B3B7FD7A}">
      <dsp:nvSpPr>
        <dsp:cNvPr id="0" name=""/>
        <dsp:cNvSpPr/>
      </dsp:nvSpPr>
      <dsp:spPr>
        <a:xfrm>
          <a:off x="1231593" y="1660639"/>
          <a:ext cx="4496750" cy="510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5 hours of beginner</a:t>
          </a:r>
        </a:p>
      </dsp:txBody>
      <dsp:txXfrm>
        <a:off x="1231593" y="1660639"/>
        <a:ext cx="4496750" cy="510229"/>
      </dsp:txXfrm>
    </dsp:sp>
    <dsp:sp modelId="{B3D27AE9-88EA-4BB5-B85B-781B0031DF0A}">
      <dsp:nvSpPr>
        <dsp:cNvPr id="0" name=""/>
        <dsp:cNvSpPr/>
      </dsp:nvSpPr>
      <dsp:spPr>
        <a:xfrm>
          <a:off x="1145668" y="2170868"/>
          <a:ext cx="45826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CC874EC-93EF-45AD-AD73-4388097731E4}">
      <dsp:nvSpPr>
        <dsp:cNvPr id="0" name=""/>
        <dsp:cNvSpPr/>
      </dsp:nvSpPr>
      <dsp:spPr>
        <a:xfrm>
          <a:off x="1231593" y="2196380"/>
          <a:ext cx="4496750" cy="510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7 hours of intermediate</a:t>
          </a:r>
        </a:p>
      </dsp:txBody>
      <dsp:txXfrm>
        <a:off x="1231593" y="2196380"/>
        <a:ext cx="4496750" cy="510229"/>
      </dsp:txXfrm>
    </dsp:sp>
    <dsp:sp modelId="{9CEFAAE7-C04A-4D9A-9B38-CC90E7DF9159}">
      <dsp:nvSpPr>
        <dsp:cNvPr id="0" name=""/>
        <dsp:cNvSpPr/>
      </dsp:nvSpPr>
      <dsp:spPr>
        <a:xfrm>
          <a:off x="1145668" y="2706609"/>
          <a:ext cx="45826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25BDB1A-A16E-4BEC-AF91-D73751C54C96}">
      <dsp:nvSpPr>
        <dsp:cNvPr id="0" name=""/>
        <dsp:cNvSpPr/>
      </dsp:nvSpPr>
      <dsp:spPr>
        <a:xfrm>
          <a:off x="1231593" y="2732121"/>
          <a:ext cx="4496750" cy="510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4 hours of advanced</a:t>
          </a:r>
        </a:p>
      </dsp:txBody>
      <dsp:txXfrm>
        <a:off x="1231593" y="2732121"/>
        <a:ext cx="4496750" cy="510229"/>
      </dsp:txXfrm>
    </dsp:sp>
    <dsp:sp modelId="{9C24ECEF-975F-442A-9B2A-F8068CA8A7E2}">
      <dsp:nvSpPr>
        <dsp:cNvPr id="0" name=""/>
        <dsp:cNvSpPr/>
      </dsp:nvSpPr>
      <dsp:spPr>
        <a:xfrm>
          <a:off x="1145668" y="3242350"/>
          <a:ext cx="45826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55B9511-3807-4B07-B0F2-A496656AE0D4}">
      <dsp:nvSpPr>
        <dsp:cNvPr id="0" name=""/>
        <dsp:cNvSpPr/>
      </dsp:nvSpPr>
      <dsp:spPr>
        <a:xfrm>
          <a:off x="0" y="3267861"/>
          <a:ext cx="5728344" cy="0"/>
        </a:xfrm>
        <a:prstGeom prst="line">
          <a:avLst/>
        </a:prstGeom>
        <a:solidFill>
          <a:schemeClr val="accent5">
            <a:hueOff val="20796183"/>
            <a:satOff val="-568"/>
            <a:lumOff val="-3138"/>
            <a:alphaOff val="0"/>
          </a:schemeClr>
        </a:solidFill>
        <a:ln w="15875" cap="rnd" cmpd="sng" algn="ctr">
          <a:solidFill>
            <a:schemeClr val="accent5">
              <a:hueOff val="20796183"/>
              <a:satOff val="-568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20D1D17-BAB2-413F-A472-0A9F516D123F}">
      <dsp:nvSpPr>
        <dsp:cNvPr id="0" name=""/>
        <dsp:cNvSpPr/>
      </dsp:nvSpPr>
      <dsp:spPr>
        <a:xfrm>
          <a:off x="0" y="3267861"/>
          <a:ext cx="1145668" cy="1632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PowerShell Scripting and Toolmaking</a:t>
          </a:r>
        </a:p>
      </dsp:txBody>
      <dsp:txXfrm>
        <a:off x="0" y="3267861"/>
        <a:ext cx="1145668" cy="1632733"/>
      </dsp:txXfrm>
    </dsp:sp>
    <dsp:sp modelId="{E8A74A38-3ED3-4DAD-9F8B-9BB8D6C2BB20}">
      <dsp:nvSpPr>
        <dsp:cNvPr id="0" name=""/>
        <dsp:cNvSpPr/>
      </dsp:nvSpPr>
      <dsp:spPr>
        <a:xfrm>
          <a:off x="1231593" y="3293373"/>
          <a:ext cx="4496750" cy="510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11 hours of beginner</a:t>
          </a:r>
        </a:p>
      </dsp:txBody>
      <dsp:txXfrm>
        <a:off x="1231593" y="3293373"/>
        <a:ext cx="4496750" cy="510229"/>
      </dsp:txXfrm>
    </dsp:sp>
    <dsp:sp modelId="{7729AD02-A9CF-432D-94BA-F5A38FB8C3DE}">
      <dsp:nvSpPr>
        <dsp:cNvPr id="0" name=""/>
        <dsp:cNvSpPr/>
      </dsp:nvSpPr>
      <dsp:spPr>
        <a:xfrm>
          <a:off x="1145668" y="3803602"/>
          <a:ext cx="45826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93BC1A0-60E3-4428-B707-9988DC0628B5}">
      <dsp:nvSpPr>
        <dsp:cNvPr id="0" name=""/>
        <dsp:cNvSpPr/>
      </dsp:nvSpPr>
      <dsp:spPr>
        <a:xfrm>
          <a:off x="1231593" y="3829114"/>
          <a:ext cx="4496750" cy="510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8 hours of intermediate</a:t>
          </a:r>
        </a:p>
      </dsp:txBody>
      <dsp:txXfrm>
        <a:off x="1231593" y="3829114"/>
        <a:ext cx="4496750" cy="510229"/>
      </dsp:txXfrm>
    </dsp:sp>
    <dsp:sp modelId="{6022A361-6E7B-4769-BFB5-A14EE99AA20D}">
      <dsp:nvSpPr>
        <dsp:cNvPr id="0" name=""/>
        <dsp:cNvSpPr/>
      </dsp:nvSpPr>
      <dsp:spPr>
        <a:xfrm>
          <a:off x="1145668" y="4339343"/>
          <a:ext cx="45826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87D2420-44BF-4A34-A226-270AD9A6657E}">
      <dsp:nvSpPr>
        <dsp:cNvPr id="0" name=""/>
        <dsp:cNvSpPr/>
      </dsp:nvSpPr>
      <dsp:spPr>
        <a:xfrm>
          <a:off x="1231593" y="4364855"/>
          <a:ext cx="4496750" cy="510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14 hours of advanced</a:t>
          </a:r>
        </a:p>
      </dsp:txBody>
      <dsp:txXfrm>
        <a:off x="1231593" y="4364855"/>
        <a:ext cx="4496750" cy="510229"/>
      </dsp:txXfrm>
    </dsp:sp>
    <dsp:sp modelId="{A3CB8127-E35A-49D0-B11C-0EE064BF0E6F}">
      <dsp:nvSpPr>
        <dsp:cNvPr id="0" name=""/>
        <dsp:cNvSpPr/>
      </dsp:nvSpPr>
      <dsp:spPr>
        <a:xfrm>
          <a:off x="1145668" y="4875084"/>
          <a:ext cx="45826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wershellgallery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va.microsoft.com/en-US/training-courses/getting-started-with-microsoft-powershell-8276" TargetMode="External"/><Relationship Id="rId2" Type="http://schemas.openxmlformats.org/officeDocument/2006/relationships/hyperlink" Target="https://mva.microsoft.com/en-US/training-courses/whats-new-in-powershell-v5-1643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va.microsoft.com/en-US/training-courses/advanced-powershell-desired-state-configuration-dsc-and-custom-resources-8702" TargetMode="External"/><Relationship Id="rId5" Type="http://schemas.openxmlformats.org/officeDocument/2006/relationships/hyperlink" Target="https://mva.microsoft.com/en-US/training-courses/getting-started-with-powershell-desired-state-configuration-dsc-8672" TargetMode="External"/><Relationship Id="rId4" Type="http://schemas.openxmlformats.org/officeDocument/2006/relationships/hyperlink" Target="https://mva.microsoft.com/en-US/training-courses/advanced-tools-scripting-with-powershell-30-jump-start-8277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eanpub.com/powershell-4n00b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eanpub.com/psprim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owershellor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ddit.com/r/PowerShel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445CE-0897-49DE-A1C1-DFB5481FC8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 with Learning PowerShell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B2A35-5128-4C1C-97E0-00F5D94D48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37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3C7C4-785E-47F7-91C6-CFA70933E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/>
              <a:t>The Scripting Guy Blog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0833E-AB70-403D-9704-A2A538CD4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Lots of great material</a:t>
            </a:r>
          </a:p>
          <a:p>
            <a:endParaRPr lang="en-US" dirty="0"/>
          </a:p>
          <a:p>
            <a:r>
              <a:rPr lang="en-US" dirty="0"/>
              <a:t>Use Search to find the blog article you need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https://blogs.technet.microsoft.com/heyscriptingguy/</a:t>
            </a:r>
          </a:p>
        </p:txBody>
      </p:sp>
    </p:spTree>
    <p:extLst>
      <p:ext uri="{BB962C8B-B14F-4D97-AF65-F5344CB8AC3E}">
        <p14:creationId xmlns:p14="http://schemas.microsoft.com/office/powerpoint/2010/main" val="3220075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DA254-7CB5-4B87-9215-9FB16A385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/>
              <a:t>PowerShell Gallery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ACC27-5FEB-4DA6-A332-B3FA498AA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/>
              <a:t>Very active, 28 million downloads per month</a:t>
            </a:r>
          </a:p>
          <a:p>
            <a:r>
              <a:rPr lang="en-US">
                <a:hlinkClick r:id="rId2"/>
              </a:rPr>
              <a:t>https://www.powershellgallery.com/</a:t>
            </a:r>
            <a:endParaRPr lang="en-US"/>
          </a:p>
          <a:p>
            <a:r>
              <a:rPr lang="en-US"/>
              <a:t>Always remember, just because it’s on the gallery, doesn’t make it good code, Test and Verify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047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7EB7D-38F3-453D-9B35-3522857C2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Microsoft Virtual Academy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C0FBC-25DB-49C1-84B2-B7614FD5A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Free, but getting replaced with something else in 2019</a:t>
            </a:r>
          </a:p>
          <a:p>
            <a:pPr fontAlgn="base">
              <a:lnSpc>
                <a:spcPct val="90000"/>
              </a:lnSpc>
            </a:pPr>
            <a:r>
              <a:rPr lang="en-US" sz="1400" dirty="0"/>
              <a:t>What's new in PowerShell 5</a:t>
            </a:r>
            <a:r>
              <a:rPr lang="en-US" sz="1400" b="1" dirty="0"/>
              <a:t>==&gt; still valid and accurate because this is the most deployed version </a:t>
            </a:r>
            <a:r>
              <a:rPr lang="en-US" sz="1400" u="sng" dirty="0">
                <a:hlinkClick r:id="rId2"/>
              </a:rPr>
              <a:t>https://mva.microsoft.com/en-US/training-courses/whats-new-in-powershell-v5-16434</a:t>
            </a:r>
            <a:endParaRPr lang="en-US" sz="1400" dirty="0"/>
          </a:p>
          <a:p>
            <a:pPr fontAlgn="base">
              <a:lnSpc>
                <a:spcPct val="90000"/>
              </a:lnSpc>
            </a:pPr>
            <a:r>
              <a:rPr lang="en-US" sz="1400" dirty="0"/>
              <a:t>Getting started with Microsoft PowerShell </a:t>
            </a:r>
            <a:r>
              <a:rPr lang="en-US" sz="1400" u="sng" dirty="0">
                <a:hlinkClick r:id="rId3"/>
              </a:rPr>
              <a:t>https://mva.microsoft.com/en-US/training-courses/getting-started-with-microsoft-powershell-8276</a:t>
            </a:r>
            <a:endParaRPr lang="en-US" sz="1400" dirty="0"/>
          </a:p>
          <a:p>
            <a:pPr fontAlgn="base">
              <a:lnSpc>
                <a:spcPct val="90000"/>
              </a:lnSpc>
            </a:pPr>
            <a:r>
              <a:rPr lang="en-US" sz="1400" dirty="0"/>
              <a:t>Advanced Tools &amp; Scripting with PowerShell 3.0 Jump Start</a:t>
            </a:r>
            <a:r>
              <a:rPr lang="en-US" sz="1400" b="1" dirty="0"/>
              <a:t>==&gt; Don't be scared by the version number because the information is still valid and accurate for PowerShell 5 </a:t>
            </a:r>
            <a:r>
              <a:rPr lang="en-US" sz="1400" u="sng" dirty="0">
                <a:hlinkClick r:id="rId4"/>
              </a:rPr>
              <a:t>https://mva.microsoft.com/en-US/training-courses/advanced-tools-scripting-with-powershell-30-jump-start-8277</a:t>
            </a:r>
            <a:endParaRPr lang="en-US" sz="1400" dirty="0"/>
          </a:p>
          <a:p>
            <a:pPr fontAlgn="base">
              <a:lnSpc>
                <a:spcPct val="90000"/>
              </a:lnSpc>
            </a:pPr>
            <a:r>
              <a:rPr lang="en-US" sz="1400" dirty="0"/>
              <a:t>Getting Started with PowerShell Desired State Configuration </a:t>
            </a:r>
            <a:r>
              <a:rPr lang="en-US" sz="1400" u="sng" dirty="0">
                <a:hlinkClick r:id="rId5"/>
              </a:rPr>
              <a:t>https://mva.microsoft.com/en-US/training-courses/getting-started-with-powershell-desired-state-configuration-dsc-8672</a:t>
            </a:r>
            <a:endParaRPr lang="en-US" sz="1400" dirty="0"/>
          </a:p>
          <a:p>
            <a:pPr fontAlgn="base">
              <a:lnSpc>
                <a:spcPct val="90000"/>
              </a:lnSpc>
            </a:pPr>
            <a:r>
              <a:rPr lang="en-US" sz="1400" dirty="0"/>
              <a:t>Advanced PowerShell Desired State Configuration (DSC) and Custom Resources </a:t>
            </a:r>
            <a:r>
              <a:rPr lang="en-US" sz="1400" u="sng" dirty="0">
                <a:hlinkClick r:id="rId6"/>
              </a:rPr>
              <a:t>https://mva.microsoft.com/en-US/training-courses/advanced-powershell-desired-state-configuration-dsc-and-custom-resources-8702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564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2B82547-2424-4E7A-A98B-75206EE73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5109BC2F-9616-4D7D-9E98-57898009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0A9B96-77E0-4BA9-B0EC-A3357D89C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687286"/>
            <a:ext cx="3269463" cy="3978017"/>
          </a:xfrm>
        </p:spPr>
        <p:txBody>
          <a:bodyPr anchor="t">
            <a:normAutofit/>
          </a:bodyPr>
          <a:lstStyle/>
          <a:p>
            <a:r>
              <a:rPr lang="en-US" sz="3100"/>
              <a:t>Pluralsight.com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6BD602-0E44-4B25-9A0D-F657CB5DFC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65296"/>
              </p:ext>
            </p:extLst>
          </p:nvPr>
        </p:nvGraphicFramePr>
        <p:xfrm>
          <a:off x="5508820" y="965200"/>
          <a:ext cx="5728344" cy="490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745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DC41-6207-4DB8-912F-0F035CAE6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PowerShell?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05D86-9640-496E-A3D9-8B1B1BA57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everywhere</a:t>
            </a:r>
          </a:p>
          <a:p>
            <a:pPr lvl="1"/>
            <a:r>
              <a:rPr lang="en-US" dirty="0"/>
              <a:t>All Microsoft Products use it</a:t>
            </a:r>
          </a:p>
          <a:p>
            <a:pPr lvl="1"/>
            <a:r>
              <a:rPr lang="en-US" dirty="0"/>
              <a:t>PowerShell questions on Microsoft certification exams</a:t>
            </a:r>
          </a:p>
          <a:p>
            <a:pPr lvl="1"/>
            <a:r>
              <a:rPr lang="en-US" dirty="0"/>
              <a:t>Allows for interoperability between products</a:t>
            </a:r>
          </a:p>
          <a:p>
            <a:r>
              <a:rPr lang="en-US" dirty="0"/>
              <a:t>As an IT Professional, you need it to stay relevant</a:t>
            </a:r>
          </a:p>
        </p:txBody>
      </p:sp>
    </p:spTree>
    <p:extLst>
      <p:ext uri="{BB962C8B-B14F-4D97-AF65-F5344CB8AC3E}">
        <p14:creationId xmlns:p14="http://schemas.microsoft.com/office/powerpoint/2010/main" val="216937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82F30-952E-4088-BAE2-E1950EAEA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PowerShell?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41EDB-72E7-4698-9E42-A91C42054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will save time</a:t>
            </a:r>
          </a:p>
          <a:p>
            <a:r>
              <a:rPr lang="en-US" dirty="0"/>
              <a:t>It is less error prone</a:t>
            </a:r>
          </a:p>
          <a:p>
            <a:r>
              <a:rPr lang="en-US" dirty="0"/>
              <a:t>It is self-documenting</a:t>
            </a:r>
          </a:p>
          <a:p>
            <a:r>
              <a:rPr lang="en-US" dirty="0"/>
              <a:t>It is the Microsoft standard for automation</a:t>
            </a:r>
          </a:p>
          <a:p>
            <a:r>
              <a:rPr lang="en-US" dirty="0"/>
              <a:t>Everything you learn applies to everything else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CDF65-28BE-4412-B298-0250E853C55D}"/>
              </a:ext>
            </a:extLst>
          </p:cNvPr>
          <p:cNvSpPr txBox="1"/>
          <p:nvPr/>
        </p:nvSpPr>
        <p:spPr>
          <a:xfrm>
            <a:off x="1330037" y="6017116"/>
            <a:ext cx="9892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https://blogs.technet.microsoft.com/heyscriptingguy/2015/01/02/weekend-scripter-why-should-i-learn-powershell/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81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55C1-4641-4ABC-B8D9-44112C3F1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Learn PowerShell Scripting </a:t>
            </a:r>
            <a:br>
              <a:rPr lang="en-US" sz="3100"/>
            </a:br>
            <a:r>
              <a:rPr lang="en-US" sz="3100"/>
              <a:t>in a Month of Lunches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26B6E-E423-4C05-8B3D-19E381B17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r>
              <a:rPr lang="en-US" dirty="0"/>
              <a:t>Latest version is November 2017</a:t>
            </a:r>
          </a:p>
          <a:p>
            <a:r>
              <a:rPr lang="en-US" dirty="0"/>
              <a:t>27 chapters,  bite sized learning and lab activity in each chapter</a:t>
            </a:r>
          </a:p>
          <a:p>
            <a:r>
              <a:rPr lang="en-US" dirty="0"/>
              <a:t>Use code </a:t>
            </a:r>
            <a:r>
              <a:rPr lang="en-US" dirty="0" err="1"/>
              <a:t>sljones</a:t>
            </a:r>
            <a:r>
              <a:rPr lang="en-US" dirty="0"/>
              <a:t> for 42% discount</a:t>
            </a:r>
          </a:p>
          <a:p>
            <a:r>
              <a:rPr lang="en-US" dirty="0"/>
              <a:t>https://www.manning.com/books/learn-powershell-scripting-in-a-month-of-lunches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C3F116-1DC4-456F-BE4B-3A1978A86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078" y="2413000"/>
            <a:ext cx="2657181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03486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B998-AE37-45B0-AE55-3FEB797E3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Windows PowerShell Cookbook: </a:t>
            </a:r>
            <a:br>
              <a:rPr lang="en-US" sz="2800"/>
            </a:br>
            <a:r>
              <a:rPr lang="en-US" sz="2800"/>
              <a:t>The Complete Guide to Scripting Microsoft’s Command Shell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07582E-F615-4559-9C3B-9ABB6AB941B2}"/>
              </a:ext>
            </a:extLst>
          </p:cNvPr>
          <p:cNvSpPr txBox="1"/>
          <p:nvPr/>
        </p:nvSpPr>
        <p:spPr>
          <a:xfrm>
            <a:off x="818713" y="2413000"/>
            <a:ext cx="7199220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Lots of examples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https://read.amazon.com/kp/embed?asin=B00ARN9MEK&amp;preview=newtab&amp;linkCode=kpe&amp;ref_=cm_sw_r_kb_dp_KDxlCbEPQEMCF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7F06FA-5DAA-4D59-B419-A88C5B4B7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19751" y="2413000"/>
            <a:ext cx="2805835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972328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3A0B5-4281-4F8B-9F7E-E62775EA5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PowerShell 4N00bs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1A448-D37F-4ED4-9D80-8EB2DE45E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r>
              <a:rPr lang="en-US" dirty="0"/>
              <a:t>New book, very inexpensive, pay what you can</a:t>
            </a:r>
          </a:p>
          <a:p>
            <a:r>
              <a:rPr lang="en-US" dirty="0"/>
              <a:t>Short, only 107 pages</a:t>
            </a:r>
          </a:p>
          <a:p>
            <a:r>
              <a:rPr lang="en-US" dirty="0"/>
              <a:t>Includes cross platform use and PowerShell Core</a:t>
            </a:r>
          </a:p>
          <a:p>
            <a:r>
              <a:rPr lang="en-US" dirty="0">
                <a:hlinkClick r:id="rId2"/>
              </a:rPr>
              <a:t>https://leanpub.com/powershell-4n00bs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27F57F-19C1-4743-A079-26A761A51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696" y="2413000"/>
            <a:ext cx="2489946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195191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ED3CA-844F-4EAB-BCA1-96E4B0352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PowerShell Practice 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4BBDE-463D-463E-9BA0-216664F41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r>
              <a:rPr lang="en-US" dirty="0"/>
              <a:t>Learn by doing</a:t>
            </a:r>
          </a:p>
          <a:p>
            <a:r>
              <a:rPr lang="en-US" dirty="0"/>
              <a:t>Problems, Hints and Solutions to work through</a:t>
            </a:r>
          </a:p>
          <a:p>
            <a:r>
              <a:rPr lang="en-US" dirty="0">
                <a:hlinkClick r:id="rId2"/>
              </a:rPr>
              <a:t>https://leanpub.com/psprimer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01C562-9E3A-49F2-8E99-DA59740DB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524" y="2413000"/>
            <a:ext cx="2852289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01248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E2AB2-A2AF-486D-936A-6E5E004FD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sz="3700"/>
              <a:t>PowerShell.org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F966F-CCF9-4954-BC65-66BE09417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Community Driven website</a:t>
            </a:r>
          </a:p>
          <a:p>
            <a:r>
              <a:rPr lang="en-US" dirty="0"/>
              <a:t>Free eBooks</a:t>
            </a:r>
          </a:p>
          <a:p>
            <a:r>
              <a:rPr lang="en-US" dirty="0"/>
              <a:t>Forums</a:t>
            </a:r>
          </a:p>
          <a:p>
            <a:r>
              <a:rPr lang="en-US" dirty="0"/>
              <a:t>Summit OnRamp – designed for those with no PowerShell experience (4 tickets left)</a:t>
            </a:r>
          </a:p>
          <a:p>
            <a:pPr lvl="1"/>
            <a:r>
              <a:rPr lang="en-US" dirty="0"/>
              <a:t>April 29</a:t>
            </a:r>
            <a:r>
              <a:rPr lang="en-US" baseline="30000" dirty="0"/>
              <a:t>th</a:t>
            </a:r>
            <a:r>
              <a:rPr lang="en-US" dirty="0"/>
              <a:t> – May 2</a:t>
            </a:r>
            <a:r>
              <a:rPr lang="en-US" baseline="30000" dirty="0"/>
              <a:t>nd</a:t>
            </a:r>
            <a:r>
              <a:rPr lang="en-US" dirty="0"/>
              <a:t> in Bellevue, WA (Seattle)</a:t>
            </a:r>
          </a:p>
          <a:p>
            <a:r>
              <a:rPr lang="en-US" dirty="0"/>
              <a:t>YouTube Channel - </a:t>
            </a:r>
            <a:r>
              <a:rPr lang="en-US" dirty="0">
                <a:hlinkClick r:id="rId2"/>
              </a:rPr>
              <a:t>https://www.youtube.com/powershellorg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4914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854307-6483-4682-BD9E-F3F33710D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Reddit r/PowerShell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60B27-F766-4A68-958D-D7A6BB330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https://www.reddit.com/r/PowerShell/</a:t>
            </a:r>
            <a:endParaRPr lang="en-US" dirty="0"/>
          </a:p>
          <a:p>
            <a:r>
              <a:rPr lang="en-US" dirty="0"/>
              <a:t>Chat room for help</a:t>
            </a:r>
          </a:p>
          <a:p>
            <a:r>
              <a:rPr lang="en-US" dirty="0"/>
              <a:t>Many people asking typical questions</a:t>
            </a:r>
          </a:p>
        </p:txBody>
      </p:sp>
    </p:spTree>
    <p:extLst>
      <p:ext uri="{BB962C8B-B14F-4D97-AF65-F5344CB8AC3E}">
        <p14:creationId xmlns:p14="http://schemas.microsoft.com/office/powerpoint/2010/main" val="592120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545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Wingdings 2</vt:lpstr>
      <vt:lpstr>Quotable</vt:lpstr>
      <vt:lpstr>Getting Started with Learning PowerShell</vt:lpstr>
      <vt:lpstr>Why Learn PowerShell?</vt:lpstr>
      <vt:lpstr>Why Learn PowerShell?</vt:lpstr>
      <vt:lpstr>Learn PowerShell Scripting  in a Month of Lunches</vt:lpstr>
      <vt:lpstr>Windows PowerShell Cookbook:  The Complete Guide to Scripting Microsoft’s Command Shell </vt:lpstr>
      <vt:lpstr>PowerShell 4N00bs </vt:lpstr>
      <vt:lpstr>PowerShell Practice Primer</vt:lpstr>
      <vt:lpstr>PowerShell.org  </vt:lpstr>
      <vt:lpstr>Reddit r/PowerShell</vt:lpstr>
      <vt:lpstr>The Scripting Guy Blog</vt:lpstr>
      <vt:lpstr>PowerShell Gallery</vt:lpstr>
      <vt:lpstr>Microsoft Virtual Academy </vt:lpstr>
      <vt:lpstr>Pluralsight.com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Learning PowerShell</dc:title>
  <dc:creator>Julie Andreacola</dc:creator>
  <cp:lastModifiedBy>Julie Andreacola</cp:lastModifiedBy>
  <cp:revision>1</cp:revision>
  <dcterms:created xsi:type="dcterms:W3CDTF">2019-01-03T04:04:36Z</dcterms:created>
  <dcterms:modified xsi:type="dcterms:W3CDTF">2019-01-03T17:55:53Z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juandrea@microsoft.com</vt:lpwstr>
  </property>
  <property fmtid="{D5CDD505-2E9C-101B-9397-08002B2CF9AE}" pid="5" name="MSIP_Label_f42aa342-8706-4288-bd11-ebb85995028c_SetDate">
    <vt:lpwstr>2019-01-03T04:07:08.3690102Z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