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0B03-38F2-B740-8434-5072C1FEC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0DD78-5891-DD49-80EF-4C990388C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A9AF-ECE9-1B46-81D4-5794CA7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C82E-5841-E34C-8211-E53E296C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306B-4C74-554E-BF4A-F4877E11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2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F41D-7B24-5D4E-AA59-045DBF2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AC196-6E9B-1741-985C-D07701B3E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7DD3-C712-A041-9668-3A113B8C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F9F7-BC60-A248-8DC1-A46457BE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65F6-1699-6D43-A9E2-D2598A9B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7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15165-FEE4-CE42-A187-BDF90352E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1C4AC-A03C-F443-8590-34393512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FF2A-6D4C-4C48-8D64-F937ACA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D7C2-8A76-5A46-89AC-CDC89479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1394-C8ED-5D4F-A9B1-FA693867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364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4D0-9605-0346-97C3-5045DA3C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1B24-551B-994F-BF8F-D09D1C4D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3C4B-57F2-7048-90A6-A47B83EA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6771-7ABF-1D42-871B-84D7BCB7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10C-41E9-6449-87DD-11555B07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93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4377-FADE-7248-84B3-8ABF17AC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406BF-83A6-704A-AF3E-D454C0EAD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AF40-55D6-E449-962F-41EA1E10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149A-B537-4244-9C43-EE7CB2C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C02C-0B3A-1E4B-923B-0AB3556B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625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1B9B-AC59-A94B-9EA7-66DD7DAF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1D53-F12F-0D4F-9A82-C861D2DB5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5D12-F5A9-444A-8EA3-6DB091B2D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062E-3600-F942-8400-C15A45B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5FC5A-C174-B14D-98F4-9BFE0BFF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007C7-A1BE-0E45-B576-AE6232C6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E792-AF33-CC49-85D7-1DD7A27D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D86D4-A633-934F-A38C-28628EE2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1AFAA-0284-4644-A04F-0D8DA50A9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3B77E-A5E0-ED4C-B348-DA24122B0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86CF3-07C2-7F45-AA3F-71156A223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9C8E6-3ADE-3F4A-9BDB-8CDC12BA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EEF86-FE56-7045-A365-D738132E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AB1E-1817-7D49-B359-094ACBB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3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D26C-3CCF-534E-A18A-41EF85AE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42C1C-970A-2B49-AC09-7BFB9C8D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BBEDC-7D02-7F4D-8526-F5571EED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125D6-E3F0-E54E-A36F-4AF2CFA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1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4E749-1C46-D848-B297-1069BE6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62159-D232-8D4B-AAEA-67B7F9AB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20864-25A1-A543-8D6F-176DADA5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9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A1C-033C-9D45-92CA-0DBC7324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A36C-101B-FE4D-AA89-25BC6F01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C556-EE3C-F340-B271-DDF2E6BE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16A83-826C-D64C-96D7-83336D40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DC6E-AE4A-FA43-B353-00990DE3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54B0E-AC41-6841-AD23-1DFD9AFE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984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5A2-5B60-204A-BEE3-621BC536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A8662-DA6D-094B-BF67-E5A7026F6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5F76-F124-FD4A-BC80-9D80B753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009EB-9B60-1E42-8727-D44B6A37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91A13-CDFB-814F-A7AB-525D67DD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D69FD-6E11-B84B-B834-17B3B101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15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6B1FD-4CAE-6C48-893B-29D9F24A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D432-6FF3-B54A-BBE0-2AFEB19B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9C81-B258-0949-93C3-9865075C5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2368-86C3-CB42-8C74-B3209289C64F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0049-7138-6D47-B2AB-ABACB5C88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F75A-2EEA-C54A-8AAB-5067103F1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05E8-CBD3-E041-ADDD-C4141CD3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14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63AE-CAF9-3140-BF5D-014B04808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5A9E-AF2B-0844-B185-323E2BC57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039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E73B-2BC5-D044-A8A1-7E2838DE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4" y="32619"/>
            <a:ext cx="10515600" cy="1325563"/>
          </a:xfrm>
        </p:spPr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2042-8B8D-8542-8A48-86293D31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4" y="1493119"/>
            <a:ext cx="10515600" cy="4351338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2052" name="Picture 4" descr="Podobny obraz">
            <a:extLst>
              <a:ext uri="{FF2B5EF4-FFF2-40B4-BE49-F238E27FC236}">
                <a16:creationId xmlns:a16="http://schemas.microsoft.com/office/drawing/2014/main" id="{B02C0076-EA5F-BE41-B687-9542135E3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3" y="284268"/>
            <a:ext cx="9240885" cy="51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p Tornado GIF - Cap Tornado GIFs">
            <a:extLst>
              <a:ext uri="{FF2B5EF4-FFF2-40B4-BE49-F238E27FC236}">
                <a16:creationId xmlns:a16="http://schemas.microsoft.com/office/drawing/2014/main" id="{4CC2A029-556D-B548-BE9C-ADF2167A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92" y="1493119"/>
            <a:ext cx="927906" cy="9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nalezione obrazy dla zapytania pcss eagle">
            <a:extLst>
              <a:ext uri="{FF2B5EF4-FFF2-40B4-BE49-F238E27FC236}">
                <a16:creationId xmlns:a16="http://schemas.microsoft.com/office/drawing/2014/main" id="{6A9E3343-87D9-1A48-838D-DB300745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361" y="4129151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3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odobny obraz">
            <a:extLst>
              <a:ext uri="{FF2B5EF4-FFF2-40B4-BE49-F238E27FC236}">
                <a16:creationId xmlns:a16="http://schemas.microsoft.com/office/drawing/2014/main" id="{F2252D11-C51E-3346-835F-E604AE26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91" y="403760"/>
            <a:ext cx="6971589" cy="57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2A51-D2C7-9449-9211-33C96703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9DDC-8795-8A41-9CD2-D047E29E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Ale już jeśli uda się upolować kogoś chętnego wśród naukowców do rozmowy na tematy które nas dotyczą na co dzień, to istnieje szansa, że progres który istnieje w danej tematyce (np. w smartfonach, dietetyce, medycynie, itd.) faktycznie będzie interesujący dla odbiorcy końcowego</a:t>
            </a:r>
          </a:p>
          <a:p>
            <a:r>
              <a:rPr lang="pl-PL" dirty="0"/>
              <a:t>Chociaż nawet jeśli to najczęściej to wygląda mniej więcej tak..</a:t>
            </a:r>
          </a:p>
        </p:txBody>
      </p:sp>
    </p:spTree>
    <p:extLst>
      <p:ext uri="{BB962C8B-B14F-4D97-AF65-F5344CB8AC3E}">
        <p14:creationId xmlns:p14="http://schemas.microsoft.com/office/powerpoint/2010/main" val="193255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Znalezione obrazy dla zapytania homer simpson couch boring">
            <a:extLst>
              <a:ext uri="{FF2B5EF4-FFF2-40B4-BE49-F238E27FC236}">
                <a16:creationId xmlns:a16="http://schemas.microsoft.com/office/drawing/2014/main" id="{6D350BC0-53D4-9B4C-B67D-D6C4D322F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47" y="736268"/>
            <a:ext cx="6624397" cy="50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95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B2C4-A6FB-054C-B9D6-18B23FFF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622A-4080-8748-9DBF-E3C7DAE2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 zatem robią dziennikarze?</a:t>
            </a:r>
          </a:p>
          <a:p>
            <a:pPr lvl="1"/>
            <a:r>
              <a:rPr lang="pl-PL" dirty="0"/>
              <a:t>Wyciągają te smaczki, które mogą najbardziej przykuć uwagę widza </a:t>
            </a:r>
          </a:p>
          <a:p>
            <a:pPr lvl="1"/>
            <a:r>
              <a:rPr lang="pl-PL" dirty="0"/>
              <a:t>Nie wszystkie rzeczy da się prosto i zrozumiale wytłumaczyć w kilka minut</a:t>
            </a:r>
          </a:p>
          <a:p>
            <a:pPr lvl="1"/>
            <a:r>
              <a:rPr lang="pl-PL" dirty="0"/>
              <a:t>Co w efekcie często zamiast wyjaśniać istotę rzeczy może prowadzić do dalszych wątpliwości</a:t>
            </a:r>
          </a:p>
          <a:p>
            <a:pPr lvl="1"/>
            <a:r>
              <a:rPr lang="pl-PL" dirty="0"/>
              <a:t>Jeśli rozmowa dotyczy np. smartfonów to i tak w naszym własnym interesie jest sprawdzenie tego co padła w studio bo i tak nikt z nas nie chce mieć słabego telefonu ze słabą baterią, itd.</a:t>
            </a:r>
          </a:p>
          <a:p>
            <a:pPr lvl="1"/>
            <a:r>
              <a:rPr lang="pl-PL" dirty="0"/>
              <a:t>Gorzej jeśli temat który jest poruszany w sposób spłycony daje u odbiorcy efekt odwrotny do zamierzonego a mimo to jest temat niezwykle istotny z perspektywy naszego życia</a:t>
            </a:r>
          </a:p>
        </p:txBody>
      </p:sp>
    </p:spTree>
    <p:extLst>
      <p:ext uri="{BB962C8B-B14F-4D97-AF65-F5344CB8AC3E}">
        <p14:creationId xmlns:p14="http://schemas.microsoft.com/office/powerpoint/2010/main" val="348968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climate change meme">
            <a:extLst>
              <a:ext uri="{FF2B5EF4-FFF2-40B4-BE49-F238E27FC236}">
                <a16:creationId xmlns:a16="http://schemas.microsoft.com/office/drawing/2014/main" id="{64B1EC3A-0BBB-6C40-B75B-63B349B2B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5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165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Bartek Czernecki (External)</dc:creator>
  <cp:lastModifiedBy>Bartek Czernecki (External)</cp:lastModifiedBy>
  <cp:revision>6</cp:revision>
  <dcterms:created xsi:type="dcterms:W3CDTF">2020-01-14T19:48:00Z</dcterms:created>
  <dcterms:modified xsi:type="dcterms:W3CDTF">2020-01-14T20:50:09Z</dcterms:modified>
</cp:coreProperties>
</file>