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458" r:id="rId3"/>
    <p:sldId id="460" r:id="rId4"/>
    <p:sldId id="459" r:id="rId5"/>
    <p:sldId id="457" r:id="rId6"/>
    <p:sldId id="264" r:id="rId7"/>
    <p:sldId id="260" r:id="rId8"/>
    <p:sldId id="261" r:id="rId9"/>
    <p:sldId id="256" r:id="rId10"/>
    <p:sldId id="257" r:id="rId11"/>
    <p:sldId id="258" r:id="rId12"/>
    <p:sldId id="259" r:id="rId13"/>
    <p:sldId id="266" r:id="rId14"/>
    <p:sldId id="262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70"/>
    <a:srgbClr val="31937B"/>
    <a:srgbClr val="893BC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34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4104-C56E-4ED6-8835-1AB10893745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75B7-4D0A-48D5-849E-C969318DD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2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of components: a set of clear data checks, tax workflow, summary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Implementing flexibility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 in the future: customized workflow for : museum data, citizen science, marine organisms, invasive species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7B629-C3B2-4127-B956-617A0C4E900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76D-A408-452B-95FF-8EF78138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79808-4A31-4466-A393-820CE31A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9DB9-2D5B-4973-8670-06A4ACD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DDBF-E0A8-488E-BD99-3067B64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75B-0120-421C-9D55-C8F8F6CC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4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7CD4-2B6E-43A2-9BF1-07B2CE49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8D737-030D-4213-A647-48405EF6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D8E-8EC8-48CE-B111-3FB838E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9E8F-13F1-469F-9A93-5C934D1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682-0022-4255-B4B1-37240CE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F5B0-EA95-47F8-8B96-7258E97A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E37C-3747-48D0-9A70-D1717034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055-C34F-482F-8BAA-A9820D1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EAC7-2011-492F-BBAC-C64C5EB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5A3-668D-460B-895C-20E86244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1DF7-AF97-4D57-8A84-A3AAA90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" y="791287"/>
            <a:ext cx="11382702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lang="he-IL" sz="4000" b="1" i="0" u="none" strike="noStrike" cap="none" dirty="0">
                <a:solidFill>
                  <a:srgbClr val="FFFFFF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1E13-08ED-4421-810D-6759CE8F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49" y="3586272"/>
            <a:ext cx="11382702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he-IL" sz="2400" b="0" i="0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verage"/>
                <a:cs typeface="Courier New" panose="02070309020205020404" pitchFamily="49" charset="0"/>
                <a:sym typeface="Averag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2E0B-3937-4036-BBEC-E31386B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ABF3-E75B-4381-A521-615A0B16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400-38E7-48BB-A9CC-86F62F0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A90C8-270A-4F1E-92CB-B844179B3AED}"/>
              </a:ext>
            </a:extLst>
          </p:cNvPr>
          <p:cNvGrpSpPr/>
          <p:nvPr userDrawn="1"/>
        </p:nvGrpSpPr>
        <p:grpSpPr>
          <a:xfrm>
            <a:off x="5470504" y="3298036"/>
            <a:ext cx="1250993" cy="169087"/>
            <a:chOff x="5513624" y="3329763"/>
            <a:chExt cx="781520" cy="10563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1" name="Shape 10">
              <a:extLst>
                <a:ext uri="{FF2B5EF4-FFF2-40B4-BE49-F238E27FC236}">
                  <a16:creationId xmlns:a16="http://schemas.microsoft.com/office/drawing/2014/main" id="{10771499-84D2-4467-A356-6E9A0DD88B07}"/>
                </a:ext>
              </a:extLst>
            </p:cNvPr>
            <p:cNvGrpSpPr/>
            <p:nvPr userDrawn="1"/>
          </p:nvGrpSpPr>
          <p:grpSpPr>
            <a:xfrm>
              <a:off x="5513624" y="3329763"/>
              <a:ext cx="443588" cy="105632"/>
              <a:chOff x="4137525" y="2915950"/>
              <a:chExt cx="869100" cy="207000"/>
            </a:xfrm>
          </p:grpSpPr>
          <p:sp>
            <p:nvSpPr>
              <p:cNvPr id="22" name="Shape 11">
                <a:extLst>
                  <a:ext uri="{FF2B5EF4-FFF2-40B4-BE49-F238E27FC236}">
                    <a16:creationId xmlns:a16="http://schemas.microsoft.com/office/drawing/2014/main" id="{D0D19DFD-EC30-45FD-9E6E-6D3944A1AC76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2">
                <a:extLst>
                  <a:ext uri="{FF2B5EF4-FFF2-40B4-BE49-F238E27FC236}">
                    <a16:creationId xmlns:a16="http://schemas.microsoft.com/office/drawing/2014/main" id="{4F5172A8-92C3-4F75-AEA0-8B0D4369CEDA}"/>
                  </a:ext>
                </a:extLst>
              </p:cNvPr>
              <p:cNvSpPr/>
              <p:nvPr/>
            </p:nvSpPr>
            <p:spPr>
              <a:xfrm>
                <a:off x="47996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3">
                <a:extLst>
                  <a:ext uri="{FF2B5EF4-FFF2-40B4-BE49-F238E27FC236}">
                    <a16:creationId xmlns:a16="http://schemas.microsoft.com/office/drawing/2014/main" id="{8FD30AC2-5BBB-4E98-8434-D50DBC3F12A0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Shape 10">
              <a:extLst>
                <a:ext uri="{FF2B5EF4-FFF2-40B4-BE49-F238E27FC236}">
                  <a16:creationId xmlns:a16="http://schemas.microsoft.com/office/drawing/2014/main" id="{8DE75709-3E99-4B24-BEAE-F6ED45B024DC}"/>
                </a:ext>
              </a:extLst>
            </p:cNvPr>
            <p:cNvGrpSpPr/>
            <p:nvPr userDrawn="1"/>
          </p:nvGrpSpPr>
          <p:grpSpPr>
            <a:xfrm>
              <a:off x="6020524" y="3329763"/>
              <a:ext cx="274620" cy="105632"/>
              <a:chOff x="4137525" y="2915950"/>
              <a:chExt cx="538050" cy="207000"/>
            </a:xfrm>
          </p:grpSpPr>
          <p:sp>
            <p:nvSpPr>
              <p:cNvPr id="26" name="Shape 11">
                <a:extLst>
                  <a:ext uri="{FF2B5EF4-FFF2-40B4-BE49-F238E27FC236}">
                    <a16:creationId xmlns:a16="http://schemas.microsoft.com/office/drawing/2014/main" id="{59CBC2F5-99F2-4577-A2C0-9B371BAF1C14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3">
                <a:extLst>
                  <a:ext uri="{FF2B5EF4-FFF2-40B4-BE49-F238E27FC236}">
                    <a16:creationId xmlns:a16="http://schemas.microsoft.com/office/drawing/2014/main" id="{E391A9F8-9C34-4F6C-8616-CEFD2B2AA3AB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44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73C-6221-442A-8C8B-2DC56C9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he-IL" sz="4000" b="1" i="0" u="none" strike="noStrike" kern="1200" cap="none" dirty="0">
                <a:solidFill>
                  <a:srgbClr val="214B71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8ED0-08CE-4CC7-B299-580BB3A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468000">
              <a:buFont typeface="Courier New" panose="02070309020205020404" pitchFamily="49" charset="0"/>
              <a:buChar char="›"/>
              <a:defRPr sz="3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468000">
              <a:buFont typeface="Courier New" panose="02070309020205020404" pitchFamily="49" charset="0"/>
              <a:buChar char="›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468000">
              <a:buFont typeface="Courier New" panose="02070309020205020404" pitchFamily="49" charset="0"/>
              <a:buChar char="›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733E68-AB7A-4900-92C2-7331E45E16AA}"/>
              </a:ext>
            </a:extLst>
          </p:cNvPr>
          <p:cNvSpPr txBox="1">
            <a:spLocks/>
          </p:cNvSpPr>
          <p:nvPr userDrawn="1"/>
        </p:nvSpPr>
        <p:spPr>
          <a:xfrm>
            <a:off x="11442699" y="6397625"/>
            <a:ext cx="749301" cy="379352"/>
          </a:xfrm>
          <a:prstGeom prst="rect">
            <a:avLst/>
          </a:prstGeom>
          <a:noFill/>
        </p:spPr>
        <p:txBody>
          <a:bodyPr anchor="ctr"/>
          <a:lstStyle>
            <a:defPPr>
              <a:defRPr lang="he-IL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fld id="{9CF7132F-ABFF-4B6C-921B-B7645EF11F3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  <a:endParaRPr kumimoji="0" lang="he-I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2A96-A908-46DB-BC69-9F32816F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65D0-F2FE-4ED0-A3B6-2BD9B728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1078-966F-46FC-A215-70DE44B2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B4D9-F318-4AEA-AED0-CD06C13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5E51-C785-49D3-B64D-0C78793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45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414-20EF-4078-BC64-BEF5B07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DBD8-141C-412A-A27E-9BF92400A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C43F-61EB-4C37-AE62-6A4740D0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481A-77C6-45EF-8430-B36F2DB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8A3C-3801-4C77-B7A6-729BFB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48EA-958D-44FE-AC51-8769E0C8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91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6E0-1B60-4910-BC2D-BCF262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94E0-86AB-4DC2-83F1-B52BFD90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44D-CDE8-4F07-85C4-981CE067F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8823D-8BE3-4037-9FCE-097024B9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B398-AB5D-404D-9655-7319740F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FB3-1204-48F5-BAAA-54AACD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D5AA-B596-4CCD-A49F-BFEBC82C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C600-E30A-4F09-BE91-74EC39A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5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D240-E0D6-4481-8157-E96BD74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2113A-9910-4F79-9845-60CB927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86AD9-61F1-4DD9-8AD5-AB2ABD9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7FAF-E094-476A-9908-4E6223F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085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9D93C-09EE-47C8-B628-40694E6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8976-F036-4B93-8D8A-323BF994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913B-C6A9-4C89-9AAF-8E4AA53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28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1E2-A482-4291-9E4F-EAAB9C0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B13-8989-4658-A84E-F738683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AA33-6733-4A9A-B1D5-0F95033F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A85F-6D08-49FA-8B4D-21FEC0C5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A25A-7C48-46EB-9621-79B3877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EF98-8BCA-46BC-AF4B-695977C2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3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F58-10AB-451E-B422-66D70F54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347-08AF-4155-8FDA-D4AF84B2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4DD-0890-4593-826A-2984AB5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A637-3106-40DA-97FA-376A5EC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FFF3-FACC-49C4-B87A-F80B4E7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0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6D1-0352-4C37-9BA8-58E90DA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34D59-302E-4F25-A17D-A99A3C36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76A4-97C4-40E5-84D0-E3A74D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BAA5-429C-4E5A-B317-FB3854E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C814-A71B-45CC-9408-351CDF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B664-4D1C-46D9-A07F-61BCC33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63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AD2-3EA3-41F1-A5E4-EED8F91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03DE-0DD9-43BB-9AD5-93D2BF80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B433-82A9-4D38-9F2B-C811564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3F73-A4FA-4501-AC70-2D54CA6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965-65B4-4B49-A9B2-35E7999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67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B52B-C007-4CE8-B341-53224FA88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0488-54FB-403F-B0AF-A1B021B5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84A2-0A7E-40D0-B0C8-E39A08D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B32-00A1-4F5A-8E93-8C3AABC4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D05-318F-44E6-95CE-257BFE7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5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E90-4CB8-4A3D-AB38-6C1739F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2257-43BE-4BCB-9D7E-F1A55BBF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7A29-1596-4AAE-B111-D89D9E0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557E-7611-45DE-BFB3-10FB7E3A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9807-B257-4001-AD11-C9D354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26D-BCFD-4D66-9CDC-7E44266F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C801-9BCE-4B43-8E9D-B076BFEB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C853B-ADFD-4510-A616-B334EB98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EE318-3692-4C3B-A3B6-F501C8C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FE99-F07C-4B89-82EE-6E4DAAE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E9A-E969-4DB1-AAA3-76C6B4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4FC4-28B3-436C-84E8-0FC4FC70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AFF9-2A7B-4658-9915-19825989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BF2C-D33D-484C-B9B0-5F92A3B3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94F07-39D4-4C5F-80D2-290E5FE1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5C0D-BD6D-4E57-98EE-46E8EC3A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15A2-45A6-4AA7-AB2E-C92725F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8B2B-280B-4338-BFCE-093852B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FED9-6084-4805-A689-D270F45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826E-936E-42BA-A47C-A5571F0D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079AB-5556-483D-A502-8D6466C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920D-F936-4F7B-B346-01D11C4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DE84-4BC3-481C-8BD6-72EC19D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010D-E326-4A3D-85EB-105A7CD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5C1A9-C7C4-4013-AB76-CAD1D54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0293-EC49-4273-B553-C0E9531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FAA-E50A-451E-A8C2-D778BFFA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C4E7-F26E-4B2A-A1C7-7225A550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FC35-94CB-48F4-BE31-911C84CF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49F1-D8A8-435D-B98F-7087B1B9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C35B-4372-4008-8A33-87BEC76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BFD3-8F26-42CA-B53B-16E4D1E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8D2-7EFE-420B-A719-2327E1DE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5CD9D-6180-4015-BDED-ED730F1F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D10E-15C6-4D3A-A36A-88106F60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FE1D-89D8-46D9-B25B-CDFFBC3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9720-C1B7-46FA-89A8-0C11249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6FD4-A83D-4D89-83A7-D738C1A1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B65EF-6EF6-4C61-B653-3BDCA5A9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DA1-A5BA-48B5-B782-F140F5A7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E9DF-21AC-4A7C-9953-A6F2C6EA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5A66-0B22-4445-9954-DE0E7C20DE3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C491-0A09-4EAE-9B5D-059B5936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F6A-8677-49F5-A31C-BFF2FF84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21FA-ED84-4C21-AAF1-766DA25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1CB1-7640-44A1-AA5D-691D4B50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6A52-FD9F-4408-ACB9-7D45FA1E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842-C67C-4636-9E1A-F6AFB380A03B}" type="datetimeFigureOut">
              <a:rPr lang="he-IL" smtClean="0"/>
              <a:t>י"ח/תשרי/תשע"ט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540-E24B-4CC3-9A72-B1210197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054-8C6D-486B-AB98-F7A0657A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7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BC2E7-FB4A-4B85-9371-00F3490C8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5"/>
          <a:stretch/>
        </p:blipFill>
        <p:spPr>
          <a:xfrm>
            <a:off x="663546" y="814317"/>
            <a:ext cx="8917423" cy="3876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45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C8CAC-9F95-4B48-814A-790CA571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33412"/>
            <a:ext cx="22764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DA5F0-E126-4B81-BB6E-D16611F5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786312"/>
            <a:ext cx="26860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19D84-B151-474F-BD49-1ADE6051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1814512"/>
            <a:ext cx="6677025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3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CF819-BF4C-420E-B9BB-C0E102B69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/>
          <a:stretch/>
        </p:blipFill>
        <p:spPr>
          <a:xfrm>
            <a:off x="0" y="495299"/>
            <a:ext cx="12192000" cy="5912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F1B61-BF65-4186-A198-2DB3A0DDA01B}"/>
              </a:ext>
            </a:extLst>
          </p:cNvPr>
          <p:cNvSpPr/>
          <p:nvPr/>
        </p:nvSpPr>
        <p:spPr>
          <a:xfrm>
            <a:off x="1612900" y="495299"/>
            <a:ext cx="10156270" cy="11811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89CDE5-472A-4A2A-817D-D70048AAE591}"/>
              </a:ext>
            </a:extLst>
          </p:cNvPr>
          <p:cNvSpPr/>
          <p:nvPr/>
        </p:nvSpPr>
        <p:spPr>
          <a:xfrm>
            <a:off x="6458321" y="584199"/>
            <a:ext cx="1345457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Statistics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1B280E-5E03-4CDD-BED6-F98586DF1E5D}"/>
              </a:ext>
            </a:extLst>
          </p:cNvPr>
          <p:cNvSpPr/>
          <p:nvPr/>
        </p:nvSpPr>
        <p:spPr>
          <a:xfrm>
            <a:off x="1524000" y="1848387"/>
            <a:ext cx="4394200" cy="4514314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8639F-CD60-4A34-B3CE-6A2396BE1B63}"/>
              </a:ext>
            </a:extLst>
          </p:cNvPr>
          <p:cNvSpPr/>
          <p:nvPr/>
        </p:nvSpPr>
        <p:spPr>
          <a:xfrm>
            <a:off x="2401900" y="5897671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 renaming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1746EC-6A7A-4643-991C-8E050054D738}"/>
              </a:ext>
            </a:extLst>
          </p:cNvPr>
          <p:cNvSpPr/>
          <p:nvPr/>
        </p:nvSpPr>
        <p:spPr>
          <a:xfrm>
            <a:off x="6096000" y="1848387"/>
            <a:ext cx="5673170" cy="113611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EA730-23BC-48A1-BDFE-50B6C40E90D0}"/>
              </a:ext>
            </a:extLst>
          </p:cNvPr>
          <p:cNvSpPr/>
          <p:nvPr/>
        </p:nvSpPr>
        <p:spPr>
          <a:xfrm>
            <a:off x="8267700" y="2535077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Action buttons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66B73-D4E0-4772-8B39-1B28424B2D79}"/>
              </a:ext>
            </a:extLst>
          </p:cNvPr>
          <p:cNvSpPr/>
          <p:nvPr/>
        </p:nvSpPr>
        <p:spPr>
          <a:xfrm>
            <a:off x="6282439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Darwinized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37D68-C8D4-4F02-BF6C-EB3C94A6926E}"/>
              </a:ext>
            </a:extLst>
          </p:cNvPr>
          <p:cNvSpPr/>
          <p:nvPr/>
        </p:nvSpPr>
        <p:spPr>
          <a:xfrm>
            <a:off x="9953069" y="3198516"/>
            <a:ext cx="1816101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C96C67-24E5-489B-AC60-D67A73A90BEE}"/>
              </a:ext>
            </a:extLst>
          </p:cNvPr>
          <p:cNvSpPr/>
          <p:nvPr/>
        </p:nvSpPr>
        <p:spPr>
          <a:xfrm>
            <a:off x="6138584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13EC83-989D-429D-BA23-BBCD106E4441}"/>
              </a:ext>
            </a:extLst>
          </p:cNvPr>
          <p:cNvSpPr/>
          <p:nvPr/>
        </p:nvSpPr>
        <p:spPr>
          <a:xfrm>
            <a:off x="8045826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EC8B9E-6426-447B-9F6B-4D9B94202E9D}"/>
              </a:ext>
            </a:extLst>
          </p:cNvPr>
          <p:cNvSpPr/>
          <p:nvPr/>
        </p:nvSpPr>
        <p:spPr>
          <a:xfrm>
            <a:off x="8189681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A80F59-583B-47CA-A1B6-11C09D4887C6}"/>
              </a:ext>
            </a:extLst>
          </p:cNvPr>
          <p:cNvSpPr/>
          <p:nvPr/>
        </p:nvSpPr>
        <p:spPr>
          <a:xfrm>
            <a:off x="10110830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Identical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34DD7FD-3D31-4FC8-8B55-916A66B16B5C}"/>
              </a:ext>
            </a:extLst>
          </p:cNvPr>
          <p:cNvSpPr/>
          <p:nvPr/>
        </p:nvSpPr>
        <p:spPr>
          <a:xfrm>
            <a:off x="7529987" y="5234232"/>
            <a:ext cx="284777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Name conversion results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7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ABA05-23CD-4E8F-8089-E6A1F27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558800"/>
            <a:ext cx="6210300" cy="447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ECEC1-4D7E-4408-8F61-519A7D826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4" t="28927" r="48528" b="28814"/>
          <a:stretch/>
        </p:blipFill>
        <p:spPr>
          <a:xfrm>
            <a:off x="6459348" y="2402883"/>
            <a:ext cx="4896039" cy="2898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32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0EA4-6764-4E19-907B-6417126E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/>
          <a:stretch/>
        </p:blipFill>
        <p:spPr>
          <a:xfrm>
            <a:off x="1209675" y="1016000"/>
            <a:ext cx="4133850" cy="38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10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C44464-6E53-4EE4-868B-494FB5B318FC}"/>
              </a:ext>
            </a:extLst>
          </p:cNvPr>
          <p:cNvSpPr/>
          <p:nvPr/>
        </p:nvSpPr>
        <p:spPr>
          <a:xfrm>
            <a:off x="-137426" y="576935"/>
            <a:ext cx="5234623" cy="1257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B0A15-C7CB-4539-91CD-C620E17A8A0E}"/>
              </a:ext>
            </a:extLst>
          </p:cNvPr>
          <p:cNvSpPr/>
          <p:nvPr/>
        </p:nvSpPr>
        <p:spPr>
          <a:xfrm>
            <a:off x="309270" y="578268"/>
            <a:ext cx="4941348" cy="1161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6722C-23B0-4B6F-B6A9-74BCDBBF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6"/>
          <a:stretch/>
        </p:blipFill>
        <p:spPr>
          <a:xfrm>
            <a:off x="3391757" y="4052990"/>
            <a:ext cx="1705440" cy="10397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B49CEE-813C-4722-9711-C8A6EF9D8951}"/>
              </a:ext>
            </a:extLst>
          </p:cNvPr>
          <p:cNvGrpSpPr/>
          <p:nvPr/>
        </p:nvGrpSpPr>
        <p:grpSpPr>
          <a:xfrm>
            <a:off x="258470" y="451263"/>
            <a:ext cx="2029954" cy="1290119"/>
            <a:chOff x="658967" y="5106132"/>
            <a:chExt cx="2029954" cy="12901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31860-B876-4E0E-B931-45A8DC8BB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1" r="80115" b="-733"/>
            <a:stretch/>
          </p:blipFill>
          <p:spPr>
            <a:xfrm>
              <a:off x="658967" y="5106132"/>
              <a:ext cx="1341581" cy="12901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5EE3ED-76DC-4955-B8CF-B971E346BDDB}"/>
                </a:ext>
              </a:extLst>
            </p:cNvPr>
            <p:cNvSpPr/>
            <p:nvPr/>
          </p:nvSpPr>
          <p:spPr>
            <a:xfrm>
              <a:off x="2504190" y="5994805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he-IL" sz="2000" dirty="0">
                <a:solidFill>
                  <a:srgbClr val="54647D"/>
                </a:solidFill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7AEC23-169A-4158-9841-A00B8AA631EC}"/>
              </a:ext>
            </a:extLst>
          </p:cNvPr>
          <p:cNvSpPr/>
          <p:nvPr/>
        </p:nvSpPr>
        <p:spPr>
          <a:xfrm>
            <a:off x="1324247" y="653140"/>
            <a:ext cx="3688830" cy="106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  <a:p>
            <a:pPr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Grant No. 127/16 </a:t>
            </a:r>
            <a:endParaRPr kumimoji="0" lang="he-IL" sz="2000" i="0" u="none" strike="noStrike" kern="1200" cap="none" spc="0" normalizeH="0" baseline="0" noProof="0" dirty="0">
              <a:ln>
                <a:noFill/>
              </a:ln>
              <a:solidFill>
                <a:srgbClr val="54647D"/>
              </a:solidFill>
              <a:effectLst/>
              <a:uLnTx/>
              <a:uFillTx/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DDE76-306B-4607-8C63-110751118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t="14927" r="3070"/>
          <a:stretch/>
        </p:blipFill>
        <p:spPr>
          <a:xfrm>
            <a:off x="3693968" y="2686624"/>
            <a:ext cx="4804064" cy="1161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B4123-C076-42DA-8AC0-DDF743A2A923}"/>
              </a:ext>
            </a:extLst>
          </p:cNvPr>
          <p:cNvSpPr/>
          <p:nvPr/>
        </p:nvSpPr>
        <p:spPr>
          <a:xfrm>
            <a:off x="6028054" y="451263"/>
            <a:ext cx="5440046" cy="15807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6D5BF3-6B05-4B23-8FC6-747D1B8E3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1996" b="-733"/>
          <a:stretch/>
        </p:blipFill>
        <p:spPr>
          <a:xfrm>
            <a:off x="6214795" y="526135"/>
            <a:ext cx="1214705" cy="12901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71D016-9A6B-4BA2-B477-A9CD796CBE36}"/>
              </a:ext>
            </a:extLst>
          </p:cNvPr>
          <p:cNvSpPr/>
          <p:nvPr/>
        </p:nvSpPr>
        <p:spPr>
          <a:xfrm>
            <a:off x="7332574" y="883413"/>
            <a:ext cx="3688830" cy="72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DB1C77-CDD6-48B5-B73D-5554919ED2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8" t="12407" r="5826" b="14580"/>
          <a:stretch/>
        </p:blipFill>
        <p:spPr>
          <a:xfrm>
            <a:off x="7825581" y="5199132"/>
            <a:ext cx="4897437" cy="1161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39820D-66A2-40B3-9BFB-6281F434C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6"/>
          <a:stretch/>
        </p:blipFill>
        <p:spPr>
          <a:xfrm>
            <a:off x="3315557" y="2464489"/>
            <a:ext cx="5242436" cy="1383912"/>
          </a:xfrm>
          <a:prstGeom prst="rect">
            <a:avLst/>
          </a:prstGeom>
        </p:spPr>
      </p:pic>
      <p:sp>
        <p:nvSpPr>
          <p:cNvPr id="26" name="AutoShape 2" descr="Google Summer of Code">
            <a:extLst>
              <a:ext uri="{FF2B5EF4-FFF2-40B4-BE49-F238E27FC236}">
                <a16:creationId xmlns:a16="http://schemas.microsoft.com/office/drawing/2014/main" id="{5CDA6B2D-A591-46DD-BBE9-08F7E7FD8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043E33-E2FA-46DA-B284-9D41D02D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86"/>
          <a:stretch/>
        </p:blipFill>
        <p:spPr>
          <a:xfrm>
            <a:off x="4737100" y="4230090"/>
            <a:ext cx="3651106" cy="8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2CFB2-8227-4466-8CF7-083A9C093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2"/>
          <a:stretch/>
        </p:blipFill>
        <p:spPr>
          <a:xfrm>
            <a:off x="736375" y="1154930"/>
            <a:ext cx="9621430" cy="3771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05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6DFD47-1A91-4DF4-AD6C-A4F694055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b="13793"/>
          <a:stretch/>
        </p:blipFill>
        <p:spPr>
          <a:xfrm>
            <a:off x="817295" y="937662"/>
            <a:ext cx="10212149" cy="4694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2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3C0E-4905-45E0-91D6-DD0224EFF9A3}"/>
              </a:ext>
            </a:extLst>
          </p:cNvPr>
          <p:cNvSpPr/>
          <p:nvPr/>
        </p:nvSpPr>
        <p:spPr>
          <a:xfrm>
            <a:off x="14983" y="-153320"/>
            <a:ext cx="12333045" cy="7149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A97F5-D3E8-4A09-ACA6-8711A2E28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3"/>
          <a:stretch/>
        </p:blipFill>
        <p:spPr>
          <a:xfrm>
            <a:off x="12907409" y="2361743"/>
            <a:ext cx="4395687" cy="123120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002902-39E2-4EFC-BDF3-C9DE33C06551}"/>
              </a:ext>
            </a:extLst>
          </p:cNvPr>
          <p:cNvGrpSpPr/>
          <p:nvPr/>
        </p:nvGrpSpPr>
        <p:grpSpPr>
          <a:xfrm>
            <a:off x="4406710" y="1404645"/>
            <a:ext cx="3103853" cy="1857713"/>
            <a:chOff x="4386162" y="4304962"/>
            <a:chExt cx="3103853" cy="1857713"/>
          </a:xfrm>
        </p:grpSpPr>
        <p:sp>
          <p:nvSpPr>
            <p:cNvPr id="53" name="Content Placeholder 9">
              <a:extLst>
                <a:ext uri="{FF2B5EF4-FFF2-40B4-BE49-F238E27FC236}">
                  <a16:creationId xmlns:a16="http://schemas.microsoft.com/office/drawing/2014/main" id="{9D9ED210-4B18-4144-8200-CEBD1AEEAFBF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User-friendly data cleaning pipeline for the inexperienced R user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461ECAA1-5F65-43BA-9B97-DB0636B535F2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7EE383-9C25-4845-A1E0-3EE4FEB0A5E0}"/>
              </a:ext>
            </a:extLst>
          </p:cNvPr>
          <p:cNvCxnSpPr>
            <a:cxnSpLocks/>
          </p:cNvCxnSpPr>
          <p:nvPr/>
        </p:nvCxnSpPr>
        <p:spPr>
          <a:xfrm flipH="1" flipV="1">
            <a:off x="7343245" y="2976837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395F968-4747-49A0-9A62-305D0BD6A085}"/>
              </a:ext>
            </a:extLst>
          </p:cNvPr>
          <p:cNvSpPr/>
          <p:nvPr/>
        </p:nvSpPr>
        <p:spPr>
          <a:xfrm>
            <a:off x="-16328" y="-2927"/>
            <a:ext cx="12384000" cy="124391"/>
          </a:xfrm>
          <a:prstGeom prst="rect">
            <a:avLst/>
          </a:prstGeom>
          <a:solidFill>
            <a:srgbClr val="2E8E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DB77E8-F14C-4152-8A6B-9C5FFD370E63}"/>
              </a:ext>
            </a:extLst>
          </p:cNvPr>
          <p:cNvCxnSpPr>
            <a:cxnSpLocks/>
          </p:cNvCxnSpPr>
          <p:nvPr/>
        </p:nvCxnSpPr>
        <p:spPr>
          <a:xfrm flipV="1">
            <a:off x="13861975" y="1286914"/>
            <a:ext cx="0" cy="560553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422E9-4AA4-4B7E-B5B4-5228C63E3ACB}"/>
              </a:ext>
            </a:extLst>
          </p:cNvPr>
          <p:cNvCxnSpPr>
            <a:cxnSpLocks/>
          </p:cNvCxnSpPr>
          <p:nvPr/>
        </p:nvCxnSpPr>
        <p:spPr>
          <a:xfrm flipH="1">
            <a:off x="13807057" y="1131133"/>
            <a:ext cx="955832" cy="112256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1646ED-CCC3-42E5-9B87-667AEBA9ACAC}"/>
              </a:ext>
            </a:extLst>
          </p:cNvPr>
          <p:cNvGrpSpPr/>
          <p:nvPr/>
        </p:nvGrpSpPr>
        <p:grpSpPr>
          <a:xfrm>
            <a:off x="-1" y="121464"/>
            <a:ext cx="12190057" cy="1276498"/>
            <a:chOff x="-1" y="121464"/>
            <a:chExt cx="12190057" cy="12764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FFB65B-C9A6-4D21-A710-5EF1197DD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4370572" y="165287"/>
              <a:ext cx="7819484" cy="12312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81BF96-0AF6-4D05-B465-5714D83CC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-1" y="121464"/>
              <a:ext cx="4401397" cy="127649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CB96B-386B-4E5F-8393-8BBB7D736ED0}"/>
              </a:ext>
            </a:extLst>
          </p:cNvPr>
          <p:cNvGrpSpPr/>
          <p:nvPr/>
        </p:nvGrpSpPr>
        <p:grpSpPr>
          <a:xfrm>
            <a:off x="3683462" y="268957"/>
            <a:ext cx="4647276" cy="977367"/>
            <a:chOff x="4239274" y="268957"/>
            <a:chExt cx="4647276" cy="977367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D07D0A30-AEDD-499B-9E97-C1D99DAE79A1}"/>
                </a:ext>
              </a:extLst>
            </p:cNvPr>
            <p:cNvSpPr txBox="1">
              <a:spLocks/>
            </p:cNvSpPr>
            <p:nvPr/>
          </p:nvSpPr>
          <p:spPr>
            <a:xfrm>
              <a:off x="4239274" y="376841"/>
              <a:ext cx="3103853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The </a:t>
              </a: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bdverse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EB3CF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Oswald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F26722-A19A-42EE-81E7-53C8F5C185F6}"/>
                </a:ext>
              </a:extLst>
            </p:cNvPr>
            <p:cNvGrpSpPr/>
            <p:nvPr/>
          </p:nvGrpSpPr>
          <p:grpSpPr>
            <a:xfrm>
              <a:off x="7363454" y="268957"/>
              <a:ext cx="1523096" cy="977367"/>
              <a:chOff x="9450558" y="3947044"/>
              <a:chExt cx="1523096" cy="9773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6D9CF1-6745-474E-8FFA-4B46FFECCDE3}"/>
                  </a:ext>
                </a:extLst>
              </p:cNvPr>
              <p:cNvGrpSpPr/>
              <p:nvPr/>
            </p:nvGrpSpPr>
            <p:grpSpPr>
              <a:xfrm flipV="1">
                <a:off x="9450558" y="3947044"/>
                <a:ext cx="1523096" cy="977367"/>
                <a:chOff x="9450558" y="3974819"/>
                <a:chExt cx="1523096" cy="977367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FD4ABE8-86D8-45A5-B527-8DB6C934EC64}"/>
                    </a:ext>
                  </a:extLst>
                </p:cNvPr>
                <p:cNvSpPr/>
                <p:nvPr/>
              </p:nvSpPr>
              <p:spPr>
                <a:xfrm>
                  <a:off x="10438959" y="4340381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F94A0C4-85AD-42EA-A31E-F9C5B896EEFF}"/>
                    </a:ext>
                  </a:extLst>
                </p:cNvPr>
                <p:cNvSpPr/>
                <p:nvPr/>
              </p:nvSpPr>
              <p:spPr>
                <a:xfrm>
                  <a:off x="10393143" y="4418354"/>
                  <a:ext cx="450970" cy="242457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F36CCD-2275-4A01-8AF5-FD88AB72D622}"/>
                    </a:ext>
                  </a:extLst>
                </p:cNvPr>
                <p:cNvSpPr/>
                <p:nvPr/>
              </p:nvSpPr>
              <p:spPr>
                <a:xfrm>
                  <a:off x="9668526" y="4337534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29087"/>
                    <a:satOff val="1426"/>
                    <a:lumOff val="941"/>
                    <a:alphaOff val="0"/>
                  </a:schemeClr>
                </a:fillRef>
                <a:effectRef idx="0">
                  <a:schemeClr val="accent4">
                    <a:hueOff val="329087"/>
                    <a:satOff val="1426"/>
                    <a:lumOff val="94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48710DF-216E-423E-8ABC-D9381855CA8B}"/>
                    </a:ext>
                  </a:extLst>
                </p:cNvPr>
                <p:cNvSpPr/>
                <p:nvPr/>
              </p:nvSpPr>
              <p:spPr>
                <a:xfrm>
                  <a:off x="9841069" y="3978572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58174"/>
                    <a:satOff val="2853"/>
                    <a:lumOff val="1882"/>
                    <a:alphaOff val="0"/>
                  </a:schemeClr>
                </a:fillRef>
                <a:effectRef idx="0">
                  <a:schemeClr val="accent4">
                    <a:hueOff val="658174"/>
                    <a:satOff val="2853"/>
                    <a:lumOff val="188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576F030-4FA8-49DE-8D45-7B8244E84A6A}"/>
                    </a:ext>
                  </a:extLst>
                </p:cNvPr>
                <p:cNvSpPr/>
                <p:nvPr/>
              </p:nvSpPr>
              <p:spPr>
                <a:xfrm>
                  <a:off x="10622091" y="397481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FEFAAC6-EEC1-4A5D-99DC-B8425A135DBF}"/>
                    </a:ext>
                  </a:extLst>
                </p:cNvPr>
                <p:cNvSpPr/>
                <p:nvPr/>
              </p:nvSpPr>
              <p:spPr>
                <a:xfrm rot="3763604">
                  <a:off x="10053742" y="4574357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645434"/>
                    <a:satOff val="7132"/>
                    <a:lumOff val="470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477BA36-7B35-43FA-9815-6DE2B904D5A9}"/>
                    </a:ext>
                  </a:extLst>
                </p:cNvPr>
                <p:cNvSpPr/>
                <p:nvPr/>
              </p:nvSpPr>
              <p:spPr>
                <a:xfrm>
                  <a:off x="9450558" y="3990020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4820B83-9EDE-4472-95E2-081D210575DE}"/>
                    </a:ext>
                  </a:extLst>
                </p:cNvPr>
                <p:cNvSpPr/>
                <p:nvPr/>
              </p:nvSpPr>
              <p:spPr>
                <a:xfrm>
                  <a:off x="10234819" y="399453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pic>
            <p:nvPicPr>
              <p:cNvPr id="62" name="Graphic 61" descr="Owl">
                <a:extLst>
                  <a:ext uri="{FF2B5EF4-FFF2-40B4-BE49-F238E27FC236}">
                    <a16:creationId xmlns:a16="http://schemas.microsoft.com/office/drawing/2014/main" id="{799F9525-A4E6-4EC6-A46A-71A0107E8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71790" y="421776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3" name="Graphic 62" descr="Deciduous tree">
                <a:extLst>
                  <a:ext uri="{FF2B5EF4-FFF2-40B4-BE49-F238E27FC236}">
                    <a16:creationId xmlns:a16="http://schemas.microsoft.com/office/drawing/2014/main" id="{276E06EB-8ACD-4DC3-AE6E-702B6B36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54922" y="456633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4" name="Graphic 63" descr="Bug">
                <a:extLst>
                  <a:ext uri="{FF2B5EF4-FFF2-40B4-BE49-F238E27FC236}">
                    <a16:creationId xmlns:a16="http://schemas.microsoft.com/office/drawing/2014/main" id="{32381D07-9128-46DB-B153-CF4492420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301107" y="4596710"/>
                <a:ext cx="212510" cy="21251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6798ABA-4AB9-4E0F-A4E0-E6111236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666">
                <a:off x="9495368" y="4586132"/>
                <a:ext cx="273049" cy="216000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41D9E73-B682-42CB-9684-68B95ED61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886679" y="456633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Graphic 67" descr="Bats">
                <a:extLst>
                  <a:ext uri="{FF2B5EF4-FFF2-40B4-BE49-F238E27FC236}">
                    <a16:creationId xmlns:a16="http://schemas.microsoft.com/office/drawing/2014/main" id="{137E4810-53D5-420C-85E2-F99E8E78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43859"/>
              <a:stretch/>
            </p:blipFill>
            <p:spPr>
              <a:xfrm>
                <a:off x="9700533" y="4260994"/>
                <a:ext cx="320621" cy="180000"/>
              </a:xfrm>
              <a:prstGeom prst="rect">
                <a:avLst/>
              </a:prstGeom>
            </p:spPr>
          </p:pic>
          <p:pic>
            <p:nvPicPr>
              <p:cNvPr id="17" name="Graphic 16" descr="World">
                <a:extLst>
                  <a:ext uri="{FF2B5EF4-FFF2-40B4-BE49-F238E27FC236}">
                    <a16:creationId xmlns:a16="http://schemas.microsoft.com/office/drawing/2014/main" id="{F3C8F033-7E86-49B2-A153-473AD719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078878" y="3974147"/>
                <a:ext cx="298597" cy="298597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CD724D-2AE2-4FDE-ACB7-EDA4305C96A2}"/>
              </a:ext>
            </a:extLst>
          </p:cNvPr>
          <p:cNvGrpSpPr/>
          <p:nvPr/>
        </p:nvGrpSpPr>
        <p:grpSpPr>
          <a:xfrm flipV="1">
            <a:off x="12925823" y="3843474"/>
            <a:ext cx="3404625" cy="1686462"/>
            <a:chOff x="9450558" y="3990020"/>
            <a:chExt cx="1523096" cy="75445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9E0D9E6-038F-4B75-9029-26F388DD6969}"/>
                </a:ext>
              </a:extLst>
            </p:cNvPr>
            <p:cNvSpPr/>
            <p:nvPr/>
          </p:nvSpPr>
          <p:spPr>
            <a:xfrm>
              <a:off x="10438959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2B932E-75F1-49B5-AC43-01A0467C25C7}"/>
                </a:ext>
              </a:extLst>
            </p:cNvPr>
            <p:cNvSpPr/>
            <p:nvPr/>
          </p:nvSpPr>
          <p:spPr>
            <a:xfrm>
              <a:off x="9641981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9087"/>
                <a:satOff val="1426"/>
                <a:lumOff val="941"/>
                <a:alphaOff val="0"/>
              </a:schemeClr>
            </a:fillRef>
            <a:effectRef idx="0">
              <a:schemeClr val="accent4">
                <a:hueOff val="329087"/>
                <a:satOff val="1426"/>
                <a:lumOff val="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B8755-3805-4E0A-BBBA-B6B4DD90E20E}"/>
                </a:ext>
              </a:extLst>
            </p:cNvPr>
            <p:cNvSpPr/>
            <p:nvPr/>
          </p:nvSpPr>
          <p:spPr>
            <a:xfrm>
              <a:off x="9841069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8174"/>
                <a:satOff val="2853"/>
                <a:lumOff val="1882"/>
                <a:alphaOff val="0"/>
              </a:schemeClr>
            </a:fillRef>
            <a:effectRef idx="0">
              <a:schemeClr val="accent4">
                <a:hueOff val="658174"/>
                <a:satOff val="2853"/>
                <a:lumOff val="18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0368EA3-2665-43A4-86A4-FD3ADCE43009}"/>
                </a:ext>
              </a:extLst>
            </p:cNvPr>
            <p:cNvSpPr/>
            <p:nvPr/>
          </p:nvSpPr>
          <p:spPr>
            <a:xfrm>
              <a:off x="10622091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8C35E76-80C7-43C2-9AFA-47E03C6971BC}"/>
                </a:ext>
              </a:extLst>
            </p:cNvPr>
            <p:cNvSpPr/>
            <p:nvPr/>
          </p:nvSpPr>
          <p:spPr>
            <a:xfrm>
              <a:off x="10040470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645434"/>
                <a:satOff val="7132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886D73-B87D-440E-80E9-A0B953DA1DAD}"/>
                </a:ext>
              </a:extLst>
            </p:cNvPr>
            <p:cNvSpPr/>
            <p:nvPr/>
          </p:nvSpPr>
          <p:spPr>
            <a:xfrm>
              <a:off x="9450558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9D3AE2-13C5-4C33-B647-90F11D34D622}"/>
                </a:ext>
              </a:extLst>
            </p:cNvPr>
            <p:cNvSpPr/>
            <p:nvPr/>
          </p:nvSpPr>
          <p:spPr>
            <a:xfrm>
              <a:off x="10231580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66D-BC9F-4324-91B2-EEE8D3B399D8}"/>
              </a:ext>
            </a:extLst>
          </p:cNvPr>
          <p:cNvGrpSpPr/>
          <p:nvPr/>
        </p:nvGrpSpPr>
        <p:grpSpPr>
          <a:xfrm>
            <a:off x="2775336" y="5311700"/>
            <a:ext cx="3103853" cy="1476244"/>
            <a:chOff x="4445984" y="4304962"/>
            <a:chExt cx="3103853" cy="1476244"/>
          </a:xfrm>
        </p:grpSpPr>
        <p:sp>
          <p:nvSpPr>
            <p:cNvPr id="108" name="Content Placeholder 9">
              <a:extLst>
                <a:ext uri="{FF2B5EF4-FFF2-40B4-BE49-F238E27FC236}">
                  <a16:creationId xmlns:a16="http://schemas.microsoft.com/office/drawing/2014/main" id="{7880D45F-E058-4DCD-8A20-91DB8FB59D2B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7647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Managing &amp; executing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Data checks</a:t>
              </a:r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4DF8FB42-6DAF-4188-9367-EE96275480B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32B542-B3F5-4DA8-ABAF-2829E9F4A675}"/>
              </a:ext>
            </a:extLst>
          </p:cNvPr>
          <p:cNvGrpSpPr/>
          <p:nvPr/>
        </p:nvGrpSpPr>
        <p:grpSpPr>
          <a:xfrm>
            <a:off x="4453087" y="3361093"/>
            <a:ext cx="3103853" cy="1857713"/>
            <a:chOff x="4386162" y="4304962"/>
            <a:chExt cx="3103853" cy="1857713"/>
          </a:xfrm>
        </p:grpSpPr>
        <p:sp>
          <p:nvSpPr>
            <p:cNvPr id="114" name="Content Placeholder 9">
              <a:extLst>
                <a:ext uri="{FF2B5EF4-FFF2-40B4-BE49-F238E27FC236}">
                  <a16:creationId xmlns:a16="http://schemas.microsoft.com/office/drawing/2014/main" id="{4A75A483-B685-465F-B805-A84C14F06663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Tools and reports addressing different data quality issues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D603B3AF-D6D2-41A2-A148-1F2F1281880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bdtools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1E5977-C7A0-4C42-8138-C655F7E8D395}"/>
              </a:ext>
            </a:extLst>
          </p:cNvPr>
          <p:cNvGrpSpPr/>
          <p:nvPr/>
        </p:nvGrpSpPr>
        <p:grpSpPr>
          <a:xfrm>
            <a:off x="5792863" y="5318992"/>
            <a:ext cx="3103853" cy="1539008"/>
            <a:chOff x="4235976" y="4304962"/>
            <a:chExt cx="3103853" cy="1539008"/>
          </a:xfrm>
        </p:grpSpPr>
        <p:sp>
          <p:nvSpPr>
            <p:cNvPr id="119" name="Content Placeholder 9">
              <a:extLst>
                <a:ext uri="{FF2B5EF4-FFF2-40B4-BE49-F238E27FC236}">
                  <a16:creationId xmlns:a16="http://schemas.microsoft.com/office/drawing/2014/main" id="{C5E3EBB1-1584-4039-9A47-B61A99E6848F}"/>
                </a:ext>
              </a:extLst>
            </p:cNvPr>
            <p:cNvSpPr txBox="1">
              <a:spLocks/>
            </p:cNvSpPr>
            <p:nvPr/>
          </p:nvSpPr>
          <p:spPr>
            <a:xfrm>
              <a:off x="4235976" y="5001854"/>
              <a:ext cx="3103853" cy="8421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Unique biodiversity data visualizations &amp; dashboards</a:t>
              </a: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17B51CDC-F53E-4605-9E9D-C403A88DF5D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bdvis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9C6137-FCD2-4AAF-BF31-25770FCA8A63}"/>
              </a:ext>
            </a:extLst>
          </p:cNvPr>
          <p:cNvGrpSpPr/>
          <p:nvPr/>
        </p:nvGrpSpPr>
        <p:grpSpPr>
          <a:xfrm>
            <a:off x="14984" y="5318992"/>
            <a:ext cx="3103853" cy="1362965"/>
            <a:chOff x="4234283" y="4304962"/>
            <a:chExt cx="3103853" cy="1362965"/>
          </a:xfrm>
        </p:grpSpPr>
        <p:sp>
          <p:nvSpPr>
            <p:cNvPr id="124" name="Content Placeholder 9">
              <a:extLst>
                <a:ext uri="{FF2B5EF4-FFF2-40B4-BE49-F238E27FC236}">
                  <a16:creationId xmlns:a16="http://schemas.microsoft.com/office/drawing/2014/main" id="{5EBC9715-A1AB-47EA-B906-73B563961F3B}"/>
                </a:ext>
              </a:extLst>
            </p:cNvPr>
            <p:cNvSpPr txBox="1">
              <a:spLocks/>
            </p:cNvSpPr>
            <p:nvPr/>
          </p:nvSpPr>
          <p:spPr>
            <a:xfrm>
              <a:off x="4234283" y="5001854"/>
              <a:ext cx="3103853" cy="6660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Darwinazing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datasets</a:t>
              </a:r>
            </a:p>
          </p:txBody>
        </p:sp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D2C26472-1716-4D70-872A-13D19DD3FAD5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31937B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bdDwC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31937B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B719C-CA21-4895-8042-39B319AF7BCB}"/>
              </a:ext>
            </a:extLst>
          </p:cNvPr>
          <p:cNvGrpSpPr/>
          <p:nvPr/>
        </p:nvGrpSpPr>
        <p:grpSpPr>
          <a:xfrm>
            <a:off x="8878989" y="5311700"/>
            <a:ext cx="3103853" cy="1576430"/>
            <a:chOff x="4445984" y="4304962"/>
            <a:chExt cx="3103853" cy="1576430"/>
          </a:xfrm>
        </p:grpSpPr>
        <p:sp>
          <p:nvSpPr>
            <p:cNvPr id="134" name="Content Placeholder 9">
              <a:extLst>
                <a:ext uri="{FF2B5EF4-FFF2-40B4-BE49-F238E27FC236}">
                  <a16:creationId xmlns:a16="http://schemas.microsoft.com/office/drawing/2014/main" id="{644CC1A9-4B7B-4660-9BA8-8B4061041CEF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8649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Reusable functions &amp; modules across the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bdverse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36" name="Title 1">
              <a:extLst>
                <a:ext uri="{FF2B5EF4-FFF2-40B4-BE49-F238E27FC236}">
                  <a16:creationId xmlns:a16="http://schemas.microsoft.com/office/drawing/2014/main" id="{8CB6A9F8-0FAF-4499-A78D-C275FFFC383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3" y="4304962"/>
              <a:ext cx="206099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1E5C4D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bdutilities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1E5C4D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CACF3A-B062-4C3E-8A41-DFA3700E188A}"/>
              </a:ext>
            </a:extLst>
          </p:cNvPr>
          <p:cNvCxnSpPr>
            <a:cxnSpLocks/>
          </p:cNvCxnSpPr>
          <p:nvPr/>
        </p:nvCxnSpPr>
        <p:spPr>
          <a:xfrm flipV="1">
            <a:off x="5988959" y="3126967"/>
            <a:ext cx="0" cy="4112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75AC76-0A37-440D-8085-525990B6CAB6}"/>
              </a:ext>
            </a:extLst>
          </p:cNvPr>
          <p:cNvCxnSpPr>
            <a:cxnSpLocks/>
          </p:cNvCxnSpPr>
          <p:nvPr/>
        </p:nvCxnSpPr>
        <p:spPr>
          <a:xfrm flipH="1" flipV="1">
            <a:off x="6824663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BC2D07-9677-43B1-959B-C799CC1082AB}"/>
              </a:ext>
            </a:extLst>
          </p:cNvPr>
          <p:cNvCxnSpPr>
            <a:cxnSpLocks/>
          </p:cNvCxnSpPr>
          <p:nvPr/>
        </p:nvCxnSpPr>
        <p:spPr>
          <a:xfrm flipV="1">
            <a:off x="4938197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1DB346-97E4-45A9-AECE-A8F36CADB958}"/>
              </a:ext>
            </a:extLst>
          </p:cNvPr>
          <p:cNvCxnSpPr>
            <a:cxnSpLocks/>
          </p:cNvCxnSpPr>
          <p:nvPr/>
        </p:nvCxnSpPr>
        <p:spPr>
          <a:xfrm flipV="1">
            <a:off x="3343794" y="2960254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49B1A3-3309-4112-8F2A-4FA93F5799E2}"/>
              </a:ext>
            </a:extLst>
          </p:cNvPr>
          <p:cNvGrpSpPr/>
          <p:nvPr/>
        </p:nvGrpSpPr>
        <p:grpSpPr>
          <a:xfrm>
            <a:off x="13100015" y="-758483"/>
            <a:ext cx="1184958" cy="1414567"/>
            <a:chOff x="568331" y="5003724"/>
            <a:chExt cx="1184958" cy="141456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788477-4B3B-418C-A979-A54D740CC6B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698D1E6-D330-48D1-A3FB-E7EC60FD0CD0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C91119-35C0-4694-86C4-21B1FACA2E0E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8D429A7-4A24-403D-9A13-AC2CB1C348C2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2704973-FD77-4F0A-9466-034EF08B4F8B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BB0F355-48AB-4DE3-9BC4-0EA675ACE691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91A9184-7016-4EA3-814F-7BA37434A43C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BBCCA60-5544-4CA5-B558-D20D8986D91C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B7C9A8-0E77-4255-8BA3-B15EF087F6B0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F4ECF4B-96D1-4964-B5D6-7D28BE98EC85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A0C684E-EDB7-431D-8FC3-6D0DACF61C08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D45C6F1-3AFB-4A88-98DB-6AF5D9A89BAD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594BB84-476E-4C21-B490-8A3774B01F1F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06496BB-6433-40FF-AEC9-23EAF90CD391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645434"/>
                  <a:satOff val="7132"/>
                  <a:lumOff val="47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ECA466F-810F-4798-AC02-CA6B24B28B6F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A61AC7-394B-423C-9229-B6D8D89AC1D5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171" name="Graphic 170" descr="World">
              <a:extLst>
                <a:ext uri="{FF2B5EF4-FFF2-40B4-BE49-F238E27FC236}">
                  <a16:creationId xmlns:a16="http://schemas.microsoft.com/office/drawing/2014/main" id="{E84AB89D-927B-4BB9-A828-518357BB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1019" y="5183124"/>
              <a:ext cx="114641" cy="114641"/>
            </a:xfrm>
            <a:prstGeom prst="rect">
              <a:avLst/>
            </a:prstGeom>
          </p:spPr>
        </p:pic>
        <p:pic>
          <p:nvPicPr>
            <p:cNvPr id="172" name="Graphic 171" descr="World">
              <a:extLst>
                <a:ext uri="{FF2B5EF4-FFF2-40B4-BE49-F238E27FC236}">
                  <a16:creationId xmlns:a16="http://schemas.microsoft.com/office/drawing/2014/main" id="{A1573A2B-435E-4CEF-A0AA-CEB1BC34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CBAD608-31B0-474B-ADCD-455D9FA9F4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4246" y="347145"/>
            <a:ext cx="634039" cy="71329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BE19A8F-1A65-4E7D-9CD8-42099C67C0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9415" y="1573680"/>
            <a:ext cx="439659" cy="49461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C527797-EF96-4A2E-BF32-6780B77E62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39950" y="3528013"/>
            <a:ext cx="439659" cy="49461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179934E-AA4C-4749-A68B-6F2069185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018" y="5454068"/>
            <a:ext cx="439659" cy="49461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1CEC536-21AA-41E2-92AB-6A8AEF8ED3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2690" y="5440435"/>
            <a:ext cx="439659" cy="49461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A69280D-7A21-4A58-AA36-CFCCD2C89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2857" y="5477789"/>
            <a:ext cx="439659" cy="49461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54056E0-3022-46F4-8816-E0345077C0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2728" y="5440435"/>
            <a:ext cx="439659" cy="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FF007FEC-1318-4793-8A42-FBBC8BCB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82" y="3083908"/>
            <a:ext cx="6281511" cy="36260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30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30F471-B159-48CA-BE02-834B44A39A31}"/>
              </a:ext>
            </a:extLst>
          </p:cNvPr>
          <p:cNvGrpSpPr/>
          <p:nvPr/>
        </p:nvGrpSpPr>
        <p:grpSpPr>
          <a:xfrm>
            <a:off x="4710307" y="1203948"/>
            <a:ext cx="2391520" cy="779352"/>
            <a:chOff x="3104335" y="5311700"/>
            <a:chExt cx="2391520" cy="779352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659742E-BEB4-47E1-A598-A6527676D461}"/>
                </a:ext>
              </a:extLst>
            </p:cNvPr>
            <p:cNvSpPr txBox="1">
              <a:spLocks/>
            </p:cNvSpPr>
            <p:nvPr/>
          </p:nvSpPr>
          <p:spPr>
            <a:xfrm>
              <a:off x="3528734" y="5311700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lvl="0">
                <a:lnSpc>
                  <a:spcPct val="100000"/>
                </a:lnSpc>
                <a:defRPr/>
              </a:pPr>
              <a:r>
                <a:rPr lang="en-US" spc="60" dirty="0" err="1">
                  <a:solidFill>
                    <a:srgbClr val="4EB3CF">
                      <a:lumMod val="50000"/>
                    </a:srgbClr>
                  </a:solidFill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32EB5D2-9719-49AF-A5F2-A1BE690BD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335" y="5504725"/>
              <a:ext cx="382738" cy="44780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411FE-A037-48C1-885D-D22AE88D75A3}"/>
              </a:ext>
            </a:extLst>
          </p:cNvPr>
          <p:cNvGrpSpPr/>
          <p:nvPr/>
        </p:nvGrpSpPr>
        <p:grpSpPr>
          <a:xfrm>
            <a:off x="7719203" y="1783830"/>
            <a:ext cx="1285855" cy="1164412"/>
            <a:chOff x="1475394" y="4555814"/>
            <a:chExt cx="1285855" cy="1164412"/>
          </a:xfrm>
        </p:grpSpPr>
        <p:pic>
          <p:nvPicPr>
            <p:cNvPr id="48" name="Content Placeholder 7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56F7BC34-B003-4536-9CB4-1F24B3221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51C3F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r="20645"/>
            <a:stretch/>
          </p:blipFill>
          <p:spPr>
            <a:xfrm>
              <a:off x="1475394" y="4555814"/>
              <a:ext cx="1285855" cy="116441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36C71DB-FCD8-4089-BA23-788C0077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0347" y="4903774"/>
              <a:ext cx="406386" cy="457185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0F109BF1-532E-4A2F-8EDB-2315258159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" r="8763" b="13793"/>
          <a:stretch/>
        </p:blipFill>
        <p:spPr>
          <a:xfrm>
            <a:off x="2049542" y="1433334"/>
            <a:ext cx="2266201" cy="1141980"/>
          </a:xfrm>
          <a:prstGeom prst="rect">
            <a:avLst/>
          </a:prstGeom>
          <a:ln w="57150">
            <a:solidFill>
              <a:srgbClr val="1E5E7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2280F6B-D498-4158-AEA3-46FE52289E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02"/>
          <a:stretch/>
        </p:blipFill>
        <p:spPr>
          <a:xfrm>
            <a:off x="3675679" y="2246302"/>
            <a:ext cx="3820713" cy="1497844"/>
          </a:xfrm>
          <a:prstGeom prst="rect">
            <a:avLst/>
          </a:prstGeom>
          <a:ln w="57150">
            <a:solidFill>
              <a:srgbClr val="1E5E7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EA4C58A-8096-489B-9D2F-0ECDC0E400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05" r="18516"/>
          <a:stretch/>
        </p:blipFill>
        <p:spPr>
          <a:xfrm>
            <a:off x="6388719" y="3286300"/>
            <a:ext cx="2660969" cy="1427283"/>
          </a:xfrm>
          <a:prstGeom prst="rect">
            <a:avLst/>
          </a:prstGeom>
          <a:ln w="57150">
            <a:solidFill>
              <a:srgbClr val="1E5E7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98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E9891-4BA9-449E-AC9F-9C1E34A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36"/>
            <a:ext cx="12192000" cy="4477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695" y="928905"/>
            <a:ext cx="1494985" cy="2700703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96911" y="928906"/>
            <a:ext cx="4982447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601926" y="1009258"/>
            <a:ext cx="3172416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Upload or download data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319702" y="3172411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856247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392042" y="1009258"/>
            <a:ext cx="208668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07621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064000" y="3925856"/>
            <a:ext cx="24257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Execute </a:t>
            </a:r>
            <a:r>
              <a:rPr lang="en-US" sz="1600" dirty="0" err="1">
                <a:latin typeface="Segoe Print" panose="02000600000000000000" pitchFamily="2" charset="0"/>
              </a:rPr>
              <a:t>Darwinizer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1814614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Add dictionary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EBEC4-6DAB-42A8-8FEA-2E5DE042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r="1670" b="9230"/>
          <a:stretch/>
        </p:blipFill>
        <p:spPr>
          <a:xfrm>
            <a:off x="2668461" y="1696944"/>
            <a:ext cx="6556116" cy="307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97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8870A-F84B-497F-B9FF-6C6AE1E0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30" y="0"/>
            <a:ext cx="64107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55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169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Agency FB</vt:lpstr>
      <vt:lpstr>Arial</vt:lpstr>
      <vt:lpstr>Average</vt:lpstr>
      <vt:lpstr>Bahnschrift SemiLight</vt:lpstr>
      <vt:lpstr>Calibri</vt:lpstr>
      <vt:lpstr>Calibri Light</vt:lpstr>
      <vt:lpstr>Courier New</vt:lpstr>
      <vt:lpstr>Oswald</vt:lpstr>
      <vt:lpstr>Segoe Print</vt:lpstr>
      <vt:lpstr>Segoe UI Black</vt:lpstr>
      <vt:lpstr>Sitka Text</vt:lpstr>
      <vt:lpstr>Times New Roman</vt:lpstr>
      <vt:lpstr>Vrinda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Tomer Gueta</dc:creator>
  <cp:keywords>bdDwC</cp:keywords>
  <cp:lastModifiedBy>Tomer Gueta</cp:lastModifiedBy>
  <cp:revision>34</cp:revision>
  <dcterms:created xsi:type="dcterms:W3CDTF">2018-09-02T05:27:31Z</dcterms:created>
  <dcterms:modified xsi:type="dcterms:W3CDTF">2018-09-27T08:33:16Z</dcterms:modified>
</cp:coreProperties>
</file>