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343ca4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343ca4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343ca4a5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343ca4a5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43ca4a5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43ca4a5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43ca4a5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343ca4a5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43ca4a5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43ca4a5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343ca4a5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343ca4a5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3400" y="5443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Grocery Store Sales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2200" y="3320600"/>
            <a:ext cx="38064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9DAF8"/>
                </a:solidFill>
              </a:rPr>
              <a:t>A data science oriented review of data collected based on grocery sales</a:t>
            </a:r>
            <a:endParaRPr sz="1600">
              <a:solidFill>
                <a:srgbClr val="C9DAF8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125" y="1843526"/>
            <a:ext cx="3688451" cy="27663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2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9325"/>
            <a:ext cx="8839202" cy="1014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100" y="2300075"/>
            <a:ext cx="3295650" cy="2686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050" y="3195350"/>
            <a:ext cx="2550250" cy="89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4" name="Google Shape;144;p14"/>
          <p:cNvSpPr txBox="1"/>
          <p:nvPr/>
        </p:nvSpPr>
        <p:spPr>
          <a:xfrm>
            <a:off x="1329525" y="416325"/>
            <a:ext cx="6365700" cy="80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C9DAF8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 sz="3400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4000">
                <a:solidFill>
                  <a:srgbClr val="C9DAF8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 sz="3400">
              <a:solidFill>
                <a:srgbClr val="C9DAF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052550" y="380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C9DAF8"/>
                </a:solidFill>
              </a:rPr>
              <a:t>Data Cleanup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4" y="1906975"/>
            <a:ext cx="4923525" cy="273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174" y="2078000"/>
            <a:ext cx="3672200" cy="2122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1347788"/>
            <a:ext cx="58769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1759275" y="376025"/>
            <a:ext cx="587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C9DAF8"/>
                </a:solidFill>
                <a:latin typeface="Montserrat"/>
                <a:ea typeface="Montserrat"/>
                <a:cs typeface="Montserrat"/>
                <a:sym typeface="Montserrat"/>
              </a:rPr>
              <a:t>Data Distribution</a:t>
            </a:r>
            <a:endParaRPr b="1" sz="4000">
              <a:solidFill>
                <a:srgbClr val="C9DA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48950" y="393750"/>
            <a:ext cx="7087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00">
                <a:solidFill>
                  <a:srgbClr val="C9DAF8"/>
                </a:solidFill>
              </a:rPr>
              <a:t>Visualizing Data via Histogram</a:t>
            </a:r>
            <a:endParaRPr sz="1860"/>
          </a:p>
        </p:txBody>
      </p:sp>
      <p:sp>
        <p:nvSpPr>
          <p:cNvPr id="163" name="Google Shape;163;p17"/>
          <p:cNvSpPr/>
          <p:nvPr/>
        </p:nvSpPr>
        <p:spPr>
          <a:xfrm>
            <a:off x="2041275" y="1383250"/>
            <a:ext cx="5506200" cy="333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250" y="1448325"/>
            <a:ext cx="4722900" cy="32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999"/>
              <a:buFont typeface="Arial"/>
              <a:buNone/>
            </a:pPr>
            <a:r>
              <a:rPr b="1" lang="en" sz="3300">
                <a:solidFill>
                  <a:srgbClr val="C9DAF8"/>
                </a:solidFill>
              </a:rPr>
              <a:t>Visualizing Data via Histogram</a:t>
            </a:r>
            <a:endParaRPr sz="18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Part 2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2041275" y="1383250"/>
            <a:ext cx="5506200" cy="333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426" y="1530100"/>
            <a:ext cx="4565895" cy="30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C9DAF8"/>
                </a:solidFill>
              </a:rPr>
              <a:t>Prediction Models</a:t>
            </a:r>
            <a:endParaRPr b="1" sz="4000">
              <a:solidFill>
                <a:srgbClr val="C9DAF8"/>
              </a:solidFill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17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Decision Tree Accuracy: 0.8071328015016425</a:t>
            </a:r>
            <a:endParaRPr sz="170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       Bagged Tree Accuracy: 0.3901563196946719</a:t>
            </a:r>
            <a:endParaRPr sz="170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Random Forest Regressor Accuracy: 0.4617846947106713</a:t>
            </a:r>
            <a:endParaRPr sz="170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Based off of the performance of the three models, the Decision Tree had the most accurate result, which would be my most recommended model.</a:t>
            </a:r>
            <a:endParaRPr sz="170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