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5" r:id="rId4"/>
    <p:sldMasterId id="214748372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Figtree"/>
      <p:regular r:id="rId17"/>
      <p:bold r:id="rId18"/>
      <p:italic r:id="rId19"/>
      <p:boldItalic r:id="rId20"/>
    </p:embeddedFont>
    <p:embeddedFont>
      <p:font typeface="Figtree ExtraBold"/>
      <p:bold r:id="rId21"/>
      <p:boldItalic r:id="rId22"/>
    </p:embeddedFont>
    <p:embeddedFont>
      <p:font typeface="Inter SemiBold"/>
      <p:regular r:id="rId23"/>
      <p:bold r:id="rId24"/>
      <p:italic r:id="rId25"/>
      <p:boldItalic r:id="rId26"/>
    </p:embeddedFont>
    <p:embeddedFont>
      <p:font typeface="Inter Light"/>
      <p:regular r:id="rId27"/>
      <p:bold r:id="rId28"/>
      <p:italic r:id="rId29"/>
      <p:boldItalic r:id="rId30"/>
    </p:embeddedFont>
    <p:embeddedFont>
      <p:font typeface="Inter"/>
      <p:regular r:id="rId31"/>
      <p:bold r:id="rId32"/>
      <p:italic r:id="rId33"/>
      <p:boldItalic r:id="rId34"/>
    </p:embeddedFont>
    <p:embeddedFont>
      <p:font typeface="Figtree SemiBold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gtree-boldItalic.fntdata"/><Relationship Id="rId22" Type="http://schemas.openxmlformats.org/officeDocument/2006/relationships/font" Target="fonts/FigtreeExtraBold-boldItalic.fntdata"/><Relationship Id="rId21" Type="http://schemas.openxmlformats.org/officeDocument/2006/relationships/font" Target="fonts/FigtreeExtraBold-bold.fntdata"/><Relationship Id="rId24" Type="http://schemas.openxmlformats.org/officeDocument/2006/relationships/font" Target="fonts/InterSemiBold-bold.fntdata"/><Relationship Id="rId23" Type="http://schemas.openxmlformats.org/officeDocument/2006/relationships/font" Target="fonts/Inter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InterSemiBold-boldItalic.fntdata"/><Relationship Id="rId25" Type="http://schemas.openxmlformats.org/officeDocument/2006/relationships/font" Target="fonts/InterSemiBold-italic.fntdata"/><Relationship Id="rId28" Type="http://schemas.openxmlformats.org/officeDocument/2006/relationships/font" Target="fonts/InterLight-bold.fntdata"/><Relationship Id="rId27" Type="http://schemas.openxmlformats.org/officeDocument/2006/relationships/font" Target="fonts/InterLight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InterLigh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Inter-regular.fntdata"/><Relationship Id="rId30" Type="http://schemas.openxmlformats.org/officeDocument/2006/relationships/font" Target="fonts/InterLight-boldItalic.fntdata"/><Relationship Id="rId11" Type="http://schemas.openxmlformats.org/officeDocument/2006/relationships/slide" Target="slides/slide5.xml"/><Relationship Id="rId33" Type="http://schemas.openxmlformats.org/officeDocument/2006/relationships/font" Target="fonts/Inter-italic.fntdata"/><Relationship Id="rId10" Type="http://schemas.openxmlformats.org/officeDocument/2006/relationships/slide" Target="slides/slide4.xml"/><Relationship Id="rId32" Type="http://schemas.openxmlformats.org/officeDocument/2006/relationships/font" Target="fonts/Inter-bold.fntdata"/><Relationship Id="rId13" Type="http://schemas.openxmlformats.org/officeDocument/2006/relationships/slide" Target="slides/slide7.xml"/><Relationship Id="rId35" Type="http://schemas.openxmlformats.org/officeDocument/2006/relationships/font" Target="fonts/FigtreeSemiBold-regular.fntdata"/><Relationship Id="rId12" Type="http://schemas.openxmlformats.org/officeDocument/2006/relationships/slide" Target="slides/slide6.xml"/><Relationship Id="rId34" Type="http://schemas.openxmlformats.org/officeDocument/2006/relationships/font" Target="fonts/Inter-boldItalic.fntdata"/><Relationship Id="rId15" Type="http://schemas.openxmlformats.org/officeDocument/2006/relationships/slide" Target="slides/slide9.xml"/><Relationship Id="rId37" Type="http://schemas.openxmlformats.org/officeDocument/2006/relationships/font" Target="fonts/FigtreeSemiBold-italic.fntdata"/><Relationship Id="rId14" Type="http://schemas.openxmlformats.org/officeDocument/2006/relationships/slide" Target="slides/slide8.xml"/><Relationship Id="rId36" Type="http://schemas.openxmlformats.org/officeDocument/2006/relationships/font" Target="fonts/FigtreeSemiBold-bold.fntdata"/><Relationship Id="rId17" Type="http://schemas.openxmlformats.org/officeDocument/2006/relationships/font" Target="fonts/Figtree-regular.fntdata"/><Relationship Id="rId16" Type="http://schemas.openxmlformats.org/officeDocument/2006/relationships/slide" Target="slides/slide10.xml"/><Relationship Id="rId38" Type="http://schemas.openxmlformats.org/officeDocument/2006/relationships/font" Target="fonts/FigtreeSemiBold-boldItalic.fntdata"/><Relationship Id="rId19" Type="http://schemas.openxmlformats.org/officeDocument/2006/relationships/font" Target="fonts/Figtree-italic.fntdata"/><Relationship Id="rId18" Type="http://schemas.openxmlformats.org/officeDocument/2006/relationships/font" Target="fonts/Figtre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343210db702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343210db702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Dakota</a:t>
            </a:r>
            <a:endParaRPr b="1" sz="16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45b44bcd2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45b44bcd2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34362df9bd5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34362df9bd5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Dakota</a:t>
            </a:r>
            <a:endParaRPr b="1" sz="16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343226d8f4b_0_19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343226d8f4b_0_19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Uyen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Traditional words lists are outdated → Making learning and communication harder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Headwords in dictionaries aren’t up-to-date, which can slightly create issues for users who want to use them for their needs and goals </a:t>
            </a:r>
            <a:endParaRPr sz="16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343210db702_0_1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343210db702_0_1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Gloria</a:t>
            </a:r>
            <a:endParaRPr b="1" sz="16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343226d8f4b_0_1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343226d8f4b_0_1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Bao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Google Books corpus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Reduce subjective judgements with quantitative methods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Utilize statistical principles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>
                <a:solidFill>
                  <a:schemeClr val="dk1"/>
                </a:solidFill>
              </a:rPr>
              <a:t>Relationship between frequency distribution and word significance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Streamline the process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Create a viable word list with data science</a:t>
            </a:r>
            <a:endParaRPr sz="16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345a015189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345a015189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345a01518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345a01518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34325eafd9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34325eafd9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Samy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LLMs: </a:t>
            </a:r>
            <a:r>
              <a:rPr lang="en" sz="1600"/>
              <a:t>evaluate</a:t>
            </a:r>
            <a:r>
              <a:rPr lang="en" sz="1600"/>
              <a:t> the efficiency and </a:t>
            </a:r>
            <a:r>
              <a:rPr lang="en" sz="1600"/>
              <a:t>outdatedness</a:t>
            </a:r>
            <a:r>
              <a:rPr lang="en" sz="1600"/>
              <a:t> of LLMs in real-time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Delve, Embark, </a:t>
            </a:r>
            <a:r>
              <a:rPr lang="en" sz="1600"/>
              <a:t>Drive insightful data-driven decisions, Deliver actionable insights through in-depth data analysis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Text Mining: the process of extracting useful information and insights from unstructured text data.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Topic Mining: use our methodology to identify topic tokens</a:t>
            </a:r>
            <a:endParaRPr sz="16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345b44bcd2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345b44bcd2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Samy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LLMs: evaluate the efficiency and outdatedness of LLMs in real-time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Delve, Embark, Drive insightful data-driven decisions, Deliver actionable insights through in-depth data analysis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Text Mining: the process of extracting useful information and insights from unstructured text data.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Topic Mining: use our methodology to identify topic tokens</a:t>
            </a:r>
            <a:endParaRPr sz="16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Google Shape;13;p2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14" name="Google Shape;14;p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</a:t>
            </a: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Breakdown">
  <p:cSld name="SECTION_TITLE_AND_DESCRIPTION_1">
    <p:bg>
      <p:bgPr>
        <a:solidFill>
          <a:schemeClr val="dk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1"/>
          <p:cNvSpPr txBox="1"/>
          <p:nvPr>
            <p:ph idx="1" type="subTitle"/>
          </p:nvPr>
        </p:nvSpPr>
        <p:spPr>
          <a:xfrm>
            <a:off x="34865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1"/>
          <p:cNvSpPr txBox="1"/>
          <p:nvPr>
            <p:ph idx="2" type="body"/>
          </p:nvPr>
        </p:nvSpPr>
        <p:spPr>
          <a:xfrm>
            <a:off x="34160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02" name="Google Shape;102;p11"/>
          <p:cNvCxnSpPr>
            <a:endCxn id="103" idx="2"/>
          </p:cNvCxnSpPr>
          <p:nvPr/>
        </p:nvCxnSpPr>
        <p:spPr>
          <a:xfrm>
            <a:off x="2904275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1"/>
          <p:cNvCxnSpPr/>
          <p:nvPr/>
        </p:nvCxnSpPr>
        <p:spPr>
          <a:xfrm>
            <a:off x="4765924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1"/>
          <p:cNvCxnSpPr/>
          <p:nvPr/>
        </p:nvCxnSpPr>
        <p:spPr>
          <a:xfrm>
            <a:off x="6635736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1"/>
          <p:cNvSpPr/>
          <p:nvPr/>
        </p:nvSpPr>
        <p:spPr>
          <a:xfrm>
            <a:off x="367617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6" name="Google Shape;106;p11"/>
          <p:cNvSpPr/>
          <p:nvPr/>
        </p:nvSpPr>
        <p:spPr>
          <a:xfrm>
            <a:off x="5548513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741772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8" name="Google Shape;108;p11"/>
          <p:cNvSpPr txBox="1"/>
          <p:nvPr>
            <p:ph idx="3" type="subTitle"/>
          </p:nvPr>
        </p:nvSpPr>
        <p:spPr>
          <a:xfrm>
            <a:off x="535892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1"/>
          <p:cNvSpPr txBox="1"/>
          <p:nvPr>
            <p:ph idx="4" type="body"/>
          </p:nvPr>
        </p:nvSpPr>
        <p:spPr>
          <a:xfrm>
            <a:off x="528842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5" type="subTitle"/>
          </p:nvPr>
        </p:nvSpPr>
        <p:spPr>
          <a:xfrm>
            <a:off x="72312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6" type="body"/>
          </p:nvPr>
        </p:nvSpPr>
        <p:spPr>
          <a:xfrm>
            <a:off x="71607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2" name="Google Shape;112;p11"/>
          <p:cNvSpPr/>
          <p:nvPr/>
        </p:nvSpPr>
        <p:spPr>
          <a:xfrm>
            <a:off x="603475" y="2706950"/>
            <a:ext cx="2313300" cy="1413600"/>
          </a:xfrm>
          <a:prstGeom prst="roundRect">
            <a:avLst>
              <a:gd fmla="val 7414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F6F5EC"/>
              </a:solidFill>
            </a:endParaRPr>
          </a:p>
        </p:txBody>
      </p:sp>
      <p:sp>
        <p:nvSpPr>
          <p:cNvPr id="113" name="Google Shape;113;p11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" name="Google Shape;114;p11"/>
          <p:cNvSpPr txBox="1"/>
          <p:nvPr>
            <p:ph idx="7" type="body"/>
          </p:nvPr>
        </p:nvSpPr>
        <p:spPr>
          <a:xfrm>
            <a:off x="603475" y="2758400"/>
            <a:ext cx="2313300" cy="1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6" name="Google Shape;116;p1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/ Graph">
  <p:cSld name="CAPTION_ONLY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1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2"/>
          <p:cNvSpPr txBox="1"/>
          <p:nvPr>
            <p:ph type="title"/>
          </p:nvPr>
        </p:nvSpPr>
        <p:spPr>
          <a:xfrm>
            <a:off x="452575" y="596800"/>
            <a:ext cx="4418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21" name="Google Shape;121;p1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1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Header">
  <p:cSld name="BIG_NUMBER">
    <p:bg>
      <p:bgPr>
        <a:solidFill>
          <a:schemeClr val="dk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/>
          <p:nvPr>
            <p:ph idx="2" type="pic"/>
          </p:nvPr>
        </p:nvSpPr>
        <p:spPr>
          <a:xfrm>
            <a:off x="213750" y="586950"/>
            <a:ext cx="8701800" cy="2327100"/>
          </a:xfrm>
          <a:prstGeom prst="roundRect">
            <a:avLst>
              <a:gd fmla="val 3913" name="adj"/>
            </a:avLst>
          </a:prstGeom>
          <a:noFill/>
          <a:ln>
            <a:noFill/>
          </a:ln>
        </p:spPr>
      </p:sp>
      <p:sp>
        <p:nvSpPr>
          <p:cNvPr id="126" name="Google Shape;126;p1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27" name="Google Shape;127;p1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3"/>
          <p:cNvSpPr txBox="1"/>
          <p:nvPr>
            <p:ph idx="1" type="body"/>
          </p:nvPr>
        </p:nvSpPr>
        <p:spPr>
          <a:xfrm>
            <a:off x="5362800" y="30712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9" name="Google Shape;129;p1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Strategy" type="blank">
  <p:cSld name="BLANK"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/>
          <p:nvPr>
            <p:ph idx="2" type="pic"/>
          </p:nvPr>
        </p:nvSpPr>
        <p:spPr>
          <a:xfrm>
            <a:off x="6445900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sp>
        <p:nvSpPr>
          <p:cNvPr id="133" name="Google Shape;133;p14"/>
          <p:cNvSpPr/>
          <p:nvPr>
            <p:ph idx="3" type="pic"/>
          </p:nvPr>
        </p:nvSpPr>
        <p:spPr>
          <a:xfrm>
            <a:off x="4210025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cxnSp>
        <p:nvCxnSpPr>
          <p:cNvPr id="134" name="Google Shape;134;p1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4"/>
          <p:cNvSpPr txBox="1"/>
          <p:nvPr>
            <p:ph type="title"/>
          </p:nvPr>
        </p:nvSpPr>
        <p:spPr>
          <a:xfrm>
            <a:off x="450850" y="596800"/>
            <a:ext cx="40830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14"/>
          <p:cNvSpPr txBox="1"/>
          <p:nvPr>
            <p:ph idx="1" type="subTitle"/>
          </p:nvPr>
        </p:nvSpPr>
        <p:spPr>
          <a:xfrm>
            <a:off x="4210025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14"/>
          <p:cNvSpPr txBox="1"/>
          <p:nvPr>
            <p:ph idx="4" type="body"/>
          </p:nvPr>
        </p:nvSpPr>
        <p:spPr>
          <a:xfrm>
            <a:off x="4210025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5" type="subTitle"/>
          </p:nvPr>
        </p:nvSpPr>
        <p:spPr>
          <a:xfrm>
            <a:off x="6458950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6" type="body"/>
          </p:nvPr>
        </p:nvSpPr>
        <p:spPr>
          <a:xfrm>
            <a:off x="6458950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0" name="Google Shape;140;p14"/>
          <p:cNvSpPr txBox="1"/>
          <p:nvPr>
            <p:ph idx="7" type="body"/>
          </p:nvPr>
        </p:nvSpPr>
        <p:spPr>
          <a:xfrm>
            <a:off x="450850" y="2399275"/>
            <a:ext cx="30480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1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TITLE_1"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1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15"/>
          <p:cNvSpPr txBox="1"/>
          <p:nvPr>
            <p:ph type="title"/>
          </p:nvPr>
        </p:nvSpPr>
        <p:spPr>
          <a:xfrm>
            <a:off x="452575" y="596800"/>
            <a:ext cx="44181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47" name="Google Shape;147;p15"/>
          <p:cNvSpPr txBox="1"/>
          <p:nvPr>
            <p:ph idx="1" type="subTitle"/>
          </p:nvPr>
        </p:nvSpPr>
        <p:spPr>
          <a:xfrm>
            <a:off x="46782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48" name="Google Shape;148;p15"/>
          <p:cNvSpPr txBox="1"/>
          <p:nvPr>
            <p:ph idx="2" type="body"/>
          </p:nvPr>
        </p:nvSpPr>
        <p:spPr>
          <a:xfrm>
            <a:off x="39162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49" name="Google Shape;149;p15"/>
          <p:cNvSpPr txBox="1"/>
          <p:nvPr>
            <p:ph idx="3" type="subTitle"/>
          </p:nvPr>
        </p:nvSpPr>
        <p:spPr>
          <a:xfrm>
            <a:off x="3052450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0" name="Google Shape;150;p15"/>
          <p:cNvSpPr txBox="1"/>
          <p:nvPr>
            <p:ph idx="4" type="body"/>
          </p:nvPr>
        </p:nvSpPr>
        <p:spPr>
          <a:xfrm>
            <a:off x="2976250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idx="5" type="subTitle"/>
          </p:nvPr>
        </p:nvSpPr>
        <p:spPr>
          <a:xfrm>
            <a:off x="563707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2" name="Google Shape;152;p15"/>
          <p:cNvSpPr txBox="1"/>
          <p:nvPr>
            <p:ph idx="6" type="body"/>
          </p:nvPr>
        </p:nvSpPr>
        <p:spPr>
          <a:xfrm>
            <a:off x="556087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7" type="subTitle"/>
          </p:nvPr>
        </p:nvSpPr>
        <p:spPr>
          <a:xfrm>
            <a:off x="46782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4" name="Google Shape;154;p15"/>
          <p:cNvSpPr txBox="1"/>
          <p:nvPr>
            <p:ph idx="8" type="body"/>
          </p:nvPr>
        </p:nvSpPr>
        <p:spPr>
          <a:xfrm>
            <a:off x="39162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5" name="Google Shape;155;p15"/>
          <p:cNvSpPr txBox="1"/>
          <p:nvPr>
            <p:ph idx="9" type="subTitle"/>
          </p:nvPr>
        </p:nvSpPr>
        <p:spPr>
          <a:xfrm>
            <a:off x="3052450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6" name="Google Shape;156;p15"/>
          <p:cNvSpPr txBox="1"/>
          <p:nvPr>
            <p:ph idx="13" type="body"/>
          </p:nvPr>
        </p:nvSpPr>
        <p:spPr>
          <a:xfrm>
            <a:off x="2976250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7" name="Google Shape;157;p15"/>
          <p:cNvSpPr txBox="1"/>
          <p:nvPr>
            <p:ph idx="14" type="subTitle"/>
          </p:nvPr>
        </p:nvSpPr>
        <p:spPr>
          <a:xfrm>
            <a:off x="563707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8" name="Google Shape;158;p15"/>
          <p:cNvSpPr txBox="1"/>
          <p:nvPr>
            <p:ph idx="15" type="body"/>
          </p:nvPr>
        </p:nvSpPr>
        <p:spPr>
          <a:xfrm>
            <a:off x="556087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9" name="Google Shape;159;p1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0" name="Google Shape;160;p1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/ Benefits">
  <p:cSld name="CUSTOM"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4" name="Google Shape;164;p1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16"/>
          <p:cNvSpPr txBox="1"/>
          <p:nvPr>
            <p:ph type="title"/>
          </p:nvPr>
        </p:nvSpPr>
        <p:spPr>
          <a:xfrm>
            <a:off x="452575" y="633600"/>
            <a:ext cx="39546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9pPr>
          </a:lstStyle>
          <a:p/>
        </p:txBody>
      </p:sp>
      <p:sp>
        <p:nvSpPr>
          <p:cNvPr id="166" name="Google Shape;166;p16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67" name="Google Shape;167;p1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8" name="Google Shape;168;p16"/>
          <p:cNvSpPr txBox="1"/>
          <p:nvPr>
            <p:ph idx="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">
    <p:bg>
      <p:bgPr>
        <a:solidFill>
          <a:schemeClr val="dk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/>
          <p:nvPr>
            <p:ph idx="2" type="pic"/>
          </p:nvPr>
        </p:nvSpPr>
        <p:spPr>
          <a:xfrm>
            <a:off x="2118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  <p:sp>
        <p:nvSpPr>
          <p:cNvPr id="172" name="Google Shape;172;p17"/>
          <p:cNvSpPr/>
          <p:nvPr>
            <p:ph idx="3" type="pic"/>
          </p:nvPr>
        </p:nvSpPr>
        <p:spPr>
          <a:xfrm>
            <a:off x="46397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Competition">
  <p:cSld name="CUSTOM_2"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/>
          <p:nvPr>
            <p:ph idx="2" type="pic"/>
          </p:nvPr>
        </p:nvSpPr>
        <p:spPr>
          <a:xfrm>
            <a:off x="40147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5" name="Google Shape;175;p18"/>
          <p:cNvSpPr/>
          <p:nvPr>
            <p:ph idx="3" type="pic"/>
          </p:nvPr>
        </p:nvSpPr>
        <p:spPr>
          <a:xfrm>
            <a:off x="568857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6" name="Google Shape;176;p18"/>
          <p:cNvSpPr/>
          <p:nvPr>
            <p:ph idx="4" type="pic"/>
          </p:nvPr>
        </p:nvSpPr>
        <p:spPr>
          <a:xfrm>
            <a:off x="73624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7" name="Google Shape;177;p18"/>
          <p:cNvSpPr/>
          <p:nvPr>
            <p:ph idx="5" type="pic"/>
          </p:nvPr>
        </p:nvSpPr>
        <p:spPr>
          <a:xfrm>
            <a:off x="40147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8" name="Google Shape;178;p18"/>
          <p:cNvSpPr/>
          <p:nvPr>
            <p:ph idx="6" type="pic"/>
          </p:nvPr>
        </p:nvSpPr>
        <p:spPr>
          <a:xfrm>
            <a:off x="568857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9" name="Google Shape;179;p18"/>
          <p:cNvSpPr/>
          <p:nvPr>
            <p:ph idx="7" type="pic"/>
          </p:nvPr>
        </p:nvSpPr>
        <p:spPr>
          <a:xfrm>
            <a:off x="73624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cxnSp>
        <p:nvCxnSpPr>
          <p:cNvPr id="180" name="Google Shape;180;p1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18"/>
          <p:cNvSpPr txBox="1"/>
          <p:nvPr>
            <p:ph type="title"/>
          </p:nvPr>
        </p:nvSpPr>
        <p:spPr>
          <a:xfrm>
            <a:off x="452575" y="596800"/>
            <a:ext cx="32625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82" name="Google Shape;182;p18"/>
          <p:cNvSpPr txBox="1"/>
          <p:nvPr>
            <p:ph idx="1" type="subTitle"/>
          </p:nvPr>
        </p:nvSpPr>
        <p:spPr>
          <a:xfrm>
            <a:off x="452575" y="1956400"/>
            <a:ext cx="26160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3" name="Google Shape;183;p18"/>
          <p:cNvSpPr txBox="1"/>
          <p:nvPr>
            <p:ph idx="8" type="body"/>
          </p:nvPr>
        </p:nvSpPr>
        <p:spPr>
          <a:xfrm>
            <a:off x="467825" y="2583700"/>
            <a:ext cx="32472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84" name="Google Shape;184;p18"/>
          <p:cNvSpPr txBox="1"/>
          <p:nvPr>
            <p:ph idx="9" type="subTitle"/>
          </p:nvPr>
        </p:nvSpPr>
        <p:spPr>
          <a:xfrm>
            <a:off x="40147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5" name="Google Shape;185;p18"/>
          <p:cNvSpPr txBox="1"/>
          <p:nvPr>
            <p:ph idx="13" type="subTitle"/>
          </p:nvPr>
        </p:nvSpPr>
        <p:spPr>
          <a:xfrm>
            <a:off x="568857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6" name="Google Shape;186;p18"/>
          <p:cNvSpPr txBox="1"/>
          <p:nvPr>
            <p:ph idx="14" type="subTitle"/>
          </p:nvPr>
        </p:nvSpPr>
        <p:spPr>
          <a:xfrm>
            <a:off x="73624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7" name="Google Shape;187;p18"/>
          <p:cNvSpPr txBox="1"/>
          <p:nvPr>
            <p:ph idx="15" type="subTitle"/>
          </p:nvPr>
        </p:nvSpPr>
        <p:spPr>
          <a:xfrm>
            <a:off x="40147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8" name="Google Shape;188;p18"/>
          <p:cNvSpPr txBox="1"/>
          <p:nvPr>
            <p:ph idx="16" type="subTitle"/>
          </p:nvPr>
        </p:nvSpPr>
        <p:spPr>
          <a:xfrm>
            <a:off x="568857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9" name="Google Shape;189;p18"/>
          <p:cNvSpPr txBox="1"/>
          <p:nvPr>
            <p:ph idx="17" type="subTitle"/>
          </p:nvPr>
        </p:nvSpPr>
        <p:spPr>
          <a:xfrm>
            <a:off x="73624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0" name="Google Shape;190;p1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1" name="Google Shape;191;p18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">
  <p:cSld name="CUSTOM_1_1">
    <p:bg>
      <p:bgPr>
        <a:solidFill>
          <a:schemeClr val="dk2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/>
          <p:nvPr>
            <p:ph idx="2" type="pic"/>
          </p:nvPr>
        </p:nvSpPr>
        <p:spPr>
          <a:xfrm>
            <a:off x="2286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5" name="Google Shape;195;p19"/>
          <p:cNvSpPr/>
          <p:nvPr>
            <p:ph idx="3" type="pic"/>
          </p:nvPr>
        </p:nvSpPr>
        <p:spPr>
          <a:xfrm>
            <a:off x="39319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6" name="Google Shape;196;p19"/>
          <p:cNvSpPr/>
          <p:nvPr>
            <p:ph idx="4" type="pic"/>
          </p:nvPr>
        </p:nvSpPr>
        <p:spPr>
          <a:xfrm>
            <a:off x="7635600" y="59262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7" name="Google Shape;197;p19"/>
          <p:cNvSpPr/>
          <p:nvPr>
            <p:ph idx="5" type="pic"/>
          </p:nvPr>
        </p:nvSpPr>
        <p:spPr>
          <a:xfrm>
            <a:off x="25753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8" name="Google Shape;198;p19"/>
          <p:cNvSpPr/>
          <p:nvPr>
            <p:ph idx="6" type="pic"/>
          </p:nvPr>
        </p:nvSpPr>
        <p:spPr>
          <a:xfrm>
            <a:off x="62788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9" name="Google Shape;199;p19"/>
          <p:cNvSpPr/>
          <p:nvPr>
            <p:ph idx="7" type="pic"/>
          </p:nvPr>
        </p:nvSpPr>
        <p:spPr>
          <a:xfrm>
            <a:off x="2286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0" name="Google Shape;200;p19"/>
          <p:cNvSpPr/>
          <p:nvPr>
            <p:ph idx="8" type="pic"/>
          </p:nvPr>
        </p:nvSpPr>
        <p:spPr>
          <a:xfrm>
            <a:off x="1545425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1" name="Google Shape;201;p19"/>
          <p:cNvSpPr/>
          <p:nvPr>
            <p:ph idx="9" type="pic"/>
          </p:nvPr>
        </p:nvSpPr>
        <p:spPr>
          <a:xfrm>
            <a:off x="3932063" y="1963950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2" name="Google Shape;202;p19"/>
          <p:cNvSpPr/>
          <p:nvPr>
            <p:ph idx="13" type="pic"/>
          </p:nvPr>
        </p:nvSpPr>
        <p:spPr>
          <a:xfrm>
            <a:off x="5248888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3" name="Google Shape;203;p19"/>
          <p:cNvSpPr/>
          <p:nvPr>
            <p:ph idx="14" type="pic"/>
          </p:nvPr>
        </p:nvSpPr>
        <p:spPr>
          <a:xfrm>
            <a:off x="75557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4" name="Google Shape;204;p19"/>
          <p:cNvSpPr/>
          <p:nvPr>
            <p:ph idx="15" type="pic"/>
          </p:nvPr>
        </p:nvSpPr>
        <p:spPr>
          <a:xfrm>
            <a:off x="2286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5" name="Google Shape;205;p19"/>
          <p:cNvSpPr/>
          <p:nvPr>
            <p:ph idx="16" type="pic"/>
          </p:nvPr>
        </p:nvSpPr>
        <p:spPr>
          <a:xfrm>
            <a:off x="39319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6" name="Google Shape;206;p19"/>
          <p:cNvSpPr/>
          <p:nvPr>
            <p:ph idx="17" type="pic"/>
          </p:nvPr>
        </p:nvSpPr>
        <p:spPr>
          <a:xfrm>
            <a:off x="7635600" y="333527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7" name="Google Shape;207;p19"/>
          <p:cNvSpPr/>
          <p:nvPr>
            <p:ph idx="18" type="pic"/>
          </p:nvPr>
        </p:nvSpPr>
        <p:spPr>
          <a:xfrm>
            <a:off x="25753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8" name="Google Shape;208;p19"/>
          <p:cNvSpPr/>
          <p:nvPr>
            <p:ph idx="19" type="pic"/>
          </p:nvPr>
        </p:nvSpPr>
        <p:spPr>
          <a:xfrm>
            <a:off x="62788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9" name="Google Shape;209;p19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210" name="Google Shape;210;p1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1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5" name="Google Shape;215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6" name="Google Shape;2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ivider Slide">
  <p:cSld name="CUSTOM_3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21" name="Google Shape;21;p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Google Shape;22;p3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23" name="Google Shape;23;p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3" name="Google Shape;2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6" name="Google Shape;226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7" name="Google Shape;227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8" name="Google Shape;2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1" name="Google Shape;23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5" name="Google Shape;23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2" name="Google Shape;242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44" name="Google Shape;24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247" name="Google Shape;24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1" name="Google Shape;25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">
  <p:cSld name="BLANK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sion / Mission" type="secHead">
  <p:cSld name="SECTION_HEADER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>
            <p:ph idx="2" type="pic"/>
          </p:nvPr>
        </p:nvSpPr>
        <p:spPr>
          <a:xfrm>
            <a:off x="5039775" y="203250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cxnSp>
        <p:nvCxnSpPr>
          <p:cNvPr id="28" name="Google Shape;28;p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2575" y="1853525"/>
            <a:ext cx="2965500" cy="24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30" name="Google Shape;30;p4"/>
          <p:cNvSpPr/>
          <p:nvPr>
            <p:ph idx="3" type="pic"/>
          </p:nvPr>
        </p:nvSpPr>
        <p:spPr>
          <a:xfrm>
            <a:off x="5039775" y="2624675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32" name="Google Shape;32;p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56" name="Google Shape;25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1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8" name="Google Shape;258;p31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9" name="Google Shape;259;p31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0" name="Google Shape;260;p31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1" name="Google Shape;261;p31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2" name="Google Shape;262;p31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6" name="Google Shape;266;p32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33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1" name="Google Shape;271;p33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2" name="Google Shape;272;p33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4" name="Google Shape;274;p33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34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8" name="Google Shape;278;p34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9" name="Google Shape;279;p34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0" name="Google Shape;280;p3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1" name="Google Shape;281;p34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2" name="Google Shape;282;p34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3" name="Google Shape;283;p34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35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7" name="Google Shape;287;p35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8" name="Google Shape;288;p35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9" name="Google Shape;289;p35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0" name="Google Shape;290;p35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1" name="Google Shape;291;p35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2" name="Google Shape;292;p35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3" name="Google Shape;293;p35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4" name="Google Shape;294;p35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97" name="Google Shape;29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36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1" name="Google Shape;301;p37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37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37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4" name="Google Shape;30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06" name="Google Shape;306;p37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07" name="Google Shape;307;p37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0" name="Google Shape;310;p38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38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38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3" name="Google Shape;313;p38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4" name="Google Shape;314;p38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5" name="Google Shape;31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17" name="Google Shape;317;p38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8" name="Google Shape;318;p38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9" name="Google Shape;319;p38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Google Shape;32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40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40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40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40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40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40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1" name="Google Shape;331;p40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32" name="Google Shape;332;p40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40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40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" type="tx">
  <p:cSld name="TITLE_AND_BODY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Google Shape;37;p5"/>
          <p:cNvSpPr txBox="1"/>
          <p:nvPr>
            <p:ph type="title"/>
          </p:nvPr>
        </p:nvSpPr>
        <p:spPr>
          <a:xfrm>
            <a:off x="420875" y="1552350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2" type="title"/>
          </p:nvPr>
        </p:nvSpPr>
        <p:spPr>
          <a:xfrm>
            <a:off x="472350" y="3144800"/>
            <a:ext cx="29655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9" name="Google Shape;39;p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_1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1" name="Google Shape;341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4" name="Google Shape;344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5" name="Google Shape;34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8" name="Google Shape;348;p4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9" name="Google Shape;349;p4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0" name="Google Shape;35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3" name="Google Shape;353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6" name="Google Shape;356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7" name="Google Shape;35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0" name="Google Shape;360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1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4" name="Google Shape;364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5" name="Google Shape;365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6" name="Google Shape;366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_1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369" name="Google Shape;369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_3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2" name="Google Shape;372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3" name="Google Shape;373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">
  <p:cSld name="BLANK_1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Model" type="twoColTx">
  <p:cSld name="TITLE_AND_TWO_COLUMNS">
    <p:bg>
      <p:bgPr>
        <a:solidFill>
          <a:schemeClr val="dk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Google Shape;45;p6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5605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1131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" name="Google Shape;48;p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" name="Google Shape;49;p6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2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8" name="Google Shape;378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9" name="Google Shape;379;p52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0" name="Google Shape;380;p52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1" name="Google Shape;381;p52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2" name="Google Shape;382;p52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3" name="Google Shape;383;p52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4" name="Google Shape;384;p52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7" name="Google Shape;387;p53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88" name="Google Shape;388;p53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389" name="Google Shape;389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" name="Google Shape;392;p5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93" name="Google Shape;393;p54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94" name="Google Shape;394;p54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5" name="Google Shape;395;p54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6" name="Google Shape;396;p54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9" name="Google Shape;399;p55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00" name="Google Shape;400;p55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1" name="Google Shape;401;p55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2" name="Google Shape;402;p5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3" name="Google Shape;403;p55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4" name="Google Shape;404;p55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5" name="Google Shape;405;p55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8" name="Google Shape;408;p56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09" name="Google Shape;409;p56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0" name="Google Shape;410;p56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1" name="Google Shape;411;p56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2" name="Google Shape;412;p56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13" name="Google Shape;413;p56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4" name="Google Shape;414;p56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5" name="Google Shape;415;p56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6" name="Google Shape;416;p56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9" name="Google Shape;419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0" name="Google Shape;420;p57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8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3" name="Google Shape;423;p58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24" name="Google Shape;424;p58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25" name="Google Shape;425;p58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6" name="Google Shape;426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8" name="Google Shape;428;p58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9" name="Google Shape;429;p58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9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2" name="Google Shape;432;p59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33" name="Google Shape;433;p59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34" name="Google Shape;434;p59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5" name="Google Shape;435;p59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36" name="Google Shape;436;p59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7" name="Google Shape;437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8" name="Google Shape;438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9" name="Google Shape;439;p59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40" name="Google Shape;440;p59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41" name="Google Shape;441;p59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0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444" name="Google Shape;444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7" name="Google Shape;447;p61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48" name="Google Shape;448;p61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49" name="Google Shape;449;p61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0" name="Google Shape;450;p61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1" name="Google Shape;451;p61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2" name="Google Shape;452;p61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3" name="Google Shape;453;p61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54" name="Google Shape;454;p61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5" name="Google Shape;455;p61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6" name="Google Shape;456;p61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Timeline" type="titleOnly">
  <p:cSld name="TITLE_ONLY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3" name="Google Shape;53;p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Google Shape;54;p7"/>
          <p:cNvSpPr txBox="1"/>
          <p:nvPr>
            <p:ph type="title"/>
          </p:nvPr>
        </p:nvSpPr>
        <p:spPr>
          <a:xfrm>
            <a:off x="452575" y="596800"/>
            <a:ext cx="68688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589475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26018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7" name="Google Shape;57;p7"/>
          <p:cNvSpPr txBox="1"/>
          <p:nvPr>
            <p:ph idx="3" type="body"/>
          </p:nvPr>
        </p:nvSpPr>
        <p:spPr>
          <a:xfrm>
            <a:off x="46014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8" name="Google Shape;58;p7"/>
          <p:cNvSpPr txBox="1"/>
          <p:nvPr>
            <p:ph idx="4" type="body"/>
          </p:nvPr>
        </p:nvSpPr>
        <p:spPr>
          <a:xfrm>
            <a:off x="660280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9" name="Google Shape;59;p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" name="Google Shape;60;p7"/>
          <p:cNvSpPr txBox="1"/>
          <p:nvPr>
            <p:ph idx="5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2"/>
        </a:solid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62"/>
          <p:cNvGrpSpPr/>
          <p:nvPr/>
        </p:nvGrpSpPr>
        <p:grpSpPr>
          <a:xfrm>
            <a:off x="81" y="-57"/>
            <a:ext cx="9144360" cy="5143800"/>
            <a:chOff x="81" y="-57"/>
            <a:chExt cx="9144360" cy="5143800"/>
          </a:xfrm>
        </p:grpSpPr>
        <p:sp>
          <p:nvSpPr>
            <p:cNvPr id="459" name="Google Shape;459;p62"/>
            <p:cNvSpPr/>
            <p:nvPr/>
          </p:nvSpPr>
          <p:spPr>
            <a:xfrm rot="-5400000">
              <a:off x="-735519" y="735543"/>
              <a:ext cx="5143800" cy="367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460" name="Google Shape;460;p62"/>
            <p:cNvSpPr/>
            <p:nvPr/>
          </p:nvSpPr>
          <p:spPr>
            <a:xfrm rot="-5400000">
              <a:off x="2000361" y="735543"/>
              <a:ext cx="5143800" cy="367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461" name="Google Shape;461;p62"/>
            <p:cNvSpPr/>
            <p:nvPr/>
          </p:nvSpPr>
          <p:spPr>
            <a:xfrm rot="-5400000">
              <a:off x="4736241" y="735543"/>
              <a:ext cx="5143800" cy="367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</p:grpSp>
      <p:sp>
        <p:nvSpPr>
          <p:cNvPr id="462" name="Google Shape;462;p62"/>
          <p:cNvSpPr txBox="1"/>
          <p:nvPr>
            <p:ph type="ctrTitle"/>
          </p:nvPr>
        </p:nvSpPr>
        <p:spPr>
          <a:xfrm>
            <a:off x="429300" y="1681700"/>
            <a:ext cx="8285400" cy="13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Font typeface="Figtree ExtraBold"/>
              <a:buNone/>
              <a:defRPr b="0" sz="4500">
                <a:latin typeface="Figtree ExtraBold"/>
                <a:ea typeface="Figtree ExtraBold"/>
                <a:cs typeface="Figtree ExtraBold"/>
                <a:sym typeface="Figtree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Font typeface="Figtree ExtraBold"/>
              <a:buNone/>
              <a:defRPr b="0" sz="4500">
                <a:latin typeface="Figtree ExtraBold"/>
                <a:ea typeface="Figtree ExtraBold"/>
                <a:cs typeface="Figtree ExtraBold"/>
                <a:sym typeface="Figtree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Font typeface="Figtree ExtraBold"/>
              <a:buNone/>
              <a:defRPr b="0" sz="4500">
                <a:latin typeface="Figtree ExtraBold"/>
                <a:ea typeface="Figtree ExtraBold"/>
                <a:cs typeface="Figtree ExtraBold"/>
                <a:sym typeface="Figtree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Font typeface="Figtree ExtraBold"/>
              <a:buNone/>
              <a:defRPr b="0" sz="4500">
                <a:latin typeface="Figtree ExtraBold"/>
                <a:ea typeface="Figtree ExtraBold"/>
                <a:cs typeface="Figtree ExtraBold"/>
                <a:sym typeface="Figtree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Font typeface="Figtree ExtraBold"/>
              <a:buNone/>
              <a:defRPr b="0" sz="4500">
                <a:latin typeface="Figtree ExtraBold"/>
                <a:ea typeface="Figtree ExtraBold"/>
                <a:cs typeface="Figtree ExtraBold"/>
                <a:sym typeface="Figtree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Font typeface="Figtree ExtraBold"/>
              <a:buNone/>
              <a:defRPr b="0" sz="4500">
                <a:latin typeface="Figtree ExtraBold"/>
                <a:ea typeface="Figtree ExtraBold"/>
                <a:cs typeface="Figtree ExtraBold"/>
                <a:sym typeface="Figtree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Font typeface="Figtree ExtraBold"/>
              <a:buNone/>
              <a:defRPr b="0" sz="4500">
                <a:latin typeface="Figtree ExtraBold"/>
                <a:ea typeface="Figtree ExtraBold"/>
                <a:cs typeface="Figtree ExtraBold"/>
                <a:sym typeface="Figtree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Font typeface="Figtree ExtraBold"/>
              <a:buNone/>
              <a:defRPr b="0" sz="4500">
                <a:latin typeface="Figtree ExtraBold"/>
                <a:ea typeface="Figtree ExtraBold"/>
                <a:cs typeface="Figtree ExtraBold"/>
                <a:sym typeface="Figtree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Font typeface="Figtree ExtraBold"/>
              <a:buNone/>
              <a:defRPr b="0" sz="4500">
                <a:latin typeface="Figtree ExtraBold"/>
                <a:ea typeface="Figtree ExtraBold"/>
                <a:cs typeface="Figtree ExtraBold"/>
                <a:sym typeface="Figtree ExtraBold"/>
              </a:defRPr>
            </a:lvl9pPr>
          </a:lstStyle>
          <a:p/>
        </p:txBody>
      </p:sp>
      <p:sp>
        <p:nvSpPr>
          <p:cNvPr id="463" name="Google Shape;463;p62"/>
          <p:cNvSpPr txBox="1"/>
          <p:nvPr>
            <p:ph idx="1" type="subTitle"/>
          </p:nvPr>
        </p:nvSpPr>
        <p:spPr>
          <a:xfrm>
            <a:off x="429300" y="3116325"/>
            <a:ext cx="82854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None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None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None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None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None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None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None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None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None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and body" type="secHead">
  <p:cSld name="SECTION_HEADER">
    <p:bg>
      <p:bgPr>
        <a:solidFill>
          <a:schemeClr val="lt2"/>
        </a:solid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63"/>
          <p:cNvGrpSpPr/>
          <p:nvPr/>
        </p:nvGrpSpPr>
        <p:grpSpPr>
          <a:xfrm>
            <a:off x="1500" y="656450"/>
            <a:ext cx="9144473" cy="4268250"/>
            <a:chOff x="1500" y="656450"/>
            <a:chExt cx="9144473" cy="4268250"/>
          </a:xfrm>
        </p:grpSpPr>
        <p:sp>
          <p:nvSpPr>
            <p:cNvPr id="466" name="Google Shape;466;p63"/>
            <p:cNvSpPr/>
            <p:nvPr/>
          </p:nvSpPr>
          <p:spPr>
            <a:xfrm rot="-5400000">
              <a:off x="3342986" y="195800"/>
              <a:ext cx="2461500" cy="338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467" name="Google Shape;467;p63"/>
            <p:cNvSpPr/>
            <p:nvPr/>
          </p:nvSpPr>
          <p:spPr>
            <a:xfrm rot="-5400000">
              <a:off x="462150" y="195800"/>
              <a:ext cx="2461500" cy="338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468" name="Google Shape;468;p63"/>
            <p:cNvSpPr/>
            <p:nvPr/>
          </p:nvSpPr>
          <p:spPr>
            <a:xfrm>
              <a:off x="2401856" y="1764425"/>
              <a:ext cx="1463100" cy="2052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469" name="Google Shape;469;p63"/>
            <p:cNvSpPr/>
            <p:nvPr/>
          </p:nvSpPr>
          <p:spPr>
            <a:xfrm rot="-5400000">
              <a:off x="6223823" y="195800"/>
              <a:ext cx="2461500" cy="338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470" name="Google Shape;470;p63"/>
            <p:cNvSpPr/>
            <p:nvPr/>
          </p:nvSpPr>
          <p:spPr>
            <a:xfrm rot="-5400000">
              <a:off x="3342986" y="2002550"/>
              <a:ext cx="2461500" cy="338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471" name="Google Shape;471;p63"/>
            <p:cNvSpPr/>
            <p:nvPr/>
          </p:nvSpPr>
          <p:spPr>
            <a:xfrm rot="-5400000">
              <a:off x="462150" y="2002550"/>
              <a:ext cx="2461500" cy="338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472" name="Google Shape;472;p63"/>
            <p:cNvSpPr/>
            <p:nvPr/>
          </p:nvSpPr>
          <p:spPr>
            <a:xfrm rot="-5400000">
              <a:off x="6223823" y="2002550"/>
              <a:ext cx="2461500" cy="338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473" name="Google Shape;473;p63"/>
            <p:cNvSpPr/>
            <p:nvPr/>
          </p:nvSpPr>
          <p:spPr>
            <a:xfrm>
              <a:off x="5282615" y="1764425"/>
              <a:ext cx="1463100" cy="2052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</p:grpSp>
      <p:sp>
        <p:nvSpPr>
          <p:cNvPr id="474" name="Google Shape;474;p63"/>
          <p:cNvSpPr txBox="1"/>
          <p:nvPr>
            <p:ph idx="1" type="body"/>
          </p:nvPr>
        </p:nvSpPr>
        <p:spPr>
          <a:xfrm>
            <a:off x="932400" y="2949400"/>
            <a:ext cx="72792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■"/>
              <a:defRPr/>
            </a:lvl9pPr>
          </a:lstStyle>
          <a:p/>
        </p:txBody>
      </p:sp>
      <p:sp>
        <p:nvSpPr>
          <p:cNvPr id="475" name="Google Shape;475;p63"/>
          <p:cNvSpPr txBox="1"/>
          <p:nvPr>
            <p:ph type="title"/>
          </p:nvPr>
        </p:nvSpPr>
        <p:spPr>
          <a:xfrm>
            <a:off x="932400" y="1881350"/>
            <a:ext cx="72792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9pPr>
          </a:lstStyle>
          <a:p/>
        </p:txBody>
      </p:sp>
      <p:sp>
        <p:nvSpPr>
          <p:cNvPr id="476" name="Google Shape;476;p63"/>
          <p:cNvSpPr/>
          <p:nvPr/>
        </p:nvSpPr>
        <p:spPr>
          <a:xfrm>
            <a:off x="110838" y="113400"/>
            <a:ext cx="7947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477" name="Google Shape;477;p63"/>
          <p:cNvSpPr txBox="1"/>
          <p:nvPr>
            <p:ph idx="12" type="sldNum"/>
          </p:nvPr>
        </p:nvSpPr>
        <p:spPr>
          <a:xfrm>
            <a:off x="143700" y="102475"/>
            <a:ext cx="5487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78" name="Google Shape;478;p63"/>
          <p:cNvCxnSpPr/>
          <p:nvPr/>
        </p:nvCxnSpPr>
        <p:spPr>
          <a:xfrm>
            <a:off x="111000" y="443900"/>
            <a:ext cx="892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9" name="Google Shape;479;p63"/>
          <p:cNvSpPr/>
          <p:nvPr/>
        </p:nvSpPr>
        <p:spPr>
          <a:xfrm>
            <a:off x="74437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480" name="Google Shape;480;p63"/>
          <p:cNvSpPr/>
          <p:nvPr/>
        </p:nvSpPr>
        <p:spPr>
          <a:xfrm>
            <a:off x="57764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481" name="Google Shape;481;p63"/>
          <p:cNvSpPr txBox="1"/>
          <p:nvPr>
            <p:ph idx="2" type="subTitle"/>
          </p:nvPr>
        </p:nvSpPr>
        <p:spPr>
          <a:xfrm>
            <a:off x="5809350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482" name="Google Shape;482;p63"/>
          <p:cNvSpPr txBox="1"/>
          <p:nvPr>
            <p:ph idx="3" type="subTitle"/>
          </p:nvPr>
        </p:nvSpPr>
        <p:spPr>
          <a:xfrm>
            <a:off x="7476775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SECTION_HEADER_1">
    <p:bg>
      <p:bgPr>
        <a:solidFill>
          <a:schemeClr val="lt2"/>
        </a:solidFill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4"/>
          <p:cNvSpPr txBox="1"/>
          <p:nvPr>
            <p:ph idx="1" type="body"/>
          </p:nvPr>
        </p:nvSpPr>
        <p:spPr>
          <a:xfrm>
            <a:off x="932400" y="2949400"/>
            <a:ext cx="72792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■"/>
              <a:defRPr/>
            </a:lvl9pPr>
          </a:lstStyle>
          <a:p/>
        </p:txBody>
      </p:sp>
      <p:sp>
        <p:nvSpPr>
          <p:cNvPr id="485" name="Google Shape;485;p64"/>
          <p:cNvSpPr txBox="1"/>
          <p:nvPr>
            <p:ph type="title"/>
          </p:nvPr>
        </p:nvSpPr>
        <p:spPr>
          <a:xfrm>
            <a:off x="932400" y="1881350"/>
            <a:ext cx="72792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9pPr>
          </a:lstStyle>
          <a:p/>
        </p:txBody>
      </p:sp>
      <p:sp>
        <p:nvSpPr>
          <p:cNvPr id="486" name="Google Shape;486;p64"/>
          <p:cNvSpPr/>
          <p:nvPr/>
        </p:nvSpPr>
        <p:spPr>
          <a:xfrm>
            <a:off x="110838" y="113400"/>
            <a:ext cx="7947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487" name="Google Shape;487;p64"/>
          <p:cNvSpPr txBox="1"/>
          <p:nvPr>
            <p:ph idx="12" type="sldNum"/>
          </p:nvPr>
        </p:nvSpPr>
        <p:spPr>
          <a:xfrm>
            <a:off x="143700" y="102475"/>
            <a:ext cx="5487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88" name="Google Shape;488;p64"/>
          <p:cNvCxnSpPr/>
          <p:nvPr/>
        </p:nvCxnSpPr>
        <p:spPr>
          <a:xfrm>
            <a:off x="111000" y="443900"/>
            <a:ext cx="892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9" name="Google Shape;489;p64"/>
          <p:cNvSpPr/>
          <p:nvPr/>
        </p:nvSpPr>
        <p:spPr>
          <a:xfrm>
            <a:off x="74437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490" name="Google Shape;490;p64"/>
          <p:cNvSpPr/>
          <p:nvPr/>
        </p:nvSpPr>
        <p:spPr>
          <a:xfrm>
            <a:off x="57764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491" name="Google Shape;491;p64"/>
          <p:cNvSpPr txBox="1"/>
          <p:nvPr>
            <p:ph idx="2" type="subTitle"/>
          </p:nvPr>
        </p:nvSpPr>
        <p:spPr>
          <a:xfrm>
            <a:off x="5809350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492" name="Google Shape;492;p64"/>
          <p:cNvSpPr txBox="1"/>
          <p:nvPr>
            <p:ph idx="3" type="subTitle"/>
          </p:nvPr>
        </p:nvSpPr>
        <p:spPr>
          <a:xfrm>
            <a:off x="7476775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" type="tx">
  <p:cSld name="TITLE_AND_BODY">
    <p:bg>
      <p:bgPr>
        <a:solidFill>
          <a:schemeClr val="accent1"/>
        </a:solidFill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5"/>
          <p:cNvSpPr/>
          <p:nvPr/>
        </p:nvSpPr>
        <p:spPr>
          <a:xfrm>
            <a:off x="0" y="635100"/>
            <a:ext cx="4572000" cy="42894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65"/>
          <p:cNvSpPr/>
          <p:nvPr>
            <p:ph idx="2" type="pic"/>
          </p:nvPr>
        </p:nvSpPr>
        <p:spPr>
          <a:xfrm>
            <a:off x="4572000" y="635100"/>
            <a:ext cx="4572000" cy="42894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496" name="Google Shape;496;p65"/>
          <p:cNvSpPr txBox="1"/>
          <p:nvPr>
            <p:ph type="title"/>
          </p:nvPr>
        </p:nvSpPr>
        <p:spPr>
          <a:xfrm>
            <a:off x="639300" y="1960688"/>
            <a:ext cx="3293400" cy="523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/>
            </a:lvl9pPr>
          </a:lstStyle>
          <a:p/>
        </p:txBody>
      </p:sp>
      <p:sp>
        <p:nvSpPr>
          <p:cNvPr id="497" name="Google Shape;497;p65"/>
          <p:cNvSpPr txBox="1"/>
          <p:nvPr>
            <p:ph idx="1" type="body"/>
          </p:nvPr>
        </p:nvSpPr>
        <p:spPr>
          <a:xfrm>
            <a:off x="639300" y="2675513"/>
            <a:ext cx="3293400" cy="8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■"/>
              <a:defRPr/>
            </a:lvl9pPr>
          </a:lstStyle>
          <a:p/>
        </p:txBody>
      </p:sp>
      <p:sp>
        <p:nvSpPr>
          <p:cNvPr id="498" name="Google Shape;498;p65"/>
          <p:cNvSpPr/>
          <p:nvPr/>
        </p:nvSpPr>
        <p:spPr>
          <a:xfrm>
            <a:off x="110838" y="113400"/>
            <a:ext cx="7947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499" name="Google Shape;499;p65"/>
          <p:cNvSpPr txBox="1"/>
          <p:nvPr>
            <p:ph idx="12" type="sldNum"/>
          </p:nvPr>
        </p:nvSpPr>
        <p:spPr>
          <a:xfrm>
            <a:off x="143700" y="102475"/>
            <a:ext cx="5487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00" name="Google Shape;500;p65"/>
          <p:cNvCxnSpPr/>
          <p:nvPr/>
        </p:nvCxnSpPr>
        <p:spPr>
          <a:xfrm>
            <a:off x="111000" y="443900"/>
            <a:ext cx="892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1" name="Google Shape;501;p65"/>
          <p:cNvSpPr/>
          <p:nvPr/>
        </p:nvSpPr>
        <p:spPr>
          <a:xfrm>
            <a:off x="74437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502" name="Google Shape;502;p65"/>
          <p:cNvSpPr/>
          <p:nvPr/>
        </p:nvSpPr>
        <p:spPr>
          <a:xfrm>
            <a:off x="57764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503" name="Google Shape;503;p65"/>
          <p:cNvSpPr txBox="1"/>
          <p:nvPr>
            <p:ph idx="3" type="subTitle"/>
          </p:nvPr>
        </p:nvSpPr>
        <p:spPr>
          <a:xfrm>
            <a:off x="5809350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504" name="Google Shape;504;p65"/>
          <p:cNvSpPr txBox="1"/>
          <p:nvPr>
            <p:ph idx="4" type="subTitle"/>
          </p:nvPr>
        </p:nvSpPr>
        <p:spPr>
          <a:xfrm>
            <a:off x="7476775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points 1" type="twoColTx">
  <p:cSld name="TITLE_AND_TWO_COLUMNS">
    <p:bg>
      <p:bgPr>
        <a:solidFill>
          <a:schemeClr val="accent2"/>
        </a:solid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6"/>
          <p:cNvSpPr/>
          <p:nvPr/>
        </p:nvSpPr>
        <p:spPr>
          <a:xfrm>
            <a:off x="110838" y="113400"/>
            <a:ext cx="7947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507" name="Google Shape;507;p66"/>
          <p:cNvSpPr txBox="1"/>
          <p:nvPr>
            <p:ph idx="12" type="sldNum"/>
          </p:nvPr>
        </p:nvSpPr>
        <p:spPr>
          <a:xfrm>
            <a:off x="143700" y="102475"/>
            <a:ext cx="5487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08" name="Google Shape;508;p66"/>
          <p:cNvCxnSpPr/>
          <p:nvPr/>
        </p:nvCxnSpPr>
        <p:spPr>
          <a:xfrm>
            <a:off x="111000" y="443900"/>
            <a:ext cx="892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9" name="Google Shape;509;p66"/>
          <p:cNvSpPr txBox="1"/>
          <p:nvPr>
            <p:ph type="title"/>
          </p:nvPr>
        </p:nvSpPr>
        <p:spPr>
          <a:xfrm>
            <a:off x="437250" y="768288"/>
            <a:ext cx="8269500" cy="38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Figtree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Figtree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Figtree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Figtree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Figtree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Figtree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Figtree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Figtree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Figtree"/>
              <a:buNone/>
              <a:defRPr sz="2500"/>
            </a:lvl9pPr>
          </a:lstStyle>
          <a:p/>
        </p:txBody>
      </p:sp>
      <p:grpSp>
        <p:nvGrpSpPr>
          <p:cNvPr id="510" name="Google Shape;510;p66"/>
          <p:cNvGrpSpPr/>
          <p:nvPr/>
        </p:nvGrpSpPr>
        <p:grpSpPr>
          <a:xfrm>
            <a:off x="1275" y="1477575"/>
            <a:ext cx="9142725" cy="3447039"/>
            <a:chOff x="1275" y="1477575"/>
            <a:chExt cx="9142725" cy="3447039"/>
          </a:xfrm>
        </p:grpSpPr>
        <p:sp>
          <p:nvSpPr>
            <p:cNvPr id="511" name="Google Shape;511;p66"/>
            <p:cNvSpPr/>
            <p:nvPr/>
          </p:nvSpPr>
          <p:spPr>
            <a:xfrm rot="5400000">
              <a:off x="644025" y="834825"/>
              <a:ext cx="1762500" cy="30480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512" name="Google Shape;512;p66"/>
            <p:cNvSpPr/>
            <p:nvPr/>
          </p:nvSpPr>
          <p:spPr>
            <a:xfrm rot="5400000">
              <a:off x="3690750" y="834825"/>
              <a:ext cx="1762500" cy="30480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513" name="Google Shape;513;p66"/>
            <p:cNvSpPr/>
            <p:nvPr/>
          </p:nvSpPr>
          <p:spPr>
            <a:xfrm rot="5400000">
              <a:off x="6738750" y="834825"/>
              <a:ext cx="1762500" cy="30480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514" name="Google Shape;514;p66"/>
            <p:cNvSpPr/>
            <p:nvPr/>
          </p:nvSpPr>
          <p:spPr>
            <a:xfrm rot="5400000">
              <a:off x="644025" y="2519364"/>
              <a:ext cx="1762500" cy="30480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515" name="Google Shape;515;p66"/>
            <p:cNvSpPr/>
            <p:nvPr/>
          </p:nvSpPr>
          <p:spPr>
            <a:xfrm rot="5400000">
              <a:off x="3691388" y="2519364"/>
              <a:ext cx="1762500" cy="30480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516" name="Google Shape;516;p66"/>
            <p:cNvSpPr/>
            <p:nvPr/>
          </p:nvSpPr>
          <p:spPr>
            <a:xfrm rot="5400000">
              <a:off x="6738750" y="2519364"/>
              <a:ext cx="1762500" cy="30480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</p:grpSp>
      <p:sp>
        <p:nvSpPr>
          <p:cNvPr id="517" name="Google Shape;517;p66"/>
          <p:cNvSpPr txBox="1"/>
          <p:nvPr>
            <p:ph idx="2" type="title"/>
          </p:nvPr>
        </p:nvSpPr>
        <p:spPr>
          <a:xfrm>
            <a:off x="3409838" y="1857100"/>
            <a:ext cx="2325600" cy="2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518" name="Google Shape;518;p66"/>
          <p:cNvSpPr txBox="1"/>
          <p:nvPr>
            <p:ph idx="1" type="body"/>
          </p:nvPr>
        </p:nvSpPr>
        <p:spPr>
          <a:xfrm>
            <a:off x="3409838" y="2183125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519" name="Google Shape;519;p66"/>
          <p:cNvSpPr txBox="1"/>
          <p:nvPr>
            <p:ph idx="3" type="title"/>
          </p:nvPr>
        </p:nvSpPr>
        <p:spPr>
          <a:xfrm>
            <a:off x="362475" y="1857100"/>
            <a:ext cx="2325600" cy="2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520" name="Google Shape;520;p66"/>
          <p:cNvSpPr txBox="1"/>
          <p:nvPr>
            <p:ph idx="4" type="body"/>
          </p:nvPr>
        </p:nvSpPr>
        <p:spPr>
          <a:xfrm>
            <a:off x="362475" y="2183125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521" name="Google Shape;521;p66"/>
          <p:cNvSpPr txBox="1"/>
          <p:nvPr>
            <p:ph idx="5" type="title"/>
          </p:nvPr>
        </p:nvSpPr>
        <p:spPr>
          <a:xfrm>
            <a:off x="6457200" y="1857100"/>
            <a:ext cx="2325600" cy="2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522" name="Google Shape;522;p66"/>
          <p:cNvSpPr txBox="1"/>
          <p:nvPr>
            <p:ph idx="6" type="body"/>
          </p:nvPr>
        </p:nvSpPr>
        <p:spPr>
          <a:xfrm>
            <a:off x="6457200" y="2183125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523" name="Google Shape;523;p66"/>
          <p:cNvSpPr txBox="1"/>
          <p:nvPr>
            <p:ph idx="7" type="title"/>
          </p:nvPr>
        </p:nvSpPr>
        <p:spPr>
          <a:xfrm>
            <a:off x="362475" y="3541650"/>
            <a:ext cx="2325600" cy="2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524" name="Google Shape;524;p66"/>
          <p:cNvSpPr txBox="1"/>
          <p:nvPr>
            <p:ph idx="8" type="body"/>
          </p:nvPr>
        </p:nvSpPr>
        <p:spPr>
          <a:xfrm>
            <a:off x="362475" y="3867675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525" name="Google Shape;525;p66"/>
          <p:cNvSpPr txBox="1"/>
          <p:nvPr>
            <p:ph idx="9" type="title"/>
          </p:nvPr>
        </p:nvSpPr>
        <p:spPr>
          <a:xfrm>
            <a:off x="3409200" y="3541650"/>
            <a:ext cx="2325600" cy="2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526" name="Google Shape;526;p66"/>
          <p:cNvSpPr txBox="1"/>
          <p:nvPr>
            <p:ph idx="13" type="body"/>
          </p:nvPr>
        </p:nvSpPr>
        <p:spPr>
          <a:xfrm>
            <a:off x="3409200" y="3867675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527" name="Google Shape;527;p66"/>
          <p:cNvSpPr txBox="1"/>
          <p:nvPr>
            <p:ph idx="14" type="title"/>
          </p:nvPr>
        </p:nvSpPr>
        <p:spPr>
          <a:xfrm>
            <a:off x="6381150" y="3541650"/>
            <a:ext cx="2325600" cy="2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528" name="Google Shape;528;p66"/>
          <p:cNvSpPr txBox="1"/>
          <p:nvPr>
            <p:ph idx="15" type="body"/>
          </p:nvPr>
        </p:nvSpPr>
        <p:spPr>
          <a:xfrm>
            <a:off x="6381150" y="3867675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529" name="Google Shape;529;p66"/>
          <p:cNvSpPr/>
          <p:nvPr/>
        </p:nvSpPr>
        <p:spPr>
          <a:xfrm>
            <a:off x="74437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530" name="Google Shape;530;p66"/>
          <p:cNvSpPr/>
          <p:nvPr/>
        </p:nvSpPr>
        <p:spPr>
          <a:xfrm>
            <a:off x="57764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531" name="Google Shape;531;p66"/>
          <p:cNvSpPr txBox="1"/>
          <p:nvPr>
            <p:ph idx="16" type="subTitle"/>
          </p:nvPr>
        </p:nvSpPr>
        <p:spPr>
          <a:xfrm>
            <a:off x="5809350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532" name="Google Shape;532;p66"/>
          <p:cNvSpPr txBox="1"/>
          <p:nvPr>
            <p:ph idx="17" type="subTitle"/>
          </p:nvPr>
        </p:nvSpPr>
        <p:spPr>
          <a:xfrm>
            <a:off x="7476775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wo column 1" type="titleOnly">
  <p:cSld name="TITLE_ONLY">
    <p:bg>
      <p:bgPr>
        <a:solidFill>
          <a:schemeClr val="accent3"/>
        </a:solidFill>
      </p:bgPr>
    </p:bg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7"/>
          <p:cNvSpPr/>
          <p:nvPr/>
        </p:nvSpPr>
        <p:spPr>
          <a:xfrm>
            <a:off x="110838" y="113400"/>
            <a:ext cx="7947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535" name="Google Shape;535;p67"/>
          <p:cNvSpPr txBox="1"/>
          <p:nvPr>
            <p:ph idx="12" type="sldNum"/>
          </p:nvPr>
        </p:nvSpPr>
        <p:spPr>
          <a:xfrm>
            <a:off x="143700" y="102475"/>
            <a:ext cx="5487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36" name="Google Shape;536;p67"/>
          <p:cNvCxnSpPr/>
          <p:nvPr/>
        </p:nvCxnSpPr>
        <p:spPr>
          <a:xfrm>
            <a:off x="111000" y="443900"/>
            <a:ext cx="892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37" name="Google Shape;537;p67"/>
          <p:cNvGrpSpPr/>
          <p:nvPr/>
        </p:nvGrpSpPr>
        <p:grpSpPr>
          <a:xfrm>
            <a:off x="1" y="656600"/>
            <a:ext cx="9143948" cy="4268310"/>
            <a:chOff x="1" y="656600"/>
            <a:chExt cx="9143948" cy="4268310"/>
          </a:xfrm>
        </p:grpSpPr>
        <p:sp>
          <p:nvSpPr>
            <p:cNvPr id="538" name="Google Shape;538;p67"/>
            <p:cNvSpPr/>
            <p:nvPr/>
          </p:nvSpPr>
          <p:spPr>
            <a:xfrm>
              <a:off x="1" y="656600"/>
              <a:ext cx="2416500" cy="2409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9" name="Google Shape;539;p67"/>
            <p:cNvSpPr/>
            <p:nvPr/>
          </p:nvSpPr>
          <p:spPr>
            <a:xfrm>
              <a:off x="2193874" y="656600"/>
              <a:ext cx="2416500" cy="2409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0" name="Google Shape;540;p67"/>
            <p:cNvSpPr/>
            <p:nvPr/>
          </p:nvSpPr>
          <p:spPr>
            <a:xfrm>
              <a:off x="1" y="2515310"/>
              <a:ext cx="2416500" cy="2409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1" name="Google Shape;541;p67"/>
            <p:cNvSpPr/>
            <p:nvPr/>
          </p:nvSpPr>
          <p:spPr>
            <a:xfrm>
              <a:off x="2193874" y="2515310"/>
              <a:ext cx="2416500" cy="2409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2" name="Google Shape;542;p67"/>
            <p:cNvSpPr/>
            <p:nvPr/>
          </p:nvSpPr>
          <p:spPr>
            <a:xfrm>
              <a:off x="873232" y="1523415"/>
              <a:ext cx="2864400" cy="25347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3" name="Google Shape;543;p67"/>
            <p:cNvSpPr/>
            <p:nvPr/>
          </p:nvSpPr>
          <p:spPr>
            <a:xfrm>
              <a:off x="4533576" y="656600"/>
              <a:ext cx="2416500" cy="2409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4" name="Google Shape;544;p67"/>
            <p:cNvSpPr/>
            <p:nvPr/>
          </p:nvSpPr>
          <p:spPr>
            <a:xfrm>
              <a:off x="6727449" y="656600"/>
              <a:ext cx="2416500" cy="2409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5" name="Google Shape;545;p67"/>
            <p:cNvSpPr/>
            <p:nvPr/>
          </p:nvSpPr>
          <p:spPr>
            <a:xfrm>
              <a:off x="4533576" y="2515310"/>
              <a:ext cx="2416500" cy="2409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6" name="Google Shape;546;p67"/>
            <p:cNvSpPr/>
            <p:nvPr/>
          </p:nvSpPr>
          <p:spPr>
            <a:xfrm>
              <a:off x="6727449" y="2515310"/>
              <a:ext cx="2416500" cy="2409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7" name="Google Shape;547;p67"/>
            <p:cNvSpPr/>
            <p:nvPr/>
          </p:nvSpPr>
          <p:spPr>
            <a:xfrm>
              <a:off x="5406807" y="1523415"/>
              <a:ext cx="2864400" cy="25347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48" name="Google Shape;548;p67"/>
          <p:cNvSpPr txBox="1"/>
          <p:nvPr>
            <p:ph type="title"/>
          </p:nvPr>
        </p:nvSpPr>
        <p:spPr>
          <a:xfrm>
            <a:off x="420375" y="2504337"/>
            <a:ext cx="37311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9pPr>
          </a:lstStyle>
          <a:p/>
        </p:txBody>
      </p:sp>
      <p:sp>
        <p:nvSpPr>
          <p:cNvPr id="549" name="Google Shape;549;p67"/>
          <p:cNvSpPr txBox="1"/>
          <p:nvPr>
            <p:ph idx="2" type="title"/>
          </p:nvPr>
        </p:nvSpPr>
        <p:spPr>
          <a:xfrm>
            <a:off x="5675995" y="1768438"/>
            <a:ext cx="2325600" cy="20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 ExtraBold"/>
              <a:buNone/>
              <a:defRPr b="0" sz="1300">
                <a:latin typeface="Figtree ExtraBold"/>
                <a:ea typeface="Figtree ExtraBold"/>
                <a:cs typeface="Figtree ExtraBold"/>
                <a:sym typeface="Figtree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550" name="Google Shape;550;p67"/>
          <p:cNvSpPr txBox="1"/>
          <p:nvPr>
            <p:ph idx="1" type="body"/>
          </p:nvPr>
        </p:nvSpPr>
        <p:spPr>
          <a:xfrm>
            <a:off x="5675995" y="2094463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551" name="Google Shape;551;p67"/>
          <p:cNvSpPr txBox="1"/>
          <p:nvPr>
            <p:ph idx="3" type="title"/>
          </p:nvPr>
        </p:nvSpPr>
        <p:spPr>
          <a:xfrm>
            <a:off x="5675995" y="3148188"/>
            <a:ext cx="2325600" cy="20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 ExtraBold"/>
              <a:buNone/>
              <a:defRPr b="0" sz="1300">
                <a:latin typeface="Figtree ExtraBold"/>
                <a:ea typeface="Figtree ExtraBold"/>
                <a:cs typeface="Figtree ExtraBold"/>
                <a:sym typeface="Figtree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552" name="Google Shape;552;p67"/>
          <p:cNvSpPr txBox="1"/>
          <p:nvPr>
            <p:ph idx="4" type="body"/>
          </p:nvPr>
        </p:nvSpPr>
        <p:spPr>
          <a:xfrm>
            <a:off x="5675995" y="3474213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553" name="Google Shape;553;p67"/>
          <p:cNvSpPr/>
          <p:nvPr/>
        </p:nvSpPr>
        <p:spPr>
          <a:xfrm>
            <a:off x="74437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554" name="Google Shape;554;p67"/>
          <p:cNvSpPr/>
          <p:nvPr/>
        </p:nvSpPr>
        <p:spPr>
          <a:xfrm>
            <a:off x="57764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555" name="Google Shape;555;p67"/>
          <p:cNvSpPr txBox="1"/>
          <p:nvPr>
            <p:ph idx="5" type="subTitle"/>
          </p:nvPr>
        </p:nvSpPr>
        <p:spPr>
          <a:xfrm>
            <a:off x="5809350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556" name="Google Shape;556;p67"/>
          <p:cNvSpPr txBox="1"/>
          <p:nvPr>
            <p:ph idx="6" type="subTitle"/>
          </p:nvPr>
        </p:nvSpPr>
        <p:spPr>
          <a:xfrm>
            <a:off x="7476775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rizontal two column 1">
  <p:cSld name="ONE_COLUMN_TEXT">
    <p:bg>
      <p:bgPr>
        <a:solidFill>
          <a:schemeClr val="dk2"/>
        </a:solidFill>
      </p:bgPr>
    </p:bg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8"/>
          <p:cNvSpPr/>
          <p:nvPr/>
        </p:nvSpPr>
        <p:spPr>
          <a:xfrm>
            <a:off x="110838" y="113400"/>
            <a:ext cx="7947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559" name="Google Shape;559;p68"/>
          <p:cNvSpPr txBox="1"/>
          <p:nvPr>
            <p:ph idx="12" type="sldNum"/>
          </p:nvPr>
        </p:nvSpPr>
        <p:spPr>
          <a:xfrm>
            <a:off x="143700" y="102475"/>
            <a:ext cx="5487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60" name="Google Shape;560;p68"/>
          <p:cNvCxnSpPr/>
          <p:nvPr/>
        </p:nvCxnSpPr>
        <p:spPr>
          <a:xfrm>
            <a:off x="111000" y="443900"/>
            <a:ext cx="892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61" name="Google Shape;561;p68"/>
          <p:cNvGrpSpPr/>
          <p:nvPr/>
        </p:nvGrpSpPr>
        <p:grpSpPr>
          <a:xfrm>
            <a:off x="1675" y="656598"/>
            <a:ext cx="9143766" cy="4268100"/>
            <a:chOff x="1675" y="656598"/>
            <a:chExt cx="9143766" cy="4268100"/>
          </a:xfrm>
        </p:grpSpPr>
        <p:sp>
          <p:nvSpPr>
            <p:cNvPr id="562" name="Google Shape;562;p68"/>
            <p:cNvSpPr/>
            <p:nvPr/>
          </p:nvSpPr>
          <p:spPr>
            <a:xfrm>
              <a:off x="1675" y="656598"/>
              <a:ext cx="3191700" cy="4268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3" name="Google Shape;563;p68"/>
            <p:cNvSpPr/>
            <p:nvPr/>
          </p:nvSpPr>
          <p:spPr>
            <a:xfrm>
              <a:off x="2977708" y="656598"/>
              <a:ext cx="3191700" cy="4268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4" name="Google Shape;564;p68"/>
            <p:cNvSpPr/>
            <p:nvPr/>
          </p:nvSpPr>
          <p:spPr>
            <a:xfrm>
              <a:off x="5953741" y="656598"/>
              <a:ext cx="3191700" cy="4268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65" name="Google Shape;565;p6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6" name="Google Shape;566;p68"/>
          <p:cNvSpPr txBox="1"/>
          <p:nvPr>
            <p:ph type="title"/>
          </p:nvPr>
        </p:nvSpPr>
        <p:spPr>
          <a:xfrm>
            <a:off x="434800" y="2593849"/>
            <a:ext cx="23256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9pPr>
          </a:lstStyle>
          <a:p/>
        </p:txBody>
      </p:sp>
      <p:sp>
        <p:nvSpPr>
          <p:cNvPr id="567" name="Google Shape;567;p68"/>
          <p:cNvSpPr txBox="1"/>
          <p:nvPr>
            <p:ph idx="2" type="title"/>
          </p:nvPr>
        </p:nvSpPr>
        <p:spPr>
          <a:xfrm>
            <a:off x="3410831" y="2280747"/>
            <a:ext cx="2325600" cy="20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 ExtraBold"/>
              <a:buNone/>
              <a:defRPr b="0" sz="1300">
                <a:latin typeface="Figtree ExtraBold"/>
                <a:ea typeface="Figtree ExtraBold"/>
                <a:cs typeface="Figtree ExtraBold"/>
                <a:sym typeface="Figtree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568" name="Google Shape;568;p68"/>
          <p:cNvSpPr txBox="1"/>
          <p:nvPr>
            <p:ph idx="1" type="body"/>
          </p:nvPr>
        </p:nvSpPr>
        <p:spPr>
          <a:xfrm>
            <a:off x="3410831" y="2606773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569" name="Google Shape;569;p68"/>
          <p:cNvSpPr txBox="1"/>
          <p:nvPr>
            <p:ph idx="3" type="title"/>
          </p:nvPr>
        </p:nvSpPr>
        <p:spPr>
          <a:xfrm>
            <a:off x="6454256" y="2280747"/>
            <a:ext cx="2325600" cy="20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 ExtraBold"/>
              <a:buNone/>
              <a:defRPr b="0" sz="1300">
                <a:latin typeface="Figtree ExtraBold"/>
                <a:ea typeface="Figtree ExtraBold"/>
                <a:cs typeface="Figtree ExtraBold"/>
                <a:sym typeface="Figtree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570" name="Google Shape;570;p68"/>
          <p:cNvSpPr txBox="1"/>
          <p:nvPr>
            <p:ph idx="4" type="body"/>
          </p:nvPr>
        </p:nvSpPr>
        <p:spPr>
          <a:xfrm>
            <a:off x="6454256" y="2606773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3238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3238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3238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3238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3238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3238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3238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3238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571" name="Google Shape;571;p68"/>
          <p:cNvSpPr/>
          <p:nvPr/>
        </p:nvSpPr>
        <p:spPr>
          <a:xfrm>
            <a:off x="74437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572" name="Google Shape;572;p68"/>
          <p:cNvSpPr/>
          <p:nvPr/>
        </p:nvSpPr>
        <p:spPr>
          <a:xfrm>
            <a:off x="57764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573" name="Google Shape;573;p68"/>
          <p:cNvSpPr txBox="1"/>
          <p:nvPr>
            <p:ph idx="5" type="subTitle"/>
          </p:nvPr>
        </p:nvSpPr>
        <p:spPr>
          <a:xfrm>
            <a:off x="5809350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574" name="Google Shape;574;p68"/>
          <p:cNvSpPr txBox="1"/>
          <p:nvPr>
            <p:ph idx="6" type="subTitle"/>
          </p:nvPr>
        </p:nvSpPr>
        <p:spPr>
          <a:xfrm>
            <a:off x="7476775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wo column 2">
  <p:cSld name="MAIN_POINT">
    <p:bg>
      <p:bgPr>
        <a:solidFill>
          <a:schemeClr val="lt2"/>
        </a:solidFill>
      </p:bgPr>
    </p:bg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" name="Google Shape;576;p69"/>
          <p:cNvGrpSpPr/>
          <p:nvPr/>
        </p:nvGrpSpPr>
        <p:grpSpPr>
          <a:xfrm>
            <a:off x="-25" y="656852"/>
            <a:ext cx="9144036" cy="4268100"/>
            <a:chOff x="-25" y="656852"/>
            <a:chExt cx="9144036" cy="4268100"/>
          </a:xfrm>
        </p:grpSpPr>
        <p:sp>
          <p:nvSpPr>
            <p:cNvPr id="577" name="Google Shape;577;p69"/>
            <p:cNvSpPr/>
            <p:nvPr/>
          </p:nvSpPr>
          <p:spPr>
            <a:xfrm rot="-5400000">
              <a:off x="3345537" y="1749752"/>
              <a:ext cx="4268100" cy="2082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578" name="Google Shape;578;p69"/>
            <p:cNvSpPr/>
            <p:nvPr/>
          </p:nvSpPr>
          <p:spPr>
            <a:xfrm rot="-5400000">
              <a:off x="4657144" y="1749752"/>
              <a:ext cx="4268100" cy="2082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579" name="Google Shape;579;p69"/>
            <p:cNvSpPr/>
            <p:nvPr/>
          </p:nvSpPr>
          <p:spPr>
            <a:xfrm rot="-5400000">
              <a:off x="5968811" y="1749752"/>
              <a:ext cx="4268100" cy="2082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580" name="Google Shape;580;p69"/>
            <p:cNvSpPr/>
            <p:nvPr/>
          </p:nvSpPr>
          <p:spPr>
            <a:xfrm rot="-5400000">
              <a:off x="-1092925" y="1749752"/>
              <a:ext cx="4268100" cy="2082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581" name="Google Shape;581;p69"/>
            <p:cNvSpPr/>
            <p:nvPr/>
          </p:nvSpPr>
          <p:spPr>
            <a:xfrm rot="-5400000">
              <a:off x="218682" y="1749752"/>
              <a:ext cx="4268100" cy="2082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582" name="Google Shape;582;p69"/>
            <p:cNvSpPr/>
            <p:nvPr/>
          </p:nvSpPr>
          <p:spPr>
            <a:xfrm rot="-5400000">
              <a:off x="1530349" y="1749752"/>
              <a:ext cx="4268100" cy="2082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</p:grpSp>
      <p:sp>
        <p:nvSpPr>
          <p:cNvPr id="583" name="Google Shape;583;p69"/>
          <p:cNvSpPr/>
          <p:nvPr/>
        </p:nvSpPr>
        <p:spPr>
          <a:xfrm>
            <a:off x="110838" y="113400"/>
            <a:ext cx="7947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584" name="Google Shape;584;p69"/>
          <p:cNvSpPr txBox="1"/>
          <p:nvPr>
            <p:ph idx="12" type="sldNum"/>
          </p:nvPr>
        </p:nvSpPr>
        <p:spPr>
          <a:xfrm>
            <a:off x="143700" y="102475"/>
            <a:ext cx="5487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85" name="Google Shape;585;p69"/>
          <p:cNvCxnSpPr/>
          <p:nvPr/>
        </p:nvCxnSpPr>
        <p:spPr>
          <a:xfrm>
            <a:off x="111000" y="443900"/>
            <a:ext cx="892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6" name="Google Shape;586;p69"/>
          <p:cNvSpPr txBox="1"/>
          <p:nvPr>
            <p:ph type="title"/>
          </p:nvPr>
        </p:nvSpPr>
        <p:spPr>
          <a:xfrm>
            <a:off x="420375" y="2504337"/>
            <a:ext cx="37311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9pPr>
          </a:lstStyle>
          <a:p/>
        </p:txBody>
      </p:sp>
      <p:sp>
        <p:nvSpPr>
          <p:cNvPr id="587" name="Google Shape;587;p69"/>
          <p:cNvSpPr txBox="1"/>
          <p:nvPr>
            <p:ph idx="2" type="title"/>
          </p:nvPr>
        </p:nvSpPr>
        <p:spPr>
          <a:xfrm>
            <a:off x="5675995" y="1768438"/>
            <a:ext cx="2325600" cy="20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 ExtraBold"/>
              <a:buNone/>
              <a:defRPr b="0" sz="1300">
                <a:latin typeface="Figtree ExtraBold"/>
                <a:ea typeface="Figtree ExtraBold"/>
                <a:cs typeface="Figtree ExtraBold"/>
                <a:sym typeface="Figtree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588" name="Google Shape;588;p69"/>
          <p:cNvSpPr txBox="1"/>
          <p:nvPr>
            <p:ph idx="1" type="body"/>
          </p:nvPr>
        </p:nvSpPr>
        <p:spPr>
          <a:xfrm>
            <a:off x="5675995" y="2094463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589" name="Google Shape;589;p69"/>
          <p:cNvSpPr txBox="1"/>
          <p:nvPr>
            <p:ph idx="3" type="title"/>
          </p:nvPr>
        </p:nvSpPr>
        <p:spPr>
          <a:xfrm>
            <a:off x="5675995" y="3148188"/>
            <a:ext cx="2325600" cy="20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 ExtraBold"/>
              <a:buNone/>
              <a:defRPr b="0" sz="1300">
                <a:latin typeface="Figtree ExtraBold"/>
                <a:ea typeface="Figtree ExtraBold"/>
                <a:cs typeface="Figtree ExtraBold"/>
                <a:sym typeface="Figtree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590" name="Google Shape;590;p69"/>
          <p:cNvSpPr txBox="1"/>
          <p:nvPr>
            <p:ph idx="4" type="body"/>
          </p:nvPr>
        </p:nvSpPr>
        <p:spPr>
          <a:xfrm>
            <a:off x="5675995" y="3474213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591" name="Google Shape;591;p69"/>
          <p:cNvSpPr/>
          <p:nvPr/>
        </p:nvSpPr>
        <p:spPr>
          <a:xfrm>
            <a:off x="74437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592" name="Google Shape;592;p69"/>
          <p:cNvSpPr/>
          <p:nvPr/>
        </p:nvSpPr>
        <p:spPr>
          <a:xfrm>
            <a:off x="57764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593" name="Google Shape;593;p69"/>
          <p:cNvSpPr txBox="1"/>
          <p:nvPr>
            <p:ph idx="5" type="subTitle"/>
          </p:nvPr>
        </p:nvSpPr>
        <p:spPr>
          <a:xfrm>
            <a:off x="5809350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594" name="Google Shape;594;p69"/>
          <p:cNvSpPr txBox="1"/>
          <p:nvPr>
            <p:ph idx="6" type="subTitle"/>
          </p:nvPr>
        </p:nvSpPr>
        <p:spPr>
          <a:xfrm>
            <a:off x="7476775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rizontal two column 2">
  <p:cSld name="SECTION_TITLE_AND_DESCRIPTION_1">
    <p:bg>
      <p:bgPr>
        <a:solidFill>
          <a:schemeClr val="accent1"/>
        </a:solidFill>
      </p:bgPr>
    </p:bg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70"/>
          <p:cNvGrpSpPr/>
          <p:nvPr/>
        </p:nvGrpSpPr>
        <p:grpSpPr>
          <a:xfrm>
            <a:off x="0" y="655700"/>
            <a:ext cx="9143980" cy="4282350"/>
            <a:chOff x="0" y="655700"/>
            <a:chExt cx="9143980" cy="4282350"/>
          </a:xfrm>
        </p:grpSpPr>
        <p:sp>
          <p:nvSpPr>
            <p:cNvPr id="597" name="Google Shape;597;p70"/>
            <p:cNvSpPr/>
            <p:nvPr/>
          </p:nvSpPr>
          <p:spPr>
            <a:xfrm>
              <a:off x="0" y="655700"/>
              <a:ext cx="3108000" cy="248400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8" name="Google Shape;598;p70"/>
            <p:cNvSpPr/>
            <p:nvPr/>
          </p:nvSpPr>
          <p:spPr>
            <a:xfrm flipH="1" rot="10800000">
              <a:off x="0" y="2454050"/>
              <a:ext cx="3108000" cy="248400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9" name="Google Shape;599;p70"/>
            <p:cNvSpPr/>
            <p:nvPr/>
          </p:nvSpPr>
          <p:spPr>
            <a:xfrm>
              <a:off x="3017990" y="655700"/>
              <a:ext cx="3108000" cy="248400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0" name="Google Shape;600;p70"/>
            <p:cNvSpPr/>
            <p:nvPr/>
          </p:nvSpPr>
          <p:spPr>
            <a:xfrm flipH="1" rot="10800000">
              <a:off x="3017990" y="2454050"/>
              <a:ext cx="3108000" cy="248400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1" name="Google Shape;601;p70"/>
            <p:cNvSpPr/>
            <p:nvPr/>
          </p:nvSpPr>
          <p:spPr>
            <a:xfrm>
              <a:off x="6035980" y="655700"/>
              <a:ext cx="3108000" cy="248400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2" name="Google Shape;602;p70"/>
            <p:cNvSpPr/>
            <p:nvPr/>
          </p:nvSpPr>
          <p:spPr>
            <a:xfrm flipH="1" rot="10800000">
              <a:off x="6035980" y="2454050"/>
              <a:ext cx="3108000" cy="2484000"/>
            </a:xfrm>
            <a:prstGeom prst="snip2Same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03" name="Google Shape;603;p70"/>
          <p:cNvSpPr/>
          <p:nvPr/>
        </p:nvSpPr>
        <p:spPr>
          <a:xfrm>
            <a:off x="110838" y="113400"/>
            <a:ext cx="7947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604" name="Google Shape;604;p70"/>
          <p:cNvSpPr txBox="1"/>
          <p:nvPr>
            <p:ph idx="12" type="sldNum"/>
          </p:nvPr>
        </p:nvSpPr>
        <p:spPr>
          <a:xfrm>
            <a:off x="143700" y="102475"/>
            <a:ext cx="5487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05" name="Google Shape;605;p70"/>
          <p:cNvCxnSpPr/>
          <p:nvPr/>
        </p:nvCxnSpPr>
        <p:spPr>
          <a:xfrm>
            <a:off x="111000" y="443900"/>
            <a:ext cx="892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6" name="Google Shape;606;p7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7" name="Google Shape;607;p70"/>
          <p:cNvSpPr txBox="1"/>
          <p:nvPr>
            <p:ph type="title"/>
          </p:nvPr>
        </p:nvSpPr>
        <p:spPr>
          <a:xfrm>
            <a:off x="434800" y="2593849"/>
            <a:ext cx="23256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9pPr>
          </a:lstStyle>
          <a:p/>
        </p:txBody>
      </p:sp>
      <p:sp>
        <p:nvSpPr>
          <p:cNvPr id="608" name="Google Shape;608;p70"/>
          <p:cNvSpPr txBox="1"/>
          <p:nvPr>
            <p:ph idx="2" type="title"/>
          </p:nvPr>
        </p:nvSpPr>
        <p:spPr>
          <a:xfrm>
            <a:off x="3410831" y="2280747"/>
            <a:ext cx="2325600" cy="20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 ExtraBold"/>
              <a:buNone/>
              <a:defRPr b="0" sz="1300">
                <a:latin typeface="Figtree ExtraBold"/>
                <a:ea typeface="Figtree ExtraBold"/>
                <a:cs typeface="Figtree ExtraBold"/>
                <a:sym typeface="Figtree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609" name="Google Shape;609;p70"/>
          <p:cNvSpPr txBox="1"/>
          <p:nvPr>
            <p:ph idx="1" type="body"/>
          </p:nvPr>
        </p:nvSpPr>
        <p:spPr>
          <a:xfrm>
            <a:off x="3410831" y="2606773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610" name="Google Shape;610;p70"/>
          <p:cNvSpPr txBox="1"/>
          <p:nvPr>
            <p:ph idx="3" type="title"/>
          </p:nvPr>
        </p:nvSpPr>
        <p:spPr>
          <a:xfrm>
            <a:off x="6454256" y="2280747"/>
            <a:ext cx="2325600" cy="20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 ExtraBold"/>
              <a:buNone/>
              <a:defRPr b="0" sz="1300">
                <a:latin typeface="Figtree ExtraBold"/>
                <a:ea typeface="Figtree ExtraBold"/>
                <a:cs typeface="Figtree ExtraBold"/>
                <a:sym typeface="Figtree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611" name="Google Shape;611;p70"/>
          <p:cNvSpPr txBox="1"/>
          <p:nvPr>
            <p:ph idx="4" type="body"/>
          </p:nvPr>
        </p:nvSpPr>
        <p:spPr>
          <a:xfrm>
            <a:off x="6454256" y="2606773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3238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3238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3238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3238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3238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3238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3238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3238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612" name="Google Shape;612;p70"/>
          <p:cNvSpPr/>
          <p:nvPr/>
        </p:nvSpPr>
        <p:spPr>
          <a:xfrm>
            <a:off x="74437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613" name="Google Shape;613;p70"/>
          <p:cNvSpPr/>
          <p:nvPr/>
        </p:nvSpPr>
        <p:spPr>
          <a:xfrm>
            <a:off x="57764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614" name="Google Shape;614;p70"/>
          <p:cNvSpPr txBox="1"/>
          <p:nvPr>
            <p:ph idx="5" type="subTitle"/>
          </p:nvPr>
        </p:nvSpPr>
        <p:spPr>
          <a:xfrm>
            <a:off x="5809350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615" name="Google Shape;615;p70"/>
          <p:cNvSpPr txBox="1"/>
          <p:nvPr>
            <p:ph idx="6" type="subTitle"/>
          </p:nvPr>
        </p:nvSpPr>
        <p:spPr>
          <a:xfrm>
            <a:off x="7476775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wo column 3">
  <p:cSld name="CAPTION_ONLY_1">
    <p:bg>
      <p:bgPr>
        <a:solidFill>
          <a:schemeClr val="accent2"/>
        </a:solidFill>
      </p:bgPr>
    </p:bg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" name="Google Shape;617;p71"/>
          <p:cNvGrpSpPr/>
          <p:nvPr/>
        </p:nvGrpSpPr>
        <p:grpSpPr>
          <a:xfrm>
            <a:off x="45" y="656725"/>
            <a:ext cx="9144010" cy="4268100"/>
            <a:chOff x="45" y="656725"/>
            <a:chExt cx="9144010" cy="4268100"/>
          </a:xfrm>
        </p:grpSpPr>
        <p:sp>
          <p:nvSpPr>
            <p:cNvPr id="618" name="Google Shape;618;p71"/>
            <p:cNvSpPr/>
            <p:nvPr/>
          </p:nvSpPr>
          <p:spPr>
            <a:xfrm flipH="1" rot="-5400000">
              <a:off x="1202555" y="1549075"/>
              <a:ext cx="4268100" cy="2483400"/>
            </a:xfrm>
            <a:prstGeom prst="round2Diag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9" name="Google Shape;619;p71"/>
            <p:cNvSpPr/>
            <p:nvPr/>
          </p:nvSpPr>
          <p:spPr>
            <a:xfrm rot="5400000">
              <a:off x="-892305" y="1549075"/>
              <a:ext cx="4268100" cy="2483400"/>
            </a:xfrm>
            <a:prstGeom prst="round2Diag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0" name="Google Shape;620;p71"/>
            <p:cNvSpPr/>
            <p:nvPr/>
          </p:nvSpPr>
          <p:spPr>
            <a:xfrm flipH="1" rot="5400000">
              <a:off x="3673445" y="1549075"/>
              <a:ext cx="4268100" cy="2483400"/>
            </a:xfrm>
            <a:prstGeom prst="round2Diag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1" name="Google Shape;621;p71"/>
            <p:cNvSpPr/>
            <p:nvPr/>
          </p:nvSpPr>
          <p:spPr>
            <a:xfrm rot="-5400000">
              <a:off x="5768305" y="1549075"/>
              <a:ext cx="4268100" cy="2483400"/>
            </a:xfrm>
            <a:prstGeom prst="round2DiagRect">
              <a:avLst>
                <a:gd fmla="val 5000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22" name="Google Shape;622;p71"/>
          <p:cNvSpPr/>
          <p:nvPr/>
        </p:nvSpPr>
        <p:spPr>
          <a:xfrm>
            <a:off x="110838" y="113400"/>
            <a:ext cx="7947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623" name="Google Shape;623;p71"/>
          <p:cNvSpPr txBox="1"/>
          <p:nvPr>
            <p:ph idx="12" type="sldNum"/>
          </p:nvPr>
        </p:nvSpPr>
        <p:spPr>
          <a:xfrm>
            <a:off x="143700" y="102475"/>
            <a:ext cx="5487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24" name="Google Shape;624;p71"/>
          <p:cNvCxnSpPr/>
          <p:nvPr/>
        </p:nvCxnSpPr>
        <p:spPr>
          <a:xfrm>
            <a:off x="111000" y="443900"/>
            <a:ext cx="892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5" name="Google Shape;625;p71"/>
          <p:cNvSpPr txBox="1"/>
          <p:nvPr>
            <p:ph type="title"/>
          </p:nvPr>
        </p:nvSpPr>
        <p:spPr>
          <a:xfrm>
            <a:off x="420375" y="2504337"/>
            <a:ext cx="37311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9pPr>
          </a:lstStyle>
          <a:p/>
        </p:txBody>
      </p:sp>
      <p:sp>
        <p:nvSpPr>
          <p:cNvPr id="626" name="Google Shape;626;p71"/>
          <p:cNvSpPr txBox="1"/>
          <p:nvPr>
            <p:ph idx="2" type="title"/>
          </p:nvPr>
        </p:nvSpPr>
        <p:spPr>
          <a:xfrm>
            <a:off x="5675995" y="1768438"/>
            <a:ext cx="2325600" cy="20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 ExtraBold"/>
              <a:buNone/>
              <a:defRPr b="0" sz="1300">
                <a:latin typeface="Figtree ExtraBold"/>
                <a:ea typeface="Figtree ExtraBold"/>
                <a:cs typeface="Figtree ExtraBold"/>
                <a:sym typeface="Figtree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627" name="Google Shape;627;p71"/>
          <p:cNvSpPr txBox="1"/>
          <p:nvPr>
            <p:ph idx="1" type="body"/>
          </p:nvPr>
        </p:nvSpPr>
        <p:spPr>
          <a:xfrm>
            <a:off x="5675995" y="2094463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628" name="Google Shape;628;p71"/>
          <p:cNvSpPr txBox="1"/>
          <p:nvPr>
            <p:ph idx="3" type="title"/>
          </p:nvPr>
        </p:nvSpPr>
        <p:spPr>
          <a:xfrm>
            <a:off x="5675995" y="3148188"/>
            <a:ext cx="2325600" cy="20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 ExtraBold"/>
              <a:buNone/>
              <a:defRPr b="0" sz="1300">
                <a:latin typeface="Figtree ExtraBold"/>
                <a:ea typeface="Figtree ExtraBold"/>
                <a:cs typeface="Figtree ExtraBold"/>
                <a:sym typeface="Figtree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629" name="Google Shape;629;p71"/>
          <p:cNvSpPr txBox="1"/>
          <p:nvPr>
            <p:ph idx="4" type="body"/>
          </p:nvPr>
        </p:nvSpPr>
        <p:spPr>
          <a:xfrm>
            <a:off x="5675995" y="3474213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630" name="Google Shape;630;p71"/>
          <p:cNvSpPr/>
          <p:nvPr/>
        </p:nvSpPr>
        <p:spPr>
          <a:xfrm>
            <a:off x="74437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631" name="Google Shape;631;p71"/>
          <p:cNvSpPr/>
          <p:nvPr/>
        </p:nvSpPr>
        <p:spPr>
          <a:xfrm>
            <a:off x="57764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632" name="Google Shape;632;p71"/>
          <p:cNvSpPr txBox="1"/>
          <p:nvPr>
            <p:ph idx="5" type="subTitle"/>
          </p:nvPr>
        </p:nvSpPr>
        <p:spPr>
          <a:xfrm>
            <a:off x="5809350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633" name="Google Shape;633;p71"/>
          <p:cNvSpPr txBox="1"/>
          <p:nvPr>
            <p:ph idx="6" type="subTitle"/>
          </p:nvPr>
        </p:nvSpPr>
        <p:spPr>
          <a:xfrm>
            <a:off x="7476775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Advantage">
  <p:cSld name="ONE_COLUMN_TEXT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" name="Google Shape;64;p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8"/>
          <p:cNvSpPr txBox="1"/>
          <p:nvPr>
            <p:ph type="title"/>
          </p:nvPr>
        </p:nvSpPr>
        <p:spPr>
          <a:xfrm>
            <a:off x="452575" y="596800"/>
            <a:ext cx="44181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66" name="Google Shape;66;p8"/>
          <p:cNvSpPr/>
          <p:nvPr>
            <p:ph idx="2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67" name="Google Shape;67;p8"/>
          <p:cNvSpPr txBox="1"/>
          <p:nvPr>
            <p:ph idx="1" type="body"/>
          </p:nvPr>
        </p:nvSpPr>
        <p:spPr>
          <a:xfrm>
            <a:off x="45257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68" name="Google Shape;68;p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" name="Google Shape;69;p8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rizontal two column 3">
  <p:cSld name="BIG_NUMBER_2">
    <p:bg>
      <p:bgPr>
        <a:solidFill>
          <a:schemeClr val="accent3"/>
        </a:solidFill>
      </p:bgPr>
    </p:bg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72"/>
          <p:cNvGrpSpPr/>
          <p:nvPr/>
        </p:nvGrpSpPr>
        <p:grpSpPr>
          <a:xfrm>
            <a:off x="0" y="650025"/>
            <a:ext cx="9143966" cy="4268100"/>
            <a:chOff x="0" y="650025"/>
            <a:chExt cx="9143966" cy="4268100"/>
          </a:xfrm>
        </p:grpSpPr>
        <p:sp>
          <p:nvSpPr>
            <p:cNvPr id="636" name="Google Shape;636;p72"/>
            <p:cNvSpPr/>
            <p:nvPr/>
          </p:nvSpPr>
          <p:spPr>
            <a:xfrm>
              <a:off x="0" y="650025"/>
              <a:ext cx="3068700" cy="4268100"/>
            </a:xfrm>
            <a:prstGeom prst="plaque">
              <a:avLst>
                <a:gd fmla="val 21361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7" name="Google Shape;637;p72"/>
            <p:cNvSpPr/>
            <p:nvPr/>
          </p:nvSpPr>
          <p:spPr>
            <a:xfrm>
              <a:off x="3037633" y="650025"/>
              <a:ext cx="3068700" cy="4268100"/>
            </a:xfrm>
            <a:prstGeom prst="plaque">
              <a:avLst>
                <a:gd fmla="val 21361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8" name="Google Shape;638;p72"/>
            <p:cNvSpPr/>
            <p:nvPr/>
          </p:nvSpPr>
          <p:spPr>
            <a:xfrm>
              <a:off x="6075266" y="650025"/>
              <a:ext cx="3068700" cy="4268100"/>
            </a:xfrm>
            <a:prstGeom prst="plaque">
              <a:avLst>
                <a:gd fmla="val 21361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39" name="Google Shape;639;p72"/>
          <p:cNvSpPr/>
          <p:nvPr/>
        </p:nvSpPr>
        <p:spPr>
          <a:xfrm>
            <a:off x="110838" y="113400"/>
            <a:ext cx="7947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640" name="Google Shape;640;p72"/>
          <p:cNvSpPr txBox="1"/>
          <p:nvPr>
            <p:ph idx="12" type="sldNum"/>
          </p:nvPr>
        </p:nvSpPr>
        <p:spPr>
          <a:xfrm>
            <a:off x="143700" y="102475"/>
            <a:ext cx="5487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1" name="Google Shape;641;p72"/>
          <p:cNvCxnSpPr/>
          <p:nvPr/>
        </p:nvCxnSpPr>
        <p:spPr>
          <a:xfrm>
            <a:off x="111000" y="443900"/>
            <a:ext cx="892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2" name="Google Shape;642;p7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3" name="Google Shape;643;p72"/>
          <p:cNvSpPr txBox="1"/>
          <p:nvPr>
            <p:ph type="title"/>
          </p:nvPr>
        </p:nvSpPr>
        <p:spPr>
          <a:xfrm>
            <a:off x="434800" y="2593849"/>
            <a:ext cx="23256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Figtree"/>
              <a:buNone/>
              <a:defRPr sz="2600"/>
            </a:lvl9pPr>
          </a:lstStyle>
          <a:p/>
        </p:txBody>
      </p:sp>
      <p:sp>
        <p:nvSpPr>
          <p:cNvPr id="644" name="Google Shape;644;p72"/>
          <p:cNvSpPr txBox="1"/>
          <p:nvPr>
            <p:ph idx="2" type="title"/>
          </p:nvPr>
        </p:nvSpPr>
        <p:spPr>
          <a:xfrm>
            <a:off x="3410831" y="2280747"/>
            <a:ext cx="2325600" cy="20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 ExtraBold"/>
              <a:buNone/>
              <a:defRPr b="0" sz="1300">
                <a:latin typeface="Figtree ExtraBold"/>
                <a:ea typeface="Figtree ExtraBold"/>
                <a:cs typeface="Figtree ExtraBold"/>
                <a:sym typeface="Figtree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645" name="Google Shape;645;p72"/>
          <p:cNvSpPr txBox="1"/>
          <p:nvPr>
            <p:ph idx="1" type="body"/>
          </p:nvPr>
        </p:nvSpPr>
        <p:spPr>
          <a:xfrm>
            <a:off x="3410831" y="2606773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646" name="Google Shape;646;p72"/>
          <p:cNvSpPr txBox="1"/>
          <p:nvPr>
            <p:ph idx="3" type="title"/>
          </p:nvPr>
        </p:nvSpPr>
        <p:spPr>
          <a:xfrm>
            <a:off x="6454256" y="2280747"/>
            <a:ext cx="2325600" cy="20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 ExtraBold"/>
              <a:buNone/>
              <a:defRPr b="0" sz="1300">
                <a:latin typeface="Figtree ExtraBold"/>
                <a:ea typeface="Figtree ExtraBold"/>
                <a:cs typeface="Figtree ExtraBold"/>
                <a:sym typeface="Figtree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647" name="Google Shape;647;p72"/>
          <p:cNvSpPr txBox="1"/>
          <p:nvPr>
            <p:ph idx="4" type="body"/>
          </p:nvPr>
        </p:nvSpPr>
        <p:spPr>
          <a:xfrm>
            <a:off x="6454256" y="2606773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3238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3238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3238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3238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3238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3238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3238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3238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648" name="Google Shape;648;p72"/>
          <p:cNvSpPr/>
          <p:nvPr/>
        </p:nvSpPr>
        <p:spPr>
          <a:xfrm>
            <a:off x="74437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649" name="Google Shape;649;p72"/>
          <p:cNvSpPr/>
          <p:nvPr/>
        </p:nvSpPr>
        <p:spPr>
          <a:xfrm>
            <a:off x="57764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650" name="Google Shape;650;p72"/>
          <p:cNvSpPr txBox="1"/>
          <p:nvPr>
            <p:ph idx="5" type="subTitle"/>
          </p:nvPr>
        </p:nvSpPr>
        <p:spPr>
          <a:xfrm>
            <a:off x="5809350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651" name="Google Shape;651;p72"/>
          <p:cNvSpPr txBox="1"/>
          <p:nvPr>
            <p:ph idx="6" type="subTitle"/>
          </p:nvPr>
        </p:nvSpPr>
        <p:spPr>
          <a:xfrm>
            <a:off x="7476775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points 2">
  <p:cSld name="BIG_NUMBER_1_2">
    <p:bg>
      <p:bgPr>
        <a:solidFill>
          <a:schemeClr val="dk2"/>
        </a:solidFill>
      </p:bgPr>
    </p:bg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3" name="Google Shape;653;p73"/>
          <p:cNvGrpSpPr/>
          <p:nvPr/>
        </p:nvGrpSpPr>
        <p:grpSpPr>
          <a:xfrm>
            <a:off x="0" y="1477575"/>
            <a:ext cx="9145300" cy="3447050"/>
            <a:chOff x="0" y="1477575"/>
            <a:chExt cx="9145300" cy="3447050"/>
          </a:xfrm>
        </p:grpSpPr>
        <p:sp>
          <p:nvSpPr>
            <p:cNvPr id="654" name="Google Shape;654;p73"/>
            <p:cNvSpPr/>
            <p:nvPr/>
          </p:nvSpPr>
          <p:spPr>
            <a:xfrm>
              <a:off x="0" y="3195412"/>
              <a:ext cx="3048000" cy="1729213"/>
            </a:xfrm>
            <a:prstGeom prst="flowChartPreparat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73"/>
            <p:cNvSpPr/>
            <p:nvPr/>
          </p:nvSpPr>
          <p:spPr>
            <a:xfrm>
              <a:off x="0" y="1477575"/>
              <a:ext cx="3048000" cy="1729213"/>
            </a:xfrm>
            <a:prstGeom prst="flowChartPreparat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73"/>
            <p:cNvSpPr/>
            <p:nvPr/>
          </p:nvSpPr>
          <p:spPr>
            <a:xfrm>
              <a:off x="6097300" y="3195412"/>
              <a:ext cx="3048000" cy="1729213"/>
            </a:xfrm>
            <a:prstGeom prst="flowChartPreparat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73"/>
            <p:cNvSpPr/>
            <p:nvPr/>
          </p:nvSpPr>
          <p:spPr>
            <a:xfrm>
              <a:off x="6097300" y="1477575"/>
              <a:ext cx="3048000" cy="1729213"/>
            </a:xfrm>
            <a:prstGeom prst="flowChartPreparat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73"/>
            <p:cNvSpPr/>
            <p:nvPr/>
          </p:nvSpPr>
          <p:spPr>
            <a:xfrm>
              <a:off x="3048000" y="3195412"/>
              <a:ext cx="3048000" cy="1729213"/>
            </a:xfrm>
            <a:prstGeom prst="flowChartPreparat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73"/>
            <p:cNvSpPr/>
            <p:nvPr/>
          </p:nvSpPr>
          <p:spPr>
            <a:xfrm>
              <a:off x="3048000" y="1477575"/>
              <a:ext cx="3048000" cy="1729213"/>
            </a:xfrm>
            <a:prstGeom prst="flowChartPreparation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0" name="Google Shape;660;p73"/>
          <p:cNvSpPr/>
          <p:nvPr/>
        </p:nvSpPr>
        <p:spPr>
          <a:xfrm>
            <a:off x="110838" y="113400"/>
            <a:ext cx="7947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661" name="Google Shape;661;p73"/>
          <p:cNvSpPr txBox="1"/>
          <p:nvPr>
            <p:ph idx="12" type="sldNum"/>
          </p:nvPr>
        </p:nvSpPr>
        <p:spPr>
          <a:xfrm>
            <a:off x="143700" y="102475"/>
            <a:ext cx="5487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62" name="Google Shape;662;p73"/>
          <p:cNvCxnSpPr/>
          <p:nvPr/>
        </p:nvCxnSpPr>
        <p:spPr>
          <a:xfrm>
            <a:off x="111000" y="443900"/>
            <a:ext cx="892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3" name="Google Shape;663;p73"/>
          <p:cNvSpPr txBox="1"/>
          <p:nvPr>
            <p:ph type="title"/>
          </p:nvPr>
        </p:nvSpPr>
        <p:spPr>
          <a:xfrm>
            <a:off x="437250" y="768288"/>
            <a:ext cx="8269500" cy="38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Figtree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Figtree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Figtree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Figtree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Figtree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Figtree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Figtree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Figtree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Figtree"/>
              <a:buNone/>
              <a:defRPr sz="2500"/>
            </a:lvl9pPr>
          </a:lstStyle>
          <a:p/>
        </p:txBody>
      </p:sp>
      <p:sp>
        <p:nvSpPr>
          <p:cNvPr id="664" name="Google Shape;664;p73"/>
          <p:cNvSpPr txBox="1"/>
          <p:nvPr>
            <p:ph idx="2" type="title"/>
          </p:nvPr>
        </p:nvSpPr>
        <p:spPr>
          <a:xfrm>
            <a:off x="3409838" y="2026475"/>
            <a:ext cx="2325600" cy="2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665" name="Google Shape;665;p73"/>
          <p:cNvSpPr txBox="1"/>
          <p:nvPr>
            <p:ph idx="1" type="body"/>
          </p:nvPr>
        </p:nvSpPr>
        <p:spPr>
          <a:xfrm>
            <a:off x="3409838" y="2352500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666" name="Google Shape;666;p73"/>
          <p:cNvSpPr txBox="1"/>
          <p:nvPr>
            <p:ph idx="3" type="title"/>
          </p:nvPr>
        </p:nvSpPr>
        <p:spPr>
          <a:xfrm>
            <a:off x="362475" y="2026475"/>
            <a:ext cx="2325600" cy="2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667" name="Google Shape;667;p73"/>
          <p:cNvSpPr txBox="1"/>
          <p:nvPr>
            <p:ph idx="4" type="body"/>
          </p:nvPr>
        </p:nvSpPr>
        <p:spPr>
          <a:xfrm>
            <a:off x="362475" y="2352500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668" name="Google Shape;668;p73"/>
          <p:cNvSpPr txBox="1"/>
          <p:nvPr>
            <p:ph idx="5" type="title"/>
          </p:nvPr>
        </p:nvSpPr>
        <p:spPr>
          <a:xfrm>
            <a:off x="6457200" y="2026475"/>
            <a:ext cx="2325600" cy="2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669" name="Google Shape;669;p73"/>
          <p:cNvSpPr txBox="1"/>
          <p:nvPr>
            <p:ph idx="6" type="body"/>
          </p:nvPr>
        </p:nvSpPr>
        <p:spPr>
          <a:xfrm>
            <a:off x="6457200" y="2352500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670" name="Google Shape;670;p73"/>
          <p:cNvSpPr txBox="1"/>
          <p:nvPr>
            <p:ph idx="7" type="title"/>
          </p:nvPr>
        </p:nvSpPr>
        <p:spPr>
          <a:xfrm>
            <a:off x="362475" y="3711025"/>
            <a:ext cx="2325600" cy="2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671" name="Google Shape;671;p73"/>
          <p:cNvSpPr txBox="1"/>
          <p:nvPr>
            <p:ph idx="8" type="body"/>
          </p:nvPr>
        </p:nvSpPr>
        <p:spPr>
          <a:xfrm>
            <a:off x="362475" y="4037050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672" name="Google Shape;672;p73"/>
          <p:cNvSpPr txBox="1"/>
          <p:nvPr>
            <p:ph idx="9" type="title"/>
          </p:nvPr>
        </p:nvSpPr>
        <p:spPr>
          <a:xfrm>
            <a:off x="3409200" y="3711025"/>
            <a:ext cx="2325600" cy="2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673" name="Google Shape;673;p73"/>
          <p:cNvSpPr txBox="1"/>
          <p:nvPr>
            <p:ph idx="13" type="body"/>
          </p:nvPr>
        </p:nvSpPr>
        <p:spPr>
          <a:xfrm>
            <a:off x="3409200" y="4037050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674" name="Google Shape;674;p73"/>
          <p:cNvSpPr txBox="1"/>
          <p:nvPr>
            <p:ph idx="14" type="title"/>
          </p:nvPr>
        </p:nvSpPr>
        <p:spPr>
          <a:xfrm>
            <a:off x="6381150" y="3711025"/>
            <a:ext cx="2325600" cy="2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Font typeface="Figtree"/>
              <a:buNone/>
              <a:defRPr sz="1300"/>
            </a:lvl9pPr>
          </a:lstStyle>
          <a:p/>
        </p:txBody>
      </p:sp>
      <p:sp>
        <p:nvSpPr>
          <p:cNvPr id="675" name="Google Shape;675;p73"/>
          <p:cNvSpPr txBox="1"/>
          <p:nvPr>
            <p:ph idx="15" type="body"/>
          </p:nvPr>
        </p:nvSpPr>
        <p:spPr>
          <a:xfrm>
            <a:off x="6381150" y="4037050"/>
            <a:ext cx="23256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●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○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gtree"/>
              <a:buChar char="■"/>
              <a:defRPr sz="11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676" name="Google Shape;676;p73"/>
          <p:cNvSpPr/>
          <p:nvPr/>
        </p:nvSpPr>
        <p:spPr>
          <a:xfrm>
            <a:off x="74437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677" name="Google Shape;677;p73"/>
          <p:cNvSpPr/>
          <p:nvPr/>
        </p:nvSpPr>
        <p:spPr>
          <a:xfrm>
            <a:off x="57764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678" name="Google Shape;678;p73"/>
          <p:cNvSpPr txBox="1"/>
          <p:nvPr>
            <p:ph idx="16" type="subTitle"/>
          </p:nvPr>
        </p:nvSpPr>
        <p:spPr>
          <a:xfrm>
            <a:off x="5809350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679" name="Google Shape;679;p73"/>
          <p:cNvSpPr txBox="1"/>
          <p:nvPr>
            <p:ph idx="17" type="subTitle"/>
          </p:nvPr>
        </p:nvSpPr>
        <p:spPr>
          <a:xfrm>
            <a:off x="7476775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BIG_NUMBER_1_1">
    <p:bg>
      <p:bgPr>
        <a:solidFill>
          <a:schemeClr val="lt2"/>
        </a:solidFill>
      </p:bgPr>
    </p:bg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74"/>
          <p:cNvSpPr/>
          <p:nvPr/>
        </p:nvSpPr>
        <p:spPr>
          <a:xfrm>
            <a:off x="110838" y="113400"/>
            <a:ext cx="7947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682" name="Google Shape;682;p74"/>
          <p:cNvSpPr txBox="1"/>
          <p:nvPr>
            <p:ph idx="12" type="sldNum"/>
          </p:nvPr>
        </p:nvSpPr>
        <p:spPr>
          <a:xfrm>
            <a:off x="143700" y="102475"/>
            <a:ext cx="5487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83" name="Google Shape;683;p74"/>
          <p:cNvCxnSpPr/>
          <p:nvPr/>
        </p:nvCxnSpPr>
        <p:spPr>
          <a:xfrm>
            <a:off x="111000" y="443900"/>
            <a:ext cx="892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4" name="Google Shape;684;p74"/>
          <p:cNvSpPr/>
          <p:nvPr/>
        </p:nvSpPr>
        <p:spPr>
          <a:xfrm>
            <a:off x="-150" y="656513"/>
            <a:ext cx="9144300" cy="4268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685" name="Google Shape;685;p74"/>
          <p:cNvSpPr txBox="1"/>
          <p:nvPr>
            <p:ph type="ctrTitle"/>
          </p:nvPr>
        </p:nvSpPr>
        <p:spPr>
          <a:xfrm>
            <a:off x="1313250" y="2109413"/>
            <a:ext cx="6517500" cy="13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686" name="Google Shape;686;p74"/>
          <p:cNvSpPr/>
          <p:nvPr/>
        </p:nvSpPr>
        <p:spPr>
          <a:xfrm>
            <a:off x="74437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687" name="Google Shape;687;p74"/>
          <p:cNvSpPr/>
          <p:nvPr/>
        </p:nvSpPr>
        <p:spPr>
          <a:xfrm>
            <a:off x="57764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688" name="Google Shape;688;p74"/>
          <p:cNvSpPr txBox="1"/>
          <p:nvPr>
            <p:ph idx="1" type="subTitle"/>
          </p:nvPr>
        </p:nvSpPr>
        <p:spPr>
          <a:xfrm>
            <a:off x="5809350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689" name="Google Shape;689;p74"/>
          <p:cNvSpPr txBox="1"/>
          <p:nvPr>
            <p:ph idx="2" type="subTitle"/>
          </p:nvPr>
        </p:nvSpPr>
        <p:spPr>
          <a:xfrm>
            <a:off x="7476775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iz 1">
  <p:cSld name="BIG_NUMBER_1_1_1_1">
    <p:bg>
      <p:bgPr>
        <a:solidFill>
          <a:schemeClr val="accent2"/>
        </a:solidFill>
      </p:bgPr>
    </p:bg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691;p75"/>
          <p:cNvGrpSpPr/>
          <p:nvPr/>
        </p:nvGrpSpPr>
        <p:grpSpPr>
          <a:xfrm>
            <a:off x="-968" y="656650"/>
            <a:ext cx="9145937" cy="4268100"/>
            <a:chOff x="1666" y="656650"/>
            <a:chExt cx="9144108" cy="4268100"/>
          </a:xfrm>
        </p:grpSpPr>
        <p:sp>
          <p:nvSpPr>
            <p:cNvPr id="692" name="Google Shape;692;p75"/>
            <p:cNvSpPr/>
            <p:nvPr/>
          </p:nvSpPr>
          <p:spPr>
            <a:xfrm>
              <a:off x="1666" y="656650"/>
              <a:ext cx="1915800" cy="4268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3" name="Google Shape;693;p75"/>
            <p:cNvSpPr/>
            <p:nvPr/>
          </p:nvSpPr>
          <p:spPr>
            <a:xfrm>
              <a:off x="1808746" y="656650"/>
              <a:ext cx="1915800" cy="4268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4" name="Google Shape;694;p75"/>
            <p:cNvSpPr/>
            <p:nvPr/>
          </p:nvSpPr>
          <p:spPr>
            <a:xfrm>
              <a:off x="3615827" y="656650"/>
              <a:ext cx="1915800" cy="4268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5" name="Google Shape;695;p75"/>
            <p:cNvSpPr/>
            <p:nvPr/>
          </p:nvSpPr>
          <p:spPr>
            <a:xfrm>
              <a:off x="5422907" y="656650"/>
              <a:ext cx="1915800" cy="4268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6" name="Google Shape;696;p75"/>
            <p:cNvSpPr/>
            <p:nvPr/>
          </p:nvSpPr>
          <p:spPr>
            <a:xfrm>
              <a:off x="7229974" y="656650"/>
              <a:ext cx="1915800" cy="4268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97" name="Google Shape;697;p75"/>
          <p:cNvSpPr txBox="1"/>
          <p:nvPr>
            <p:ph idx="1" type="body"/>
          </p:nvPr>
        </p:nvSpPr>
        <p:spPr>
          <a:xfrm>
            <a:off x="3513750" y="3270238"/>
            <a:ext cx="21165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698" name="Google Shape;698;p75"/>
          <p:cNvSpPr txBox="1"/>
          <p:nvPr>
            <p:ph idx="2" type="body"/>
          </p:nvPr>
        </p:nvSpPr>
        <p:spPr>
          <a:xfrm>
            <a:off x="3513750" y="3502400"/>
            <a:ext cx="21165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699" name="Google Shape;699;p75"/>
          <p:cNvSpPr txBox="1"/>
          <p:nvPr>
            <p:ph idx="3" type="body"/>
          </p:nvPr>
        </p:nvSpPr>
        <p:spPr>
          <a:xfrm>
            <a:off x="932400" y="2487400"/>
            <a:ext cx="72792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■"/>
              <a:defRPr/>
            </a:lvl9pPr>
          </a:lstStyle>
          <a:p/>
        </p:txBody>
      </p:sp>
      <p:sp>
        <p:nvSpPr>
          <p:cNvPr id="700" name="Google Shape;700;p75"/>
          <p:cNvSpPr txBox="1"/>
          <p:nvPr>
            <p:ph idx="4" type="body"/>
          </p:nvPr>
        </p:nvSpPr>
        <p:spPr>
          <a:xfrm>
            <a:off x="6095150" y="3270238"/>
            <a:ext cx="21165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701" name="Google Shape;701;p75"/>
          <p:cNvSpPr txBox="1"/>
          <p:nvPr>
            <p:ph idx="5" type="body"/>
          </p:nvPr>
        </p:nvSpPr>
        <p:spPr>
          <a:xfrm>
            <a:off x="6095150" y="3502400"/>
            <a:ext cx="21165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702" name="Google Shape;702;p75"/>
          <p:cNvSpPr txBox="1"/>
          <p:nvPr>
            <p:ph type="title"/>
          </p:nvPr>
        </p:nvSpPr>
        <p:spPr>
          <a:xfrm>
            <a:off x="932400" y="1634950"/>
            <a:ext cx="72792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9pPr>
          </a:lstStyle>
          <a:p/>
        </p:txBody>
      </p:sp>
      <p:sp>
        <p:nvSpPr>
          <p:cNvPr id="703" name="Google Shape;703;p75"/>
          <p:cNvSpPr txBox="1"/>
          <p:nvPr>
            <p:ph idx="6" type="body"/>
          </p:nvPr>
        </p:nvSpPr>
        <p:spPr>
          <a:xfrm>
            <a:off x="932450" y="3270238"/>
            <a:ext cx="21165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704" name="Google Shape;704;p75"/>
          <p:cNvSpPr txBox="1"/>
          <p:nvPr>
            <p:ph idx="7" type="body"/>
          </p:nvPr>
        </p:nvSpPr>
        <p:spPr>
          <a:xfrm>
            <a:off x="932450" y="3502400"/>
            <a:ext cx="21165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705" name="Google Shape;705;p75"/>
          <p:cNvSpPr/>
          <p:nvPr/>
        </p:nvSpPr>
        <p:spPr>
          <a:xfrm>
            <a:off x="110838" y="113400"/>
            <a:ext cx="7947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706" name="Google Shape;706;p75"/>
          <p:cNvSpPr txBox="1"/>
          <p:nvPr>
            <p:ph idx="12" type="sldNum"/>
          </p:nvPr>
        </p:nvSpPr>
        <p:spPr>
          <a:xfrm>
            <a:off x="143700" y="102475"/>
            <a:ext cx="5487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7" name="Google Shape;707;p75"/>
          <p:cNvSpPr/>
          <p:nvPr/>
        </p:nvSpPr>
        <p:spPr>
          <a:xfrm>
            <a:off x="74437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708" name="Google Shape;708;p75"/>
          <p:cNvSpPr/>
          <p:nvPr/>
        </p:nvSpPr>
        <p:spPr>
          <a:xfrm>
            <a:off x="57764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cxnSp>
        <p:nvCxnSpPr>
          <p:cNvPr id="709" name="Google Shape;709;p75"/>
          <p:cNvCxnSpPr/>
          <p:nvPr/>
        </p:nvCxnSpPr>
        <p:spPr>
          <a:xfrm>
            <a:off x="111000" y="443900"/>
            <a:ext cx="892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0" name="Google Shape;710;p75"/>
          <p:cNvSpPr txBox="1"/>
          <p:nvPr>
            <p:ph idx="8" type="subTitle"/>
          </p:nvPr>
        </p:nvSpPr>
        <p:spPr>
          <a:xfrm>
            <a:off x="5809350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711" name="Google Shape;711;p75"/>
          <p:cNvSpPr txBox="1"/>
          <p:nvPr>
            <p:ph idx="9" type="subTitle"/>
          </p:nvPr>
        </p:nvSpPr>
        <p:spPr>
          <a:xfrm>
            <a:off x="7476775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iz 1, response">
  <p:cSld name="BIG_NUMBER_1_1_1_1_1">
    <p:bg>
      <p:bgPr>
        <a:solidFill>
          <a:schemeClr val="accent3"/>
        </a:solidFill>
      </p:bgPr>
    </p:bg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3" name="Google Shape;713;p76"/>
          <p:cNvGrpSpPr/>
          <p:nvPr/>
        </p:nvGrpSpPr>
        <p:grpSpPr>
          <a:xfrm>
            <a:off x="-968" y="656650"/>
            <a:ext cx="9145937" cy="4268100"/>
            <a:chOff x="1666" y="656650"/>
            <a:chExt cx="9144108" cy="4268100"/>
          </a:xfrm>
        </p:grpSpPr>
        <p:sp>
          <p:nvSpPr>
            <p:cNvPr id="714" name="Google Shape;714;p76"/>
            <p:cNvSpPr/>
            <p:nvPr/>
          </p:nvSpPr>
          <p:spPr>
            <a:xfrm>
              <a:off x="1666" y="656650"/>
              <a:ext cx="1915800" cy="4268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5" name="Google Shape;715;p76"/>
            <p:cNvSpPr/>
            <p:nvPr/>
          </p:nvSpPr>
          <p:spPr>
            <a:xfrm>
              <a:off x="1808746" y="656650"/>
              <a:ext cx="1915800" cy="4268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6" name="Google Shape;716;p76"/>
            <p:cNvSpPr/>
            <p:nvPr/>
          </p:nvSpPr>
          <p:spPr>
            <a:xfrm>
              <a:off x="3615827" y="656650"/>
              <a:ext cx="1915800" cy="4268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7" name="Google Shape;717;p76"/>
            <p:cNvSpPr/>
            <p:nvPr/>
          </p:nvSpPr>
          <p:spPr>
            <a:xfrm>
              <a:off x="5422907" y="656650"/>
              <a:ext cx="1915800" cy="4268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8" name="Google Shape;718;p76"/>
            <p:cNvSpPr/>
            <p:nvPr/>
          </p:nvSpPr>
          <p:spPr>
            <a:xfrm>
              <a:off x="7229974" y="656650"/>
              <a:ext cx="1915800" cy="4268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19" name="Google Shape;719;p76"/>
          <p:cNvSpPr/>
          <p:nvPr/>
        </p:nvSpPr>
        <p:spPr>
          <a:xfrm>
            <a:off x="110838" y="113400"/>
            <a:ext cx="7947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720" name="Google Shape;720;p76"/>
          <p:cNvSpPr txBox="1"/>
          <p:nvPr>
            <p:ph idx="12" type="sldNum"/>
          </p:nvPr>
        </p:nvSpPr>
        <p:spPr>
          <a:xfrm>
            <a:off x="143700" y="102475"/>
            <a:ext cx="5487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21" name="Google Shape;721;p76"/>
          <p:cNvCxnSpPr/>
          <p:nvPr/>
        </p:nvCxnSpPr>
        <p:spPr>
          <a:xfrm>
            <a:off x="111000" y="443900"/>
            <a:ext cx="892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2" name="Google Shape;722;p76"/>
          <p:cNvSpPr txBox="1"/>
          <p:nvPr>
            <p:ph type="ctrTitle"/>
          </p:nvPr>
        </p:nvSpPr>
        <p:spPr>
          <a:xfrm>
            <a:off x="1313250" y="2109413"/>
            <a:ext cx="6517500" cy="13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723" name="Google Shape;723;p76"/>
          <p:cNvSpPr/>
          <p:nvPr/>
        </p:nvSpPr>
        <p:spPr>
          <a:xfrm>
            <a:off x="74437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724" name="Google Shape;724;p76"/>
          <p:cNvSpPr/>
          <p:nvPr/>
        </p:nvSpPr>
        <p:spPr>
          <a:xfrm>
            <a:off x="57764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725" name="Google Shape;725;p76"/>
          <p:cNvSpPr txBox="1"/>
          <p:nvPr>
            <p:ph idx="1" type="subTitle"/>
          </p:nvPr>
        </p:nvSpPr>
        <p:spPr>
          <a:xfrm>
            <a:off x="5809350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726" name="Google Shape;726;p76"/>
          <p:cNvSpPr txBox="1"/>
          <p:nvPr>
            <p:ph idx="2" type="subTitle"/>
          </p:nvPr>
        </p:nvSpPr>
        <p:spPr>
          <a:xfrm>
            <a:off x="7476775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iz 2">
  <p:cSld name="BIG_NUMBER_1_1_1_1_2">
    <p:bg>
      <p:bgPr>
        <a:solidFill>
          <a:schemeClr val="accent2"/>
        </a:solidFill>
      </p:bgPr>
    </p:bg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8" name="Google Shape;728;p77"/>
          <p:cNvGrpSpPr/>
          <p:nvPr/>
        </p:nvGrpSpPr>
        <p:grpSpPr>
          <a:xfrm>
            <a:off x="-25" y="656526"/>
            <a:ext cx="9143972" cy="4268100"/>
            <a:chOff x="-25" y="656526"/>
            <a:chExt cx="9143972" cy="4268100"/>
          </a:xfrm>
        </p:grpSpPr>
        <p:sp>
          <p:nvSpPr>
            <p:cNvPr id="729" name="Google Shape;729;p77"/>
            <p:cNvSpPr/>
            <p:nvPr/>
          </p:nvSpPr>
          <p:spPr>
            <a:xfrm rot="-5400000">
              <a:off x="-110875" y="767376"/>
              <a:ext cx="4268100" cy="4046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730" name="Google Shape;730;p77"/>
            <p:cNvSpPr/>
            <p:nvPr/>
          </p:nvSpPr>
          <p:spPr>
            <a:xfrm rot="-5400000">
              <a:off x="2437854" y="767376"/>
              <a:ext cx="4268100" cy="4046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731" name="Google Shape;731;p77"/>
            <p:cNvSpPr/>
            <p:nvPr/>
          </p:nvSpPr>
          <p:spPr>
            <a:xfrm rot="-5400000">
              <a:off x="4986697" y="767376"/>
              <a:ext cx="4268100" cy="4046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</p:grpSp>
      <p:sp>
        <p:nvSpPr>
          <p:cNvPr id="732" name="Google Shape;732;p77"/>
          <p:cNvSpPr txBox="1"/>
          <p:nvPr>
            <p:ph idx="1" type="body"/>
          </p:nvPr>
        </p:nvSpPr>
        <p:spPr>
          <a:xfrm>
            <a:off x="932400" y="2487400"/>
            <a:ext cx="72792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Font typeface="Figtree"/>
              <a:buChar char="■"/>
              <a:defRPr/>
            </a:lvl9pPr>
          </a:lstStyle>
          <a:p/>
        </p:txBody>
      </p:sp>
      <p:sp>
        <p:nvSpPr>
          <p:cNvPr id="733" name="Google Shape;733;p77"/>
          <p:cNvSpPr txBox="1"/>
          <p:nvPr>
            <p:ph type="title"/>
          </p:nvPr>
        </p:nvSpPr>
        <p:spPr>
          <a:xfrm>
            <a:off x="932400" y="1634950"/>
            <a:ext cx="72792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Font typeface="Figtree"/>
              <a:buNone/>
              <a:defRPr/>
            </a:lvl9pPr>
          </a:lstStyle>
          <a:p/>
        </p:txBody>
      </p:sp>
      <p:sp>
        <p:nvSpPr>
          <p:cNvPr id="734" name="Google Shape;734;p77"/>
          <p:cNvSpPr txBox="1"/>
          <p:nvPr>
            <p:ph idx="2" type="body"/>
          </p:nvPr>
        </p:nvSpPr>
        <p:spPr>
          <a:xfrm>
            <a:off x="932450" y="3270238"/>
            <a:ext cx="21165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735" name="Google Shape;735;p77"/>
          <p:cNvSpPr txBox="1"/>
          <p:nvPr>
            <p:ph idx="3" type="body"/>
          </p:nvPr>
        </p:nvSpPr>
        <p:spPr>
          <a:xfrm>
            <a:off x="932450" y="3502400"/>
            <a:ext cx="21165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736" name="Google Shape;736;p77"/>
          <p:cNvSpPr txBox="1"/>
          <p:nvPr>
            <p:ph idx="4" type="body"/>
          </p:nvPr>
        </p:nvSpPr>
        <p:spPr>
          <a:xfrm>
            <a:off x="3513750" y="3270238"/>
            <a:ext cx="21165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737" name="Google Shape;737;p77"/>
          <p:cNvSpPr txBox="1"/>
          <p:nvPr>
            <p:ph idx="5" type="body"/>
          </p:nvPr>
        </p:nvSpPr>
        <p:spPr>
          <a:xfrm>
            <a:off x="3513750" y="3502400"/>
            <a:ext cx="21165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738" name="Google Shape;738;p77"/>
          <p:cNvSpPr txBox="1"/>
          <p:nvPr>
            <p:ph idx="6" type="body"/>
          </p:nvPr>
        </p:nvSpPr>
        <p:spPr>
          <a:xfrm>
            <a:off x="6095150" y="3270238"/>
            <a:ext cx="21165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739" name="Google Shape;739;p77"/>
          <p:cNvSpPr txBox="1"/>
          <p:nvPr>
            <p:ph idx="7" type="body"/>
          </p:nvPr>
        </p:nvSpPr>
        <p:spPr>
          <a:xfrm>
            <a:off x="6095150" y="3502400"/>
            <a:ext cx="21165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740" name="Google Shape;740;p77"/>
          <p:cNvSpPr/>
          <p:nvPr/>
        </p:nvSpPr>
        <p:spPr>
          <a:xfrm>
            <a:off x="110838" y="113400"/>
            <a:ext cx="7947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741" name="Google Shape;741;p77"/>
          <p:cNvSpPr txBox="1"/>
          <p:nvPr>
            <p:ph idx="12" type="sldNum"/>
          </p:nvPr>
        </p:nvSpPr>
        <p:spPr>
          <a:xfrm>
            <a:off x="143700" y="102475"/>
            <a:ext cx="5487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2" name="Google Shape;742;p77"/>
          <p:cNvSpPr/>
          <p:nvPr/>
        </p:nvSpPr>
        <p:spPr>
          <a:xfrm>
            <a:off x="74437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743" name="Google Shape;743;p77"/>
          <p:cNvSpPr/>
          <p:nvPr/>
        </p:nvSpPr>
        <p:spPr>
          <a:xfrm>
            <a:off x="57764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cxnSp>
        <p:nvCxnSpPr>
          <p:cNvPr id="744" name="Google Shape;744;p77"/>
          <p:cNvCxnSpPr/>
          <p:nvPr/>
        </p:nvCxnSpPr>
        <p:spPr>
          <a:xfrm>
            <a:off x="111000" y="443900"/>
            <a:ext cx="892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5" name="Google Shape;745;p77"/>
          <p:cNvSpPr txBox="1"/>
          <p:nvPr>
            <p:ph idx="8" type="subTitle"/>
          </p:nvPr>
        </p:nvSpPr>
        <p:spPr>
          <a:xfrm>
            <a:off x="5809350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746" name="Google Shape;746;p77"/>
          <p:cNvSpPr txBox="1"/>
          <p:nvPr>
            <p:ph idx="9" type="subTitle"/>
          </p:nvPr>
        </p:nvSpPr>
        <p:spPr>
          <a:xfrm>
            <a:off x="7476775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iz 2, response">
  <p:cSld name="BIG_NUMBER_1_1_1_1_1_2">
    <p:bg>
      <p:bgPr>
        <a:solidFill>
          <a:schemeClr val="accent3"/>
        </a:solidFill>
      </p:bgPr>
    </p:bg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8" name="Google Shape;748;p78"/>
          <p:cNvGrpSpPr/>
          <p:nvPr/>
        </p:nvGrpSpPr>
        <p:grpSpPr>
          <a:xfrm>
            <a:off x="-25" y="656526"/>
            <a:ext cx="9143972" cy="4268100"/>
            <a:chOff x="-25" y="656526"/>
            <a:chExt cx="9143972" cy="4268100"/>
          </a:xfrm>
        </p:grpSpPr>
        <p:sp>
          <p:nvSpPr>
            <p:cNvPr id="749" name="Google Shape;749;p78"/>
            <p:cNvSpPr/>
            <p:nvPr/>
          </p:nvSpPr>
          <p:spPr>
            <a:xfrm rot="-5400000">
              <a:off x="-110875" y="767376"/>
              <a:ext cx="4268100" cy="4046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750" name="Google Shape;750;p78"/>
            <p:cNvSpPr/>
            <p:nvPr/>
          </p:nvSpPr>
          <p:spPr>
            <a:xfrm rot="-5400000">
              <a:off x="2437854" y="767376"/>
              <a:ext cx="4268100" cy="4046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  <p:sp>
          <p:nvSpPr>
            <p:cNvPr id="751" name="Google Shape;751;p78"/>
            <p:cNvSpPr/>
            <p:nvPr/>
          </p:nvSpPr>
          <p:spPr>
            <a:xfrm rot="-5400000">
              <a:off x="4986697" y="767376"/>
              <a:ext cx="4268100" cy="4046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gtree SemiBold"/>
                <a:ea typeface="Figtree SemiBold"/>
                <a:cs typeface="Figtree SemiBold"/>
                <a:sym typeface="Figtree SemiBold"/>
              </a:endParaRPr>
            </a:p>
          </p:txBody>
        </p:sp>
      </p:grpSp>
      <p:sp>
        <p:nvSpPr>
          <p:cNvPr id="752" name="Google Shape;752;p78"/>
          <p:cNvSpPr/>
          <p:nvPr/>
        </p:nvSpPr>
        <p:spPr>
          <a:xfrm>
            <a:off x="110838" y="113400"/>
            <a:ext cx="7947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753" name="Google Shape;753;p78"/>
          <p:cNvSpPr txBox="1"/>
          <p:nvPr>
            <p:ph idx="12" type="sldNum"/>
          </p:nvPr>
        </p:nvSpPr>
        <p:spPr>
          <a:xfrm>
            <a:off x="143700" y="102475"/>
            <a:ext cx="5487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54" name="Google Shape;754;p78"/>
          <p:cNvCxnSpPr/>
          <p:nvPr/>
        </p:nvCxnSpPr>
        <p:spPr>
          <a:xfrm>
            <a:off x="111000" y="443900"/>
            <a:ext cx="892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5" name="Google Shape;755;p78"/>
          <p:cNvSpPr txBox="1"/>
          <p:nvPr>
            <p:ph type="ctrTitle"/>
          </p:nvPr>
        </p:nvSpPr>
        <p:spPr>
          <a:xfrm>
            <a:off x="1313250" y="2109413"/>
            <a:ext cx="6517500" cy="13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756" name="Google Shape;756;p78"/>
          <p:cNvSpPr/>
          <p:nvPr/>
        </p:nvSpPr>
        <p:spPr>
          <a:xfrm>
            <a:off x="74437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757" name="Google Shape;757;p78"/>
          <p:cNvSpPr/>
          <p:nvPr/>
        </p:nvSpPr>
        <p:spPr>
          <a:xfrm>
            <a:off x="57764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758" name="Google Shape;758;p78"/>
          <p:cNvSpPr txBox="1"/>
          <p:nvPr>
            <p:ph idx="1" type="subTitle"/>
          </p:nvPr>
        </p:nvSpPr>
        <p:spPr>
          <a:xfrm>
            <a:off x="5809350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759" name="Google Shape;759;p78"/>
          <p:cNvSpPr txBox="1"/>
          <p:nvPr>
            <p:ph idx="2" type="subTitle"/>
          </p:nvPr>
        </p:nvSpPr>
        <p:spPr>
          <a:xfrm>
            <a:off x="7476775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 type="blank">
  <p:cSld name="BLANK">
    <p:bg>
      <p:bgPr>
        <a:solidFill>
          <a:schemeClr val="dk2"/>
        </a:solidFill>
      </p:bgPr>
    </p:bg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79"/>
          <p:cNvSpPr/>
          <p:nvPr/>
        </p:nvSpPr>
        <p:spPr>
          <a:xfrm>
            <a:off x="110838" y="113400"/>
            <a:ext cx="7947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762" name="Google Shape;762;p79"/>
          <p:cNvSpPr txBox="1"/>
          <p:nvPr>
            <p:ph idx="12" type="sldNum"/>
          </p:nvPr>
        </p:nvSpPr>
        <p:spPr>
          <a:xfrm>
            <a:off x="143700" y="102475"/>
            <a:ext cx="548700" cy="2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63" name="Google Shape;763;p79"/>
          <p:cNvCxnSpPr/>
          <p:nvPr/>
        </p:nvCxnSpPr>
        <p:spPr>
          <a:xfrm>
            <a:off x="111000" y="443900"/>
            <a:ext cx="892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4" name="Google Shape;764;p79"/>
          <p:cNvSpPr/>
          <p:nvPr/>
        </p:nvSpPr>
        <p:spPr>
          <a:xfrm>
            <a:off x="74437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765" name="Google Shape;765;p79"/>
          <p:cNvSpPr/>
          <p:nvPr/>
        </p:nvSpPr>
        <p:spPr>
          <a:xfrm>
            <a:off x="5776463" y="113400"/>
            <a:ext cx="1589400" cy="2268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Figtree SemiBold"/>
              <a:ea typeface="Figtree SemiBold"/>
              <a:cs typeface="Figtree SemiBold"/>
              <a:sym typeface="Figtree SemiBold"/>
            </a:endParaRPr>
          </a:p>
        </p:txBody>
      </p:sp>
      <p:sp>
        <p:nvSpPr>
          <p:cNvPr id="766" name="Google Shape;766;p79"/>
          <p:cNvSpPr txBox="1"/>
          <p:nvPr>
            <p:ph idx="1" type="subTitle"/>
          </p:nvPr>
        </p:nvSpPr>
        <p:spPr>
          <a:xfrm>
            <a:off x="5809350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767" name="Google Shape;767;p79"/>
          <p:cNvSpPr txBox="1"/>
          <p:nvPr>
            <p:ph idx="2" type="subTitle"/>
          </p:nvPr>
        </p:nvSpPr>
        <p:spPr>
          <a:xfrm>
            <a:off x="7476775" y="58800"/>
            <a:ext cx="155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Figtree SemiBold"/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">
  <p:cSld name="MAIN_POINT"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>
            <p:ph idx="2" type="pic"/>
          </p:nvPr>
        </p:nvSpPr>
        <p:spPr>
          <a:xfrm>
            <a:off x="5663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3" name="Google Shape;73;p9"/>
          <p:cNvSpPr/>
          <p:nvPr>
            <p:ph idx="3" type="pic"/>
          </p:nvPr>
        </p:nvSpPr>
        <p:spPr>
          <a:xfrm>
            <a:off x="2588275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4" name="Google Shape;74;p9"/>
          <p:cNvSpPr/>
          <p:nvPr>
            <p:ph idx="4" type="pic"/>
          </p:nvPr>
        </p:nvSpPr>
        <p:spPr>
          <a:xfrm>
            <a:off x="4613113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5" name="Google Shape;75;p9"/>
          <p:cNvSpPr/>
          <p:nvPr>
            <p:ph idx="5" type="pic"/>
          </p:nvPr>
        </p:nvSpPr>
        <p:spPr>
          <a:xfrm>
            <a:off x="66379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cxnSp>
        <p:nvCxnSpPr>
          <p:cNvPr id="76" name="Google Shape;76;p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9"/>
          <p:cNvSpPr txBox="1"/>
          <p:nvPr>
            <p:ph type="title"/>
          </p:nvPr>
        </p:nvSpPr>
        <p:spPr>
          <a:xfrm>
            <a:off x="450850" y="596800"/>
            <a:ext cx="67677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" type="subTitle"/>
          </p:nvPr>
        </p:nvSpPr>
        <p:spPr>
          <a:xfrm>
            <a:off x="5663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6" type="subTitle"/>
          </p:nvPr>
        </p:nvSpPr>
        <p:spPr>
          <a:xfrm>
            <a:off x="2588275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7" type="subTitle"/>
          </p:nvPr>
        </p:nvSpPr>
        <p:spPr>
          <a:xfrm>
            <a:off x="4613113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8" type="subTitle"/>
          </p:nvPr>
        </p:nvSpPr>
        <p:spPr>
          <a:xfrm>
            <a:off x="66379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rent Market / Market Size">
  <p:cSld name="SECTION_TITLE_AND_DESCRIPTION">
    <p:bg>
      <p:bgPr>
        <a:solidFill>
          <a:schemeClr val="dk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87" name="Google Shape;87;p1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0"/>
          <p:cNvSpPr txBox="1"/>
          <p:nvPr>
            <p:ph idx="1" type="subTitle"/>
          </p:nvPr>
        </p:nvSpPr>
        <p:spPr>
          <a:xfrm>
            <a:off x="675475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2" type="body"/>
          </p:nvPr>
        </p:nvSpPr>
        <p:spPr>
          <a:xfrm>
            <a:off x="604925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3" type="subTitle"/>
          </p:nvPr>
        </p:nvSpPr>
        <p:spPr>
          <a:xfrm>
            <a:off x="3885400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10"/>
          <p:cNvSpPr txBox="1"/>
          <p:nvPr>
            <p:ph idx="4" type="body"/>
          </p:nvPr>
        </p:nvSpPr>
        <p:spPr>
          <a:xfrm>
            <a:off x="3814850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2" name="Google Shape;92;p10"/>
          <p:cNvSpPr txBox="1"/>
          <p:nvPr>
            <p:ph idx="5" type="subTitle"/>
          </p:nvPr>
        </p:nvSpPr>
        <p:spPr>
          <a:xfrm>
            <a:off x="7024719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0"/>
          <p:cNvSpPr txBox="1"/>
          <p:nvPr>
            <p:ph idx="6" type="body"/>
          </p:nvPr>
        </p:nvSpPr>
        <p:spPr>
          <a:xfrm>
            <a:off x="6954219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4" name="Google Shape;94;p10"/>
          <p:cNvSpPr txBox="1"/>
          <p:nvPr>
            <p:ph type="title"/>
          </p:nvPr>
        </p:nvSpPr>
        <p:spPr>
          <a:xfrm>
            <a:off x="450850" y="596800"/>
            <a:ext cx="6767700" cy="1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6" name="Google Shape;96;p1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2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1.xml"/><Relationship Id="rId21" Type="http://schemas.openxmlformats.org/officeDocument/2006/relationships/slideLayout" Target="../slideLayouts/slideLayout60.xml"/><Relationship Id="rId24" Type="http://schemas.openxmlformats.org/officeDocument/2006/relationships/slideLayout" Target="../slideLayouts/slideLayout63.xml"/><Relationship Id="rId23" Type="http://schemas.openxmlformats.org/officeDocument/2006/relationships/slideLayout" Target="../slideLayouts/slideLayout62.xml"/><Relationship Id="rId1" Type="http://schemas.openxmlformats.org/officeDocument/2006/relationships/slideLayout" Target="../slideLayouts/slideLayout40.xml"/><Relationship Id="rId2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65.xml"/><Relationship Id="rId25" Type="http://schemas.openxmlformats.org/officeDocument/2006/relationships/slideLayout" Target="../slideLayouts/slideLayout64.xml"/><Relationship Id="rId28" Type="http://schemas.openxmlformats.org/officeDocument/2006/relationships/slideLayout" Target="../slideLayouts/slideLayout67.xml"/><Relationship Id="rId27" Type="http://schemas.openxmlformats.org/officeDocument/2006/relationships/slideLayout" Target="../slideLayouts/slideLayout66.xml"/><Relationship Id="rId5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68.xml"/><Relationship Id="rId7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7.xml"/><Relationship Id="rId31" Type="http://schemas.openxmlformats.org/officeDocument/2006/relationships/slideLayout" Target="../slideLayouts/slideLayout70.xml"/><Relationship Id="rId3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50.xml"/><Relationship Id="rId33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49.xml"/><Relationship Id="rId3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52.xml"/><Relationship Id="rId35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51.xml"/><Relationship Id="rId34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54.xml"/><Relationship Id="rId37" Type="http://schemas.openxmlformats.org/officeDocument/2006/relationships/slideLayout" Target="../slideLayouts/slideLayout76.xml"/><Relationship Id="rId14" Type="http://schemas.openxmlformats.org/officeDocument/2006/relationships/slideLayout" Target="../slideLayouts/slideLayout53.xml"/><Relationship Id="rId36" Type="http://schemas.openxmlformats.org/officeDocument/2006/relationships/slideLayout" Target="../slideLayouts/slideLayout75.xml"/><Relationship Id="rId17" Type="http://schemas.openxmlformats.org/officeDocument/2006/relationships/slideLayout" Target="../slideLayouts/slideLayout56.xml"/><Relationship Id="rId39" Type="http://schemas.openxmlformats.org/officeDocument/2006/relationships/theme" Target="../theme/theme3.xml"/><Relationship Id="rId16" Type="http://schemas.openxmlformats.org/officeDocument/2006/relationships/slideLayout" Target="../slideLayouts/slideLayout55.xml"/><Relationship Id="rId38" Type="http://schemas.openxmlformats.org/officeDocument/2006/relationships/slideLayout" Target="../slideLayouts/slideLayout77.xml"/><Relationship Id="rId19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08925" y="278025"/>
            <a:ext cx="44484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b="1"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613175" y="278025"/>
            <a:ext cx="29655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1"/>
          <p:cNvSpPr txBox="1"/>
          <p:nvPr>
            <p:ph idx="12" type="sldNum"/>
          </p:nvPr>
        </p:nvSpPr>
        <p:spPr>
          <a:xfrm>
            <a:off x="143700" y="102475"/>
            <a:ext cx="5487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buNone/>
              <a:defRPr sz="1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7" name="Google Shape;337;p41"/>
          <p:cNvSpPr txBox="1"/>
          <p:nvPr>
            <p:ph idx="1" type="body"/>
          </p:nvPr>
        </p:nvSpPr>
        <p:spPr>
          <a:xfrm>
            <a:off x="932400" y="2949400"/>
            <a:ext cx="7279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indent="-3238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indent="-3238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indent="-3238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indent="-3238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indent="-3238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indent="-3238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●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indent="-3238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○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indent="-3238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gtree"/>
              <a:buChar char="■"/>
              <a:defRPr sz="1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38" name="Google Shape;338;p41"/>
          <p:cNvSpPr txBox="1"/>
          <p:nvPr>
            <p:ph type="title"/>
          </p:nvPr>
        </p:nvSpPr>
        <p:spPr>
          <a:xfrm>
            <a:off x="932400" y="1881350"/>
            <a:ext cx="727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gtree"/>
              <a:buNone/>
              <a:defRPr b="1" sz="3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gtree"/>
              <a:buNone/>
              <a:defRPr b="1" sz="3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gtree"/>
              <a:buNone/>
              <a:defRPr b="1" sz="3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gtree"/>
              <a:buNone/>
              <a:defRPr b="1" sz="3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gtree"/>
              <a:buNone/>
              <a:defRPr b="1" sz="3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gtree"/>
              <a:buNone/>
              <a:defRPr b="1" sz="3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gtree"/>
              <a:buNone/>
              <a:defRPr b="1" sz="3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gtree"/>
              <a:buNone/>
              <a:defRPr b="1" sz="3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gtree"/>
              <a:buNone/>
              <a:defRPr b="1" sz="3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  <p:sldLayoutId id="2147483712" r:id="rId26"/>
    <p:sldLayoutId id="2147483713" r:id="rId27"/>
    <p:sldLayoutId id="2147483714" r:id="rId28"/>
    <p:sldLayoutId id="2147483715" r:id="rId29"/>
    <p:sldLayoutId id="2147483716" r:id="rId30"/>
    <p:sldLayoutId id="2147483717" r:id="rId31"/>
    <p:sldLayoutId id="2147483718" r:id="rId32"/>
    <p:sldLayoutId id="2147483719" r:id="rId33"/>
    <p:sldLayoutId id="2147483720" r:id="rId34"/>
    <p:sldLayoutId id="2147483721" r:id="rId35"/>
    <p:sldLayoutId id="2147483722" r:id="rId36"/>
    <p:sldLayoutId id="2147483723" r:id="rId37"/>
    <p:sldLayoutId id="2147483724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80"/>
          <p:cNvSpPr txBox="1"/>
          <p:nvPr>
            <p:ph idx="4294967295" type="ctrTitle"/>
          </p:nvPr>
        </p:nvSpPr>
        <p:spPr>
          <a:xfrm>
            <a:off x="355200" y="412225"/>
            <a:ext cx="8433600" cy="259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What</a:t>
            </a:r>
            <a:r>
              <a:rPr lang="en" sz="4800"/>
              <a:t> is the smallest number of words that </a:t>
            </a:r>
            <a:r>
              <a:rPr lang="en" sz="4800"/>
              <a:t>constitutes</a:t>
            </a:r>
            <a:r>
              <a:rPr lang="en" sz="4800"/>
              <a:t> the largest portion of English literature?</a:t>
            </a:r>
            <a:endParaRPr sz="2400"/>
          </a:p>
        </p:txBody>
      </p:sp>
      <p:sp>
        <p:nvSpPr>
          <p:cNvPr id="773" name="Google Shape;773;p80"/>
          <p:cNvSpPr txBox="1"/>
          <p:nvPr>
            <p:ph idx="1" type="subTitle"/>
          </p:nvPr>
        </p:nvSpPr>
        <p:spPr>
          <a:xfrm>
            <a:off x="1686450" y="3177756"/>
            <a:ext cx="5771100" cy="1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666666"/>
                </a:solidFill>
                <a:latin typeface="Figtree"/>
                <a:ea typeface="Figtree"/>
                <a:cs typeface="Figtree"/>
                <a:sym typeface="Figtree"/>
              </a:rPr>
              <a:t>Data-Driven Word Lists</a:t>
            </a:r>
            <a:endParaRPr sz="2400">
              <a:solidFill>
                <a:srgbClr val="666666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Figtree"/>
                <a:ea typeface="Figtree"/>
                <a:cs typeface="Figtree"/>
                <a:sym typeface="Figtree"/>
              </a:rPr>
              <a:t>Samy Babikerali, </a:t>
            </a:r>
            <a:r>
              <a:rPr lang="en"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Gloria Chen</a:t>
            </a:r>
            <a:r>
              <a:rPr lang="en" sz="2400">
                <a:latin typeface="Figtree"/>
                <a:ea typeface="Figtree"/>
                <a:cs typeface="Figtree"/>
                <a:sym typeface="Figtree"/>
              </a:rPr>
              <a:t>, Bao Dinh, Dakota Ellis, </a:t>
            </a:r>
            <a:r>
              <a:rPr lang="en"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Uyen Le</a:t>
            </a:r>
            <a:endParaRPr sz="2400">
              <a:latin typeface="Figtree"/>
              <a:ea typeface="Figtree"/>
              <a:cs typeface="Figtree"/>
              <a:sym typeface="Figtre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89"/>
          <p:cNvSpPr txBox="1"/>
          <p:nvPr/>
        </p:nvSpPr>
        <p:spPr>
          <a:xfrm>
            <a:off x="1692800" y="1063425"/>
            <a:ext cx="5284500" cy="26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/>
              <a:t>Q &amp; A</a:t>
            </a:r>
            <a:endParaRPr b="1" sz="5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81"/>
          <p:cNvSpPr txBox="1"/>
          <p:nvPr>
            <p:ph idx="4294967295" type="title"/>
          </p:nvPr>
        </p:nvSpPr>
        <p:spPr>
          <a:xfrm>
            <a:off x="437250" y="196759"/>
            <a:ext cx="8269500" cy="666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Key Terms</a:t>
            </a:r>
            <a:endParaRPr sz="4800"/>
          </a:p>
        </p:txBody>
      </p:sp>
      <p:sp>
        <p:nvSpPr>
          <p:cNvPr id="779" name="Google Shape;779;p81"/>
          <p:cNvSpPr txBox="1"/>
          <p:nvPr>
            <p:ph idx="4294967295" type="title"/>
          </p:nvPr>
        </p:nvSpPr>
        <p:spPr>
          <a:xfrm>
            <a:off x="3409200" y="1164400"/>
            <a:ext cx="2325600" cy="38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Headword</a:t>
            </a:r>
            <a:endParaRPr sz="2400"/>
          </a:p>
        </p:txBody>
      </p:sp>
      <p:sp>
        <p:nvSpPr>
          <p:cNvPr id="780" name="Google Shape;780;p81"/>
          <p:cNvSpPr txBox="1"/>
          <p:nvPr>
            <p:ph idx="4294967295" type="title"/>
          </p:nvPr>
        </p:nvSpPr>
        <p:spPr>
          <a:xfrm>
            <a:off x="670525" y="1164400"/>
            <a:ext cx="2325600" cy="38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Word List</a:t>
            </a:r>
            <a:endParaRPr sz="2400"/>
          </a:p>
        </p:txBody>
      </p:sp>
      <p:sp>
        <p:nvSpPr>
          <p:cNvPr id="781" name="Google Shape;781;p81"/>
          <p:cNvSpPr txBox="1"/>
          <p:nvPr>
            <p:ph idx="4294967295" type="title"/>
          </p:nvPr>
        </p:nvSpPr>
        <p:spPr>
          <a:xfrm>
            <a:off x="6147875" y="1164400"/>
            <a:ext cx="2325600" cy="38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Corpus</a:t>
            </a:r>
            <a:endParaRPr sz="2400"/>
          </a:p>
        </p:txBody>
      </p:sp>
      <p:cxnSp>
        <p:nvCxnSpPr>
          <p:cNvPr id="782" name="Google Shape;782;p81"/>
          <p:cNvCxnSpPr/>
          <p:nvPr/>
        </p:nvCxnSpPr>
        <p:spPr>
          <a:xfrm>
            <a:off x="427575" y="1006075"/>
            <a:ext cx="8289600" cy="1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3" name="Google Shape;783;p81"/>
          <p:cNvSpPr txBox="1"/>
          <p:nvPr>
            <p:ph idx="1" type="body"/>
          </p:nvPr>
        </p:nvSpPr>
        <p:spPr>
          <a:xfrm>
            <a:off x="352975" y="1549301"/>
            <a:ext cx="2960700" cy="13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</a:t>
            </a:r>
            <a:r>
              <a:rPr lang="en" sz="2400"/>
              <a:t>ost significant words used by a language</a:t>
            </a:r>
            <a:endParaRPr sz="2400"/>
          </a:p>
        </p:txBody>
      </p:sp>
      <p:sp>
        <p:nvSpPr>
          <p:cNvPr id="784" name="Google Shape;784;p81"/>
          <p:cNvSpPr txBox="1"/>
          <p:nvPr>
            <p:ph idx="2" type="body"/>
          </p:nvPr>
        </p:nvSpPr>
        <p:spPr>
          <a:xfrm>
            <a:off x="3168150" y="1549300"/>
            <a:ext cx="2913600" cy="13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Root of a word (example: Define, Definite,Definitely)</a:t>
            </a:r>
            <a:endParaRPr sz="2400"/>
          </a:p>
        </p:txBody>
      </p:sp>
      <p:sp>
        <p:nvSpPr>
          <p:cNvPr id="785" name="Google Shape;785;p81"/>
          <p:cNvSpPr txBox="1"/>
          <p:nvPr>
            <p:ph idx="3" type="body"/>
          </p:nvPr>
        </p:nvSpPr>
        <p:spPr>
          <a:xfrm>
            <a:off x="6256625" y="1549300"/>
            <a:ext cx="2108100" cy="13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Library of texts</a:t>
            </a:r>
            <a:endParaRPr sz="2400"/>
          </a:p>
        </p:txBody>
      </p:sp>
      <p:sp>
        <p:nvSpPr>
          <p:cNvPr id="786" name="Google Shape;786;p81"/>
          <p:cNvSpPr txBox="1"/>
          <p:nvPr>
            <p:ph idx="4294967295" type="title"/>
          </p:nvPr>
        </p:nvSpPr>
        <p:spPr>
          <a:xfrm>
            <a:off x="3409200" y="2888800"/>
            <a:ext cx="2325600" cy="38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Coverage</a:t>
            </a:r>
            <a:endParaRPr sz="2400"/>
          </a:p>
        </p:txBody>
      </p:sp>
      <p:sp>
        <p:nvSpPr>
          <p:cNvPr id="787" name="Google Shape;787;p81"/>
          <p:cNvSpPr txBox="1"/>
          <p:nvPr>
            <p:ph idx="4294967295" type="title"/>
          </p:nvPr>
        </p:nvSpPr>
        <p:spPr>
          <a:xfrm>
            <a:off x="670525" y="2888800"/>
            <a:ext cx="2325600" cy="38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English</a:t>
            </a:r>
            <a:endParaRPr sz="2400"/>
          </a:p>
        </p:txBody>
      </p:sp>
      <p:sp>
        <p:nvSpPr>
          <p:cNvPr id="788" name="Google Shape;788;p81"/>
          <p:cNvSpPr txBox="1"/>
          <p:nvPr>
            <p:ph idx="4294967295" type="title"/>
          </p:nvPr>
        </p:nvSpPr>
        <p:spPr>
          <a:xfrm>
            <a:off x="6147875" y="2888800"/>
            <a:ext cx="2325600" cy="38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Frequency</a:t>
            </a:r>
            <a:endParaRPr sz="2400"/>
          </a:p>
        </p:txBody>
      </p:sp>
      <p:sp>
        <p:nvSpPr>
          <p:cNvPr id="789" name="Google Shape;789;p81"/>
          <p:cNvSpPr txBox="1"/>
          <p:nvPr>
            <p:ph idx="4" type="body"/>
          </p:nvPr>
        </p:nvSpPr>
        <p:spPr>
          <a:xfrm>
            <a:off x="352975" y="3273701"/>
            <a:ext cx="2960700" cy="13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Language used in predominantly English books</a:t>
            </a:r>
            <a:endParaRPr sz="2400"/>
          </a:p>
        </p:txBody>
      </p:sp>
      <p:sp>
        <p:nvSpPr>
          <p:cNvPr id="790" name="Google Shape;790;p81"/>
          <p:cNvSpPr txBox="1"/>
          <p:nvPr>
            <p:ph idx="5" type="body"/>
          </p:nvPr>
        </p:nvSpPr>
        <p:spPr>
          <a:xfrm>
            <a:off x="3259725" y="3273700"/>
            <a:ext cx="2558400" cy="16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Percentage of the corpus the headword appears in</a:t>
            </a:r>
            <a:endParaRPr sz="2400"/>
          </a:p>
        </p:txBody>
      </p:sp>
      <p:sp>
        <p:nvSpPr>
          <p:cNvPr id="791" name="Google Shape;791;p81"/>
          <p:cNvSpPr txBox="1"/>
          <p:nvPr>
            <p:ph idx="6" type="body"/>
          </p:nvPr>
        </p:nvSpPr>
        <p:spPr>
          <a:xfrm>
            <a:off x="6081725" y="3273700"/>
            <a:ext cx="2457900" cy="13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Number of times the headword appears in the corpus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7" name="Google Shape;797;p82"/>
          <p:cNvSpPr txBox="1"/>
          <p:nvPr>
            <p:ph idx="4294967295" type="title"/>
          </p:nvPr>
        </p:nvSpPr>
        <p:spPr>
          <a:xfrm>
            <a:off x="228500" y="1701060"/>
            <a:ext cx="3731100" cy="1321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Why should we care?</a:t>
            </a:r>
            <a:endParaRPr sz="4800"/>
          </a:p>
        </p:txBody>
      </p:sp>
      <p:sp>
        <p:nvSpPr>
          <p:cNvPr id="798" name="Google Shape;798;p82"/>
          <p:cNvSpPr txBox="1"/>
          <p:nvPr>
            <p:ph idx="1" type="body"/>
          </p:nvPr>
        </p:nvSpPr>
        <p:spPr>
          <a:xfrm>
            <a:off x="4671300" y="281075"/>
            <a:ext cx="3943800" cy="43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Traditional word lists are outdated. </a:t>
            </a:r>
            <a:endParaRPr sz="2400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Current methods are inefficient.</a:t>
            </a:r>
            <a:endParaRPr sz="2400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Word lists are used to identify important vocabulary.</a:t>
            </a:r>
            <a:endParaRPr sz="2400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It’s a scientific </a:t>
            </a:r>
            <a:r>
              <a:rPr lang="en"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competition</a:t>
            </a:r>
            <a:endParaRPr sz="2400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cxnSp>
        <p:nvCxnSpPr>
          <p:cNvPr id="799" name="Google Shape;799;p82"/>
          <p:cNvCxnSpPr/>
          <p:nvPr/>
        </p:nvCxnSpPr>
        <p:spPr>
          <a:xfrm>
            <a:off x="4132325" y="50050"/>
            <a:ext cx="7500" cy="491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5" name="Google Shape;805;p83"/>
          <p:cNvSpPr txBox="1"/>
          <p:nvPr>
            <p:ph idx="1" type="body"/>
          </p:nvPr>
        </p:nvSpPr>
        <p:spPr>
          <a:xfrm>
            <a:off x="3090838" y="1869150"/>
            <a:ext cx="2952000" cy="26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Size: </a:t>
            </a:r>
            <a:r>
              <a:rPr lang="en" sz="2400"/>
              <a:t>2494</a:t>
            </a:r>
            <a:endParaRPr sz="24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Coverage: </a:t>
            </a:r>
            <a:r>
              <a:rPr lang="en" sz="2400"/>
              <a:t>84</a:t>
            </a:r>
            <a:r>
              <a:rPr lang="en" sz="2400"/>
              <a:t>%</a:t>
            </a:r>
            <a:endParaRPr sz="24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Corpora: </a:t>
            </a:r>
            <a:r>
              <a:rPr lang="en" sz="2400"/>
              <a:t>LOB, BNC, BEO6, EnTenTen12 (12.1 Bils)</a:t>
            </a:r>
            <a:endParaRPr sz="2400"/>
          </a:p>
        </p:txBody>
      </p:sp>
      <p:sp>
        <p:nvSpPr>
          <p:cNvPr id="806" name="Google Shape;806;p83"/>
          <p:cNvSpPr txBox="1"/>
          <p:nvPr>
            <p:ph idx="4294967295" type="title"/>
          </p:nvPr>
        </p:nvSpPr>
        <p:spPr>
          <a:xfrm>
            <a:off x="140538" y="1164400"/>
            <a:ext cx="2952000" cy="52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1953</a:t>
            </a:r>
            <a:endParaRPr/>
          </a:p>
        </p:txBody>
      </p:sp>
      <p:cxnSp>
        <p:nvCxnSpPr>
          <p:cNvPr id="807" name="Google Shape;807;p83"/>
          <p:cNvCxnSpPr/>
          <p:nvPr/>
        </p:nvCxnSpPr>
        <p:spPr>
          <a:xfrm flipH="1">
            <a:off x="3090838" y="1424950"/>
            <a:ext cx="9300" cy="275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8" name="Google Shape;808;p83"/>
          <p:cNvSpPr txBox="1"/>
          <p:nvPr>
            <p:ph idx="4294967295" type="title"/>
          </p:nvPr>
        </p:nvSpPr>
        <p:spPr>
          <a:xfrm>
            <a:off x="3100213" y="1164400"/>
            <a:ext cx="2952000" cy="52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2013</a:t>
            </a:r>
            <a:endParaRPr/>
          </a:p>
        </p:txBody>
      </p:sp>
      <p:sp>
        <p:nvSpPr>
          <p:cNvPr id="809" name="Google Shape;809;p83"/>
          <p:cNvSpPr txBox="1"/>
          <p:nvPr>
            <p:ph idx="4294967295" type="title"/>
          </p:nvPr>
        </p:nvSpPr>
        <p:spPr>
          <a:xfrm>
            <a:off x="6052213" y="1164400"/>
            <a:ext cx="2952000" cy="52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2014</a:t>
            </a:r>
            <a:endParaRPr/>
          </a:p>
        </p:txBody>
      </p:sp>
      <p:sp>
        <p:nvSpPr>
          <p:cNvPr id="810" name="Google Shape;810;p83"/>
          <p:cNvSpPr txBox="1"/>
          <p:nvPr>
            <p:ph idx="2" type="body"/>
          </p:nvPr>
        </p:nvSpPr>
        <p:spPr>
          <a:xfrm>
            <a:off x="6052225" y="1869150"/>
            <a:ext cx="2952000" cy="26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Size: </a:t>
            </a:r>
            <a:r>
              <a:rPr lang="en" sz="2400">
                <a:solidFill>
                  <a:schemeClr val="dk1"/>
                </a:solidFill>
              </a:rPr>
              <a:t>2801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Coverage: </a:t>
            </a:r>
            <a:r>
              <a:rPr lang="en" sz="2400">
                <a:solidFill>
                  <a:schemeClr val="dk1"/>
                </a:solidFill>
              </a:rPr>
              <a:t>90%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Corpora: </a:t>
            </a:r>
            <a:r>
              <a:rPr lang="en" sz="2400">
                <a:solidFill>
                  <a:schemeClr val="dk1"/>
                </a:solidFill>
              </a:rPr>
              <a:t>Cambridge English Corpus (273 mils)</a:t>
            </a:r>
            <a:endParaRPr sz="2400"/>
          </a:p>
        </p:txBody>
      </p:sp>
      <p:sp>
        <p:nvSpPr>
          <p:cNvPr id="811" name="Google Shape;811;p83"/>
          <p:cNvSpPr txBox="1"/>
          <p:nvPr>
            <p:ph idx="3" type="body"/>
          </p:nvPr>
        </p:nvSpPr>
        <p:spPr>
          <a:xfrm>
            <a:off x="148300" y="1869150"/>
            <a:ext cx="2952000" cy="26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Size: </a:t>
            </a:r>
            <a:r>
              <a:rPr lang="en" sz="2400">
                <a:solidFill>
                  <a:schemeClr val="dk1"/>
                </a:solidFill>
              </a:rPr>
              <a:t>2000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Coverage: </a:t>
            </a:r>
            <a:r>
              <a:rPr lang="en" sz="2400">
                <a:solidFill>
                  <a:schemeClr val="dk1"/>
                </a:solidFill>
              </a:rPr>
              <a:t>80%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Corpora: </a:t>
            </a:r>
            <a:r>
              <a:rPr lang="en" sz="2400">
                <a:solidFill>
                  <a:schemeClr val="dk1"/>
                </a:solidFill>
              </a:rPr>
              <a:t>British National Corpus (2.5 Mils)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812" name="Google Shape;812;p83"/>
          <p:cNvSpPr txBox="1"/>
          <p:nvPr>
            <p:ph idx="4294967295" type="title"/>
          </p:nvPr>
        </p:nvSpPr>
        <p:spPr>
          <a:xfrm>
            <a:off x="437250" y="196759"/>
            <a:ext cx="8269500" cy="666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General Service Lists</a:t>
            </a:r>
            <a:endParaRPr sz="4800"/>
          </a:p>
        </p:txBody>
      </p:sp>
      <p:cxnSp>
        <p:nvCxnSpPr>
          <p:cNvPr id="813" name="Google Shape;813;p83"/>
          <p:cNvCxnSpPr/>
          <p:nvPr/>
        </p:nvCxnSpPr>
        <p:spPr>
          <a:xfrm>
            <a:off x="427575" y="1006075"/>
            <a:ext cx="8289600" cy="1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4" name="Google Shape;814;p83"/>
          <p:cNvCxnSpPr/>
          <p:nvPr/>
        </p:nvCxnSpPr>
        <p:spPr>
          <a:xfrm flipH="1">
            <a:off x="6042838" y="1424950"/>
            <a:ext cx="9300" cy="275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20" name="Google Shape;820;p84"/>
          <p:cNvCxnSpPr/>
          <p:nvPr/>
        </p:nvCxnSpPr>
        <p:spPr>
          <a:xfrm>
            <a:off x="4132325" y="50050"/>
            <a:ext cx="7500" cy="491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1" name="Google Shape;821;p84"/>
          <p:cNvSpPr txBox="1"/>
          <p:nvPr>
            <p:ph idx="4294967295" type="title"/>
          </p:nvPr>
        </p:nvSpPr>
        <p:spPr>
          <a:xfrm>
            <a:off x="228500" y="1603796"/>
            <a:ext cx="3731100" cy="1935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Optimized Data-Driven Model</a:t>
            </a:r>
            <a:endParaRPr sz="4800"/>
          </a:p>
        </p:txBody>
      </p:sp>
      <p:sp>
        <p:nvSpPr>
          <p:cNvPr id="822" name="Google Shape;822;p84"/>
          <p:cNvSpPr txBox="1"/>
          <p:nvPr>
            <p:ph idx="1" type="body"/>
          </p:nvPr>
        </p:nvSpPr>
        <p:spPr>
          <a:xfrm>
            <a:off x="4671300" y="281075"/>
            <a:ext cx="3837900" cy="43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Data science methods</a:t>
            </a:r>
            <a:endParaRPr sz="2400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Larger corpus</a:t>
            </a:r>
            <a:endParaRPr sz="2400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Fully quantitative, statistical analysis</a:t>
            </a:r>
            <a:endParaRPr sz="2400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Automated process</a:t>
            </a:r>
            <a:endParaRPr sz="2400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85"/>
          <p:cNvSpPr/>
          <p:nvPr/>
        </p:nvSpPr>
        <p:spPr>
          <a:xfrm>
            <a:off x="4612875" y="3932075"/>
            <a:ext cx="1689600" cy="2028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85"/>
          <p:cNvSpPr/>
          <p:nvPr/>
        </p:nvSpPr>
        <p:spPr>
          <a:xfrm>
            <a:off x="4687975" y="2978475"/>
            <a:ext cx="1561800" cy="2028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9" name="Google Shape;829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7825" y="152400"/>
            <a:ext cx="195619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0" name="Google Shape;830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3925" y="206650"/>
            <a:ext cx="202989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5" name="Google Shape;835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425" y="206675"/>
            <a:ext cx="6326811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36" name="Google Shape;836;p86"/>
          <p:cNvSpPr txBox="1"/>
          <p:nvPr/>
        </p:nvSpPr>
        <p:spPr>
          <a:xfrm>
            <a:off x="3114350" y="4741475"/>
            <a:ext cx="2029200" cy="23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Word Count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2" name="Google Shape;842;p87"/>
          <p:cNvCxnSpPr/>
          <p:nvPr/>
        </p:nvCxnSpPr>
        <p:spPr>
          <a:xfrm>
            <a:off x="4132325" y="50050"/>
            <a:ext cx="7500" cy="491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3" name="Google Shape;843;p87"/>
          <p:cNvSpPr txBox="1"/>
          <p:nvPr>
            <p:ph idx="4294967295" type="title"/>
          </p:nvPr>
        </p:nvSpPr>
        <p:spPr>
          <a:xfrm>
            <a:off x="237875" y="2187897"/>
            <a:ext cx="3731100" cy="767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Applications</a:t>
            </a:r>
            <a:endParaRPr sz="4800"/>
          </a:p>
        </p:txBody>
      </p:sp>
      <p:sp>
        <p:nvSpPr>
          <p:cNvPr id="844" name="Google Shape;844;p87"/>
          <p:cNvSpPr txBox="1"/>
          <p:nvPr>
            <p:ph idx="1" type="body"/>
          </p:nvPr>
        </p:nvSpPr>
        <p:spPr>
          <a:xfrm>
            <a:off x="4671300" y="281075"/>
            <a:ext cx="3837900" cy="43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Evaluating LLMs</a:t>
            </a:r>
            <a:endParaRPr sz="2400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Text Mining</a:t>
            </a:r>
            <a:endParaRPr sz="2400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Topic Modeling</a:t>
            </a:r>
            <a:endParaRPr sz="2400">
              <a:latin typeface="Figtree"/>
              <a:ea typeface="Figtree"/>
              <a:cs typeface="Figtree"/>
              <a:sym typeface="Figtre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50" name="Google Shape;850;p88"/>
          <p:cNvCxnSpPr/>
          <p:nvPr/>
        </p:nvCxnSpPr>
        <p:spPr>
          <a:xfrm>
            <a:off x="4132325" y="50050"/>
            <a:ext cx="7500" cy="491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1" name="Google Shape;851;p88"/>
          <p:cNvSpPr txBox="1"/>
          <p:nvPr>
            <p:ph idx="4294967295" type="title"/>
          </p:nvPr>
        </p:nvSpPr>
        <p:spPr>
          <a:xfrm>
            <a:off x="237875" y="2187897"/>
            <a:ext cx="3731100" cy="767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Benefits</a:t>
            </a:r>
            <a:endParaRPr sz="4800"/>
          </a:p>
        </p:txBody>
      </p:sp>
      <p:sp>
        <p:nvSpPr>
          <p:cNvPr id="852" name="Google Shape;852;p88"/>
          <p:cNvSpPr txBox="1"/>
          <p:nvPr>
            <p:ph idx="1" type="body"/>
          </p:nvPr>
        </p:nvSpPr>
        <p:spPr>
          <a:xfrm>
            <a:off x="4671300" y="281075"/>
            <a:ext cx="3837900" cy="43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English learners will eventually end up with taxa that better align with their needs, are more helpful, and are more practical than previously available resources. 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Lexicographers can pursue a cleaner and data-based approach to creating today’s learner dictionaries. 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Teachers require the most up-to-date frequency-based word lists for an effective reading curriculum and curriculum design.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</a:t>
            </a: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Researchers benefit from an innovative approach to analyzing the frequency of words, semantic domains, and language change between corpora. </a:t>
            </a:r>
            <a:endParaRPr sz="1600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vestor Pitch">
  <a:themeElements>
    <a:clrScheme name="Simple Light">
      <a:dk1>
        <a:srgbClr val="1A36B4"/>
      </a:dk1>
      <a:lt1>
        <a:srgbClr val="F6F5EC"/>
      </a:lt1>
      <a:dk2>
        <a:srgbClr val="1D1D1D"/>
      </a:dk2>
      <a:lt2>
        <a:srgbClr val="A4C2F4"/>
      </a:lt2>
      <a:accent1>
        <a:srgbClr val="FFFFFF"/>
      </a:accent1>
      <a:accent2>
        <a:srgbClr val="1A36B4"/>
      </a:accent2>
      <a:accent3>
        <a:srgbClr val="1D1D1D"/>
      </a:accent3>
      <a:accent4>
        <a:srgbClr val="F6F5EC"/>
      </a:accent4>
      <a:accent5>
        <a:srgbClr val="1A36B4"/>
      </a:accent5>
      <a:accent6>
        <a:srgbClr val="595959"/>
      </a:accent6>
      <a:hlink>
        <a:srgbClr val="A4C2F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esson 2">
  <a:themeElements>
    <a:clrScheme name="Simple Light">
      <a:dk1>
        <a:srgbClr val="000000"/>
      </a:dk1>
      <a:lt1>
        <a:srgbClr val="F4F3F0"/>
      </a:lt1>
      <a:dk2>
        <a:srgbClr val="FFC700"/>
      </a:dk2>
      <a:lt2>
        <a:srgbClr val="0EAA57"/>
      </a:lt2>
      <a:accent1>
        <a:srgbClr val="349EEA"/>
      </a:accent1>
      <a:accent2>
        <a:srgbClr val="C6B9FF"/>
      </a:accent2>
      <a:accent3>
        <a:srgbClr val="F66F6F"/>
      </a:accent3>
      <a:accent4>
        <a:srgbClr val="8E7CC3"/>
      </a:accent4>
      <a:accent5>
        <a:srgbClr val="FFE599"/>
      </a:accent5>
      <a:accent6>
        <a:srgbClr val="A4C2F4"/>
      </a:accent6>
      <a:hlink>
        <a:srgbClr val="FFC7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