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6" r:id="rId6"/>
    <p:sldId id="267" r:id="rId7"/>
    <p:sldId id="276" r:id="rId8"/>
    <p:sldId id="263" r:id="rId9"/>
    <p:sldId id="264" r:id="rId10"/>
    <p:sldId id="268" r:id="rId11"/>
    <p:sldId id="274" r:id="rId12"/>
    <p:sldId id="269" r:id="rId13"/>
    <p:sldId id="275" r:id="rId14"/>
    <p:sldId id="271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2B1E7-0FBE-AAB1-AF85-569855E5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C433F7-3757-7FAE-54FF-6D90C249D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63A35B-63F1-5112-C999-F74A2BD4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B52E-0DE6-4F09-9535-5027C4160C1F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84F1E5-C9E9-D864-D03F-8B1FBE25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E4AE27-B9F3-3B55-A1F9-7B2DC94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2A2B-0324-4D4F-A9CA-051DC0F459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19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7FBA2-9942-D2DC-4B32-97646C40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841F5B-3AE1-49C3-BC79-E46203F46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D8BE21-4D9D-1187-8695-B0165FFC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B52E-0DE6-4F09-9535-5027C4160C1F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35C238-677F-24B4-4922-6822F451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2F970-9843-7B55-21A8-9F96BC96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2A2B-0324-4D4F-A9CA-051DC0F459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73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CDEBE5-F7E8-D331-7B00-61114849E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4E080D-9E21-01DF-9690-B971EF004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7DC0BB-AC8B-10F2-969B-E7396BD9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B52E-0DE6-4F09-9535-5027C4160C1F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AC060-112B-BA59-64D6-A805F3EB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6F6BE3-3777-634D-DA84-9ACA5130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2A2B-0324-4D4F-A9CA-051DC0F459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71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DF341-0542-DD31-52D7-C502991D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6D288A-0E9B-6F5E-AA28-5D07F66F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DF9874-BB11-FAF7-FBE9-2E31E679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B52E-0DE6-4F09-9535-5027C4160C1F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E784F5-7284-DF9E-3FCF-91D62D48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CB60F3-22A7-27E4-9C60-0613B100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2A2B-0324-4D4F-A9CA-051DC0F459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67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DC263-665E-6B42-AC3C-943B5BFC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07CC8E-A1CA-0C6B-DE5E-8D30FAD9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47A21D-7044-529E-60BD-1335DAEC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B52E-0DE6-4F09-9535-5027C4160C1F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FDE87B-67A8-1870-4BDC-285767D7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051846-4CA6-F655-F38E-8006BE1D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2A2B-0324-4D4F-A9CA-051DC0F459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38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ACF77-EE04-22D6-87EC-0120FD05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93FEBB-1478-F560-C285-51AC9C3E6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59CB89-EAED-47CE-B751-50146FDD9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3BA8DD-E5A5-E060-3D7F-C20E473D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B52E-0DE6-4F09-9535-5027C4160C1F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CBA5C4-28DD-88AB-1341-46312082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4D2416-3499-572A-2307-A3FAB379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2A2B-0324-4D4F-A9CA-051DC0F459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45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4ED8A-F38A-758C-5AD0-81204F7D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23261F-7ACC-8BE0-8166-613B15991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C82BD5-9C71-80E5-3BCF-2C915E88A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6FAC6-1C8E-837A-B24C-5A5777C92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1D99D6-10EF-FC93-28DE-FB7E1CC92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295774-AADC-E5F2-A75B-E1C432B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B52E-0DE6-4F09-9535-5027C4160C1F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97FB57-E0BC-70AB-81D2-4EF75342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66D06D-E5DD-BD5B-2831-0445A882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2A2B-0324-4D4F-A9CA-051DC0F459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62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33075-8C57-9306-2086-A2316CAB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406CE8-D166-F670-E73F-19D993A4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B52E-0DE6-4F09-9535-5027C4160C1F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7151BF-74A8-DE40-7E12-E9D96E44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A45AA8-E377-7D8A-DE91-D061A616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2A2B-0324-4D4F-A9CA-051DC0F459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94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7E787B-69A8-6A58-111B-A1A725AF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B52E-0DE6-4F09-9535-5027C4160C1F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19E404-1FC5-1488-08BE-2948EEF9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ACC821-B783-F27A-7AD1-82D19E95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2A2B-0324-4D4F-A9CA-051DC0F459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46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43DB9-1491-4004-181C-B0B9CED8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FCFE75-43B7-FB1A-BD02-090C6363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C2F588-51C0-B2ED-5366-D45A65E5B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C41376-FC27-FC68-2C12-32DBEFA8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B52E-0DE6-4F09-9535-5027C4160C1F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185963-54D7-FB70-D224-0A2514DC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2E552A-1973-EEE3-DC15-2875D7DA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2A2B-0324-4D4F-A9CA-051DC0F459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93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32765-A165-C9DC-0F5B-AD00EFB1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743683-19FB-20F7-EEB8-BDF1CBADF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ACE816-248E-77BE-20D5-58880B8B1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6B05B0-A611-134D-FC83-B832E12E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B52E-0DE6-4F09-9535-5027C4160C1F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097C19-91E5-B58D-9CFF-BB162E7B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3E7583-3EF9-0BCC-A8AB-9A401169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2A2B-0324-4D4F-A9CA-051DC0F459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4AC625-3A69-786C-CF8C-7E3F3086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FD7130-3E84-9EBE-4231-3178D9C5D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2BDD0D-81E1-0E49-D89F-5523CD097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B52E-0DE6-4F09-9535-5027C4160C1F}" type="datetimeFigureOut">
              <a:rPr lang="de-DE" smtClean="0"/>
              <a:t>20.06.2024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510599-DD16-3575-CA60-37BEF44AE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8CA8C0-F5F8-7A98-812C-507B773EE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2A2B-0324-4D4F-A9CA-051DC0F459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3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082B95-68FB-DDB3-ACA8-C5888852C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429597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 dirty="0"/>
              <a:t>RAG &amp; LLMs: </a:t>
            </a:r>
            <a:br>
              <a:rPr lang="en-US" sz="6100" dirty="0"/>
            </a:br>
            <a:r>
              <a:rPr lang="en-US" sz="6100" dirty="0"/>
              <a:t>let GPT answer TDV-specific Question</a:t>
            </a:r>
            <a:endParaRPr lang="de-DE" sz="6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EA59515-06E1-25EF-094B-DAC1C9507042}"/>
              </a:ext>
            </a:extLst>
          </p:cNvPr>
          <p:cNvSpPr txBox="1"/>
          <p:nvPr/>
        </p:nvSpPr>
        <p:spPr>
          <a:xfrm>
            <a:off x="3883233" y="4963877"/>
            <a:ext cx="4162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large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(LLMs)</a:t>
            </a:r>
          </a:p>
          <a:p>
            <a:pPr algn="ctr"/>
            <a:r>
              <a:rPr lang="de-DE" dirty="0"/>
              <a:t>Retrieval-</a:t>
            </a:r>
            <a:r>
              <a:rPr lang="de-DE" dirty="0" err="1"/>
              <a:t>Augmented</a:t>
            </a:r>
            <a:r>
              <a:rPr lang="de-DE" dirty="0"/>
              <a:t> Generation (RAG)</a:t>
            </a:r>
          </a:p>
          <a:p>
            <a:pPr algn="ctr"/>
            <a:r>
              <a:rPr 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D926525-956C-4DC0-CB4A-02EC58AEDCE3}"/>
              </a:ext>
            </a:extLst>
          </p:cNvPr>
          <p:cNvSpPr txBox="1"/>
          <p:nvPr/>
        </p:nvSpPr>
        <p:spPr>
          <a:xfrm>
            <a:off x="7772400" y="5887207"/>
            <a:ext cx="1733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30.05.2024 </a:t>
            </a:r>
            <a:r>
              <a:rPr lang="de-DE" sz="1200" dirty="0" err="1"/>
              <a:t>B.Zhang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47538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83634A-4D84-6221-6A19-B8BB6C8F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531506"/>
            <a:ext cx="3429000" cy="827086"/>
          </a:xfrm>
        </p:spPr>
        <p:txBody>
          <a:bodyPr anchor="b">
            <a:normAutofit fontScale="90000"/>
          </a:bodyPr>
          <a:lstStyle/>
          <a:p>
            <a:r>
              <a:rPr lang="de-DE" sz="5400" dirty="0"/>
              <a:t>2. GUI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ED6FB6A-05E3-033D-EFDE-884398C7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13218"/>
            <a:ext cx="6903720" cy="383156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CC2B0AE-84F8-7E8D-5770-776BD21E436E}"/>
              </a:ext>
            </a:extLst>
          </p:cNvPr>
          <p:cNvSpPr txBox="1"/>
          <p:nvPr/>
        </p:nvSpPr>
        <p:spPr>
          <a:xfrm>
            <a:off x="726141" y="3334871"/>
            <a:ext cx="32941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Fazit</a:t>
            </a:r>
            <a:r>
              <a:rPr lang="en-US" b="1" dirty="0"/>
              <a:t>:</a:t>
            </a:r>
          </a:p>
          <a:p>
            <a:r>
              <a:rPr lang="en-US" sz="1400" dirty="0"/>
              <a:t>In </a:t>
            </a:r>
            <a:r>
              <a:rPr lang="en-US" sz="1400" dirty="0" err="1"/>
              <a:t>diesem</a:t>
            </a:r>
            <a:r>
              <a:rPr lang="en-US" sz="1400" dirty="0"/>
              <a:t> Test </a:t>
            </a:r>
            <a:r>
              <a:rPr lang="en-US" sz="1400" dirty="0" err="1"/>
              <a:t>übertrifft</a:t>
            </a:r>
            <a:r>
              <a:rPr lang="en-US" sz="1400" dirty="0"/>
              <a:t> die Python-Version (GPT-3.5-turbo + OpenAI text-embedding-ada-002 + FAISS) die GUI-Version. Für die GUI-Version,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 err="1"/>
              <a:t>Verwendung</a:t>
            </a:r>
            <a:r>
              <a:rPr lang="en-US" sz="1400" dirty="0"/>
              <a:t> von </a:t>
            </a:r>
            <a:r>
              <a:rPr lang="en-US" sz="1400" dirty="0" err="1"/>
              <a:t>LanceDB</a:t>
            </a:r>
            <a:r>
              <a:rPr lang="en-US" sz="1400" dirty="0"/>
              <a:t> </a:t>
            </a:r>
            <a:r>
              <a:rPr lang="en-US" sz="1400" dirty="0" err="1"/>
              <a:t>als</a:t>
            </a:r>
            <a:r>
              <a:rPr lang="en-US" sz="1400" dirty="0"/>
              <a:t> </a:t>
            </a:r>
            <a:r>
              <a:rPr lang="en-US" sz="1400" dirty="0" err="1"/>
              <a:t>Vektordatenbank</a:t>
            </a:r>
            <a:r>
              <a:rPr lang="en-US" sz="1400" dirty="0"/>
              <a:t>, </a:t>
            </a:r>
            <a:r>
              <a:rPr lang="en-US" sz="1400" dirty="0" err="1"/>
              <a:t>übertrifft</a:t>
            </a:r>
            <a:r>
              <a:rPr lang="en-US" sz="1400" dirty="0"/>
              <a:t> GPT-3.5-turbo </a:t>
            </a:r>
            <a:r>
              <a:rPr lang="en-US" sz="1400" dirty="0" err="1"/>
              <a:t>mit</a:t>
            </a:r>
            <a:r>
              <a:rPr lang="en-US" sz="1400" dirty="0"/>
              <a:t> OpenAI text-embedding-3-large Llama2 </a:t>
            </a:r>
            <a:r>
              <a:rPr lang="en-US" sz="1400" dirty="0" err="1"/>
              <a:t>mit</a:t>
            </a:r>
            <a:r>
              <a:rPr lang="en-US" sz="1400" dirty="0"/>
              <a:t> nomic-embed-text.</a:t>
            </a:r>
          </a:p>
        </p:txBody>
      </p:sp>
    </p:spTree>
    <p:extLst>
      <p:ext uri="{BB962C8B-B14F-4D97-AF65-F5344CB8AC3E}">
        <p14:creationId xmlns:p14="http://schemas.microsoft.com/office/powerpoint/2010/main" val="307112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83634A-4D84-6221-6A19-B8BB6C8F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531506"/>
            <a:ext cx="3429000" cy="827086"/>
          </a:xfrm>
        </p:spPr>
        <p:txBody>
          <a:bodyPr anchor="b">
            <a:normAutofit fontScale="90000"/>
          </a:bodyPr>
          <a:lstStyle/>
          <a:p>
            <a:r>
              <a:rPr lang="de-DE" sz="5400" dirty="0"/>
              <a:t>2. GUI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ED6FB6A-05E3-033D-EFDE-884398C7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13218"/>
            <a:ext cx="6903720" cy="383156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CC2B0AE-84F8-7E8D-5770-776BD21E436E}"/>
              </a:ext>
            </a:extLst>
          </p:cNvPr>
          <p:cNvSpPr txBox="1"/>
          <p:nvPr/>
        </p:nvSpPr>
        <p:spPr>
          <a:xfrm>
            <a:off x="726141" y="3334871"/>
            <a:ext cx="329417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</a:t>
            </a:r>
          </a:p>
          <a:p>
            <a:r>
              <a:rPr lang="en-US" sz="1600" dirty="0"/>
              <a:t>In this test, the Python version (GPT-3.5-turbo + OpenAI text-embedding-ada-002 + FAISS) outperforms the GUI version. For the GUI, using </a:t>
            </a:r>
            <a:r>
              <a:rPr lang="en-US" sz="1600" dirty="0" err="1"/>
              <a:t>LanceDB</a:t>
            </a:r>
            <a:r>
              <a:rPr lang="en-US" sz="1600" dirty="0"/>
              <a:t> as the vector database, GPT-3.5-turbo with OpenAI text-embedding-3-large surpasses Llama2 with nomic-embed-text.</a:t>
            </a:r>
          </a:p>
        </p:txBody>
      </p:sp>
    </p:spTree>
    <p:extLst>
      <p:ext uri="{BB962C8B-B14F-4D97-AF65-F5344CB8AC3E}">
        <p14:creationId xmlns:p14="http://schemas.microsoft.com/office/powerpoint/2010/main" val="374117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BD7D1E9-B024-AD3D-0F78-BFB148629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88" y="4271617"/>
            <a:ext cx="2461281" cy="127986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BC1346C-0A4F-2625-DB66-FBFC320E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05" y="1350413"/>
            <a:ext cx="2652964" cy="188360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2442358-E0CA-C7F4-8609-ED80F5A3C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023" y="736034"/>
            <a:ext cx="5880771" cy="2728198"/>
          </a:xfrm>
        </p:spPr>
        <p:txBody>
          <a:bodyPr anchor="t">
            <a:normAutofit/>
          </a:bodyPr>
          <a:lstStyle/>
          <a:p>
            <a:r>
              <a:rPr lang="de-DE" sz="1800" dirty="0"/>
              <a:t>Soweit ich verstehe, verwaltet und implementiert </a:t>
            </a:r>
            <a:r>
              <a:rPr lang="de-DE" sz="1800" dirty="0" err="1"/>
              <a:t>Ollama</a:t>
            </a:r>
            <a:r>
              <a:rPr lang="de-DE" sz="1800" dirty="0"/>
              <a:t> LLMs und </a:t>
            </a:r>
            <a:r>
              <a:rPr lang="en-US" sz="1800" dirty="0"/>
              <a:t>embedding models</a:t>
            </a:r>
            <a:r>
              <a:rPr lang="de-DE" sz="1800" dirty="0"/>
              <a:t>. Es bietet Werkzeuge zum lokalen Ausführen von Modellen, ähnlich wie ein Backend-Server.</a:t>
            </a:r>
            <a:endParaRPr lang="en-US" sz="1800" dirty="0"/>
          </a:p>
          <a:p>
            <a:r>
              <a:rPr lang="de-DE" sz="1800" dirty="0" err="1"/>
              <a:t>AnythingLLM</a:t>
            </a:r>
            <a:r>
              <a:rPr lang="de-DE" sz="1800" dirty="0"/>
              <a:t> ist ein KI-Business-</a:t>
            </a:r>
            <a:r>
              <a:rPr lang="de-DE" sz="1800" dirty="0" err="1"/>
              <a:t>Intelligence</a:t>
            </a:r>
            <a:r>
              <a:rPr lang="de-DE" sz="1800" dirty="0"/>
              <a:t>-Tool, das verschiedene LLMs unterstützt. Es ermöglicht lokale oder cloudbasierte Bereitstellung und verarbeitet mehrere Dokumentformate. </a:t>
            </a:r>
            <a:r>
              <a:rPr lang="de-DE" sz="1800" dirty="0" err="1"/>
              <a:t>AnythingLLM</a:t>
            </a:r>
            <a:r>
              <a:rPr lang="de-DE" sz="1800" dirty="0"/>
              <a:t> kann eigenständig oder in Zusammen mit </a:t>
            </a:r>
            <a:r>
              <a:rPr lang="de-DE" sz="1800" dirty="0" err="1"/>
              <a:t>Ollama</a:t>
            </a:r>
            <a:r>
              <a:rPr lang="de-DE" sz="1800" dirty="0"/>
              <a:t> arbeiten.</a:t>
            </a:r>
            <a:endParaRPr lang="en-US" sz="1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1C9A2F7-537F-7010-F452-FC8D9ACA979D}"/>
              </a:ext>
            </a:extLst>
          </p:cNvPr>
          <p:cNvSpPr txBox="1"/>
          <p:nvPr/>
        </p:nvSpPr>
        <p:spPr>
          <a:xfrm>
            <a:off x="5216278" y="3371184"/>
            <a:ext cx="5588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Lade </a:t>
            </a:r>
            <a:r>
              <a:rPr lang="de-DE" dirty="0" err="1"/>
              <a:t>Ollama</a:t>
            </a:r>
            <a:r>
              <a:rPr lang="de-DE" dirty="0"/>
              <a:t> herunter und installiere es (Win11).</a:t>
            </a:r>
          </a:p>
          <a:p>
            <a:pPr marL="342900" indent="-342900">
              <a:buAutoNum type="arabicPeriod"/>
            </a:pPr>
            <a:r>
              <a:rPr lang="de-DE" dirty="0"/>
              <a:t> Öffne das Terminal und installiere das </a:t>
            </a:r>
            <a:r>
              <a:rPr lang="de-DE" dirty="0" err="1"/>
              <a:t>Embeding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und das LLM (z.B.: </a:t>
            </a:r>
            <a:r>
              <a:rPr lang="de-DE" dirty="0" err="1"/>
              <a:t>nomic</a:t>
            </a:r>
            <a:r>
              <a:rPr lang="de-DE" dirty="0"/>
              <a:t>-</a:t>
            </a:r>
            <a:r>
              <a:rPr lang="de-DE" dirty="0" err="1"/>
              <a:t>embed</a:t>
            </a:r>
            <a:r>
              <a:rPr lang="de-DE" dirty="0"/>
              <a:t>-text, LLAMA2 oder qwen:14b).</a:t>
            </a:r>
          </a:p>
          <a:p>
            <a:pPr marL="342900" indent="-342900">
              <a:buAutoNum type="arabicPeriod"/>
            </a:pPr>
            <a:endParaRPr lang="de-DE" dirty="0"/>
          </a:p>
          <a:p>
            <a:r>
              <a:rPr lang="de-DE" dirty="0"/>
              <a:t>3. Run </a:t>
            </a:r>
            <a:r>
              <a:rPr lang="de-DE" dirty="0" err="1"/>
              <a:t>ollama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6007993-0985-535A-6461-1023C999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148" y="4580805"/>
            <a:ext cx="2013277" cy="17660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2BC22E4-79A2-55AB-E34B-54A492253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171" y="4598192"/>
            <a:ext cx="1364708" cy="16633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561CF8A-E84E-D2D5-2C01-8F8B229C7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9860" y="4885915"/>
            <a:ext cx="815450" cy="16633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F2AE166-87D6-979B-6BCD-3E7ED0D008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5290" y="5125510"/>
            <a:ext cx="2484772" cy="9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2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BD7D1E9-B024-AD3D-0F78-BFB148629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88" y="4271617"/>
            <a:ext cx="2461281" cy="127986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BC1346C-0A4F-2625-DB66-FBFC320E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05" y="1350413"/>
            <a:ext cx="2652964" cy="188360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2442358-E0CA-C7F4-8609-ED80F5A3C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024" y="736034"/>
            <a:ext cx="4505654" cy="2728198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Ollama</a:t>
            </a:r>
            <a:r>
              <a:rPr lang="en-US" sz="1800" dirty="0"/>
              <a:t> manages and deploys LLMs and embedding models. It provides tools for running models locally, similar to a backend server. </a:t>
            </a:r>
          </a:p>
          <a:p>
            <a:r>
              <a:rPr lang="en-US" sz="1800" dirty="0" err="1"/>
              <a:t>AnythingLLM</a:t>
            </a:r>
            <a:r>
              <a:rPr lang="en-US" sz="1800" dirty="0"/>
              <a:t> is an AI business intelligence tool that supports various LLMs. It allows for local or cloud deployment. It processes multiple document formats. </a:t>
            </a:r>
            <a:r>
              <a:rPr lang="en-US" sz="1800" dirty="0" err="1"/>
              <a:t>AnythingLLM</a:t>
            </a:r>
            <a:r>
              <a:rPr lang="en-US" sz="1800" dirty="0"/>
              <a:t> can work alone or together with </a:t>
            </a:r>
            <a:r>
              <a:rPr lang="en-US" sz="1800" dirty="0" err="1"/>
              <a:t>Ollama</a:t>
            </a:r>
            <a:r>
              <a:rPr lang="en-US" sz="1800" dirty="0"/>
              <a:t>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1C9A2F7-537F-7010-F452-FC8D9ACA979D}"/>
              </a:ext>
            </a:extLst>
          </p:cNvPr>
          <p:cNvSpPr txBox="1"/>
          <p:nvPr/>
        </p:nvSpPr>
        <p:spPr>
          <a:xfrm>
            <a:off x="5216278" y="3371184"/>
            <a:ext cx="4616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Download &amp;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Ollama</a:t>
            </a:r>
            <a:r>
              <a:rPr lang="de-DE" dirty="0"/>
              <a:t> (I </a:t>
            </a:r>
            <a:r>
              <a:rPr lang="de-DE" dirty="0" err="1"/>
              <a:t>use</a:t>
            </a:r>
            <a:r>
              <a:rPr lang="de-DE" dirty="0"/>
              <a:t> Win11)</a:t>
            </a:r>
          </a:p>
          <a:p>
            <a:r>
              <a:rPr lang="de-DE" dirty="0"/>
              <a:t>2. Open Terminal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Enbeding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LLM ( </a:t>
            </a:r>
            <a:r>
              <a:rPr lang="de-DE" dirty="0" err="1"/>
              <a:t>f.x</a:t>
            </a:r>
            <a:r>
              <a:rPr lang="de-DE" dirty="0"/>
              <a:t>: </a:t>
            </a:r>
            <a:r>
              <a:rPr lang="de-DE" dirty="0" err="1"/>
              <a:t>nomic</a:t>
            </a:r>
            <a:r>
              <a:rPr lang="de-DE" dirty="0"/>
              <a:t>-</a:t>
            </a:r>
            <a:r>
              <a:rPr lang="de-DE" dirty="0" err="1"/>
              <a:t>embed</a:t>
            </a:r>
            <a:r>
              <a:rPr lang="de-DE" dirty="0"/>
              <a:t>-text, LLAMA2 </a:t>
            </a:r>
            <a:r>
              <a:rPr lang="de-DE" dirty="0" err="1"/>
              <a:t>or</a:t>
            </a:r>
            <a:r>
              <a:rPr lang="de-DE" dirty="0"/>
              <a:t> qwen:14b)</a:t>
            </a:r>
          </a:p>
          <a:p>
            <a:endParaRPr lang="de-DE" dirty="0"/>
          </a:p>
          <a:p>
            <a:r>
              <a:rPr lang="de-DE" dirty="0"/>
              <a:t>3. Run </a:t>
            </a:r>
            <a:r>
              <a:rPr lang="de-DE" dirty="0" err="1"/>
              <a:t>ollama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6007993-0985-535A-6461-1023C999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18" y="4252373"/>
            <a:ext cx="2013277" cy="17660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2BC22E4-79A2-55AB-E34B-54A492253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319" y="4455452"/>
            <a:ext cx="1364708" cy="16633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561CF8A-E84E-D2D5-2C01-8F8B229C7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9860" y="4885915"/>
            <a:ext cx="815450" cy="16633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F2AE166-87D6-979B-6BCD-3E7ED0D008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5290" y="5125510"/>
            <a:ext cx="2484772" cy="9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01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8BECA4-B02C-0EA6-0135-DB0ED4B85079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4. </a:t>
            </a:r>
            <a:r>
              <a:rPr lang="de-DE" dirty="0"/>
              <a:t>Lade </a:t>
            </a:r>
            <a:r>
              <a:rPr lang="de-DE" dirty="0" err="1"/>
              <a:t>AnythingLLM</a:t>
            </a:r>
            <a:r>
              <a:rPr lang="de-DE" dirty="0"/>
              <a:t> herunter und installiere und</a:t>
            </a:r>
            <a:r>
              <a:rPr lang="en-US" dirty="0"/>
              <a:t> configure.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dirty="0"/>
              <a:t>Falls </a:t>
            </a:r>
            <a:r>
              <a:rPr lang="de-DE" dirty="0" err="1"/>
              <a:t>Ollama</a:t>
            </a:r>
            <a:r>
              <a:rPr lang="de-DE" dirty="0"/>
              <a:t> nicht installiert ist, ermöglicht </a:t>
            </a:r>
            <a:r>
              <a:rPr lang="de-DE" dirty="0" err="1"/>
              <a:t>AnythingLLM</a:t>
            </a:r>
            <a:r>
              <a:rPr lang="de-DE" dirty="0"/>
              <a:t> die Verwendung von </a:t>
            </a:r>
            <a:r>
              <a:rPr lang="de-DE" dirty="0" err="1"/>
              <a:t>OpenAI</a:t>
            </a:r>
            <a:r>
              <a:rPr lang="de-DE" dirty="0"/>
              <a:t> als </a:t>
            </a:r>
            <a:r>
              <a:rPr lang="de-DE" dirty="0" err="1"/>
              <a:t>Einbeding</a:t>
            </a:r>
            <a:r>
              <a:rPr lang="de-DE" dirty="0"/>
              <a:t>- und LLM-Anbieter, was einen API-Schlüssel erfordert und Kosten verursacht. Durch die Installation von </a:t>
            </a:r>
            <a:r>
              <a:rPr lang="de-DE" dirty="0" err="1"/>
              <a:t>Ollama</a:t>
            </a:r>
            <a:r>
              <a:rPr lang="de-DE" dirty="0"/>
              <a:t> kann man jedoch lokale Open-Source-LLMs kostenlos nutzen.</a:t>
            </a:r>
            <a:endParaRPr lang="en-US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09599F91-ED68-F163-BBA3-893E92458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479" y="2843140"/>
            <a:ext cx="5481509" cy="3042237"/>
          </a:xfrm>
          <a:prstGeom prst="rect">
            <a:avLst/>
          </a:prstGeom>
        </p:spPr>
      </p:pic>
      <p:pic>
        <p:nvPicPr>
          <p:cNvPr id="4" name="Inhaltsplatzhalter 4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C34C99CC-C835-AB3C-15FC-5FF01867C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0" y="2928258"/>
            <a:ext cx="5686767" cy="295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8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DF626B-AFFC-82E8-756D-31E0DAF8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C722A9-0032-4E16-DC16-DB8EE44BD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12" y="437343"/>
            <a:ext cx="11674288" cy="626096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739F36A-A7D8-100F-52CD-AC5359929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75" y="524731"/>
            <a:ext cx="3603351" cy="246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6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8502200-6A90-8F3E-C250-C5DED3A09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0610" y="643467"/>
            <a:ext cx="4470779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8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Elektronik, Screenshot, Software enthält.&#10;&#10;Automatisch generierte Beschreibung">
            <a:extLst>
              <a:ext uri="{FF2B5EF4-FFF2-40B4-BE49-F238E27FC236}">
                <a16:creationId xmlns:a16="http://schemas.microsoft.com/office/drawing/2014/main" id="{8EA4A90C-BB2F-F7B1-E887-EBF3AB3A9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764" y="643467"/>
            <a:ext cx="718847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B97FAB5-5091-D20A-F859-B3D06E1F0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117839"/>
            <a:ext cx="4715067" cy="2593286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5B46AB2-05FB-5963-B1A1-1A2E53FDB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194" y="1926824"/>
            <a:ext cx="5851173" cy="421284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2B5C752-0268-B60C-2457-56192A0DC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09" y="4279761"/>
            <a:ext cx="2408677" cy="113313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9A871EA-58CA-87A0-C467-FDD41B97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225" y="4223198"/>
            <a:ext cx="2279286" cy="113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7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3">
            <a:extLst>
              <a:ext uri="{FF2B5EF4-FFF2-40B4-BE49-F238E27FC236}">
                <a16:creationId xmlns:a16="http://schemas.microsoft.com/office/drawing/2014/main" id="{F93E0B60-0204-4F9C-8CD5-C9BD373E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 13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7BD05B33-C242-1B2E-78CD-0C9D78F42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98" b="2"/>
          <a:stretch/>
        </p:blipFill>
        <p:spPr>
          <a:xfrm>
            <a:off x="300" y="1130513"/>
            <a:ext cx="5004928" cy="5727482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grpSp>
        <p:nvGrpSpPr>
          <p:cNvPr id="67" name="Group 55">
            <a:extLst>
              <a:ext uri="{FF2B5EF4-FFF2-40B4-BE49-F238E27FC236}">
                <a16:creationId xmlns:a16="http://schemas.microsoft.com/office/drawing/2014/main" id="{3BFA0782-E4B3-4AE1-904C-10681376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935182"/>
            <a:ext cx="5401996" cy="5922819"/>
            <a:chOff x="0" y="935182"/>
            <a:chExt cx="5401996" cy="592281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67B6173-F03D-4643-AF45-C8A3A034C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062000"/>
              <a:ext cx="5086251" cy="5796001"/>
            </a:xfrm>
            <a:custGeom>
              <a:avLst/>
              <a:gdLst>
                <a:gd name="connsiteX0" fmla="*/ 0 w 5086251"/>
                <a:gd name="connsiteY0" fmla="*/ 5336479 h 5796001"/>
                <a:gd name="connsiteX1" fmla="*/ 21826 w 5086251"/>
                <a:gd name="connsiteY1" fmla="*/ 5354914 h 5796001"/>
                <a:gd name="connsiteX2" fmla="*/ 568136 w 5086251"/>
                <a:gd name="connsiteY2" fmla="*/ 5687263 h 5796001"/>
                <a:gd name="connsiteX3" fmla="*/ 842562 w 5086251"/>
                <a:gd name="connsiteY3" fmla="*/ 5795316 h 5796001"/>
                <a:gd name="connsiteX4" fmla="*/ 845065 w 5086251"/>
                <a:gd name="connsiteY4" fmla="*/ 5796001 h 5796001"/>
                <a:gd name="connsiteX5" fmla="*/ 0 w 5086251"/>
                <a:gd name="connsiteY5" fmla="*/ 5796001 h 5796001"/>
                <a:gd name="connsiteX6" fmla="*/ 1713788 w 5086251"/>
                <a:gd name="connsiteY6" fmla="*/ 0 h 5796001"/>
                <a:gd name="connsiteX7" fmla="*/ 4987768 w 5086251"/>
                <a:gd name="connsiteY7" fmla="*/ 3991800 h 5796001"/>
                <a:gd name="connsiteX8" fmla="*/ 3684917 w 5086251"/>
                <a:gd name="connsiteY8" fmla="*/ 5224588 h 5796001"/>
                <a:gd name="connsiteX9" fmla="*/ 3215359 w 5086251"/>
                <a:gd name="connsiteY9" fmla="*/ 5711437 h 5796001"/>
                <a:gd name="connsiteX10" fmla="*/ 3131325 w 5086251"/>
                <a:gd name="connsiteY10" fmla="*/ 5796001 h 5796001"/>
                <a:gd name="connsiteX11" fmla="*/ 2222574 w 5086251"/>
                <a:gd name="connsiteY11" fmla="*/ 5796001 h 5796001"/>
                <a:gd name="connsiteX12" fmla="*/ 2310547 w 5086251"/>
                <a:gd name="connsiteY12" fmla="*/ 5743977 h 5796001"/>
                <a:gd name="connsiteX13" fmla="*/ 2936733 w 5086251"/>
                <a:gd name="connsiteY13" fmla="*/ 5161414 h 5796001"/>
                <a:gd name="connsiteX14" fmla="*/ 3263051 w 5086251"/>
                <a:gd name="connsiteY14" fmla="*/ 4825264 h 5796001"/>
                <a:gd name="connsiteX15" fmla="*/ 4024832 w 5086251"/>
                <a:gd name="connsiteY15" fmla="*/ 4296541 h 5796001"/>
                <a:gd name="connsiteX16" fmla="*/ 4270688 w 5086251"/>
                <a:gd name="connsiteY16" fmla="*/ 4145428 h 5796001"/>
                <a:gd name="connsiteX17" fmla="*/ 4418202 w 5086251"/>
                <a:gd name="connsiteY17" fmla="*/ 3838352 h 5796001"/>
                <a:gd name="connsiteX18" fmla="*/ 4426769 w 5086251"/>
                <a:gd name="connsiteY18" fmla="*/ 2771754 h 5796001"/>
                <a:gd name="connsiteX19" fmla="*/ 3911962 w 5086251"/>
                <a:gd name="connsiteY19" fmla="*/ 1761151 h 5796001"/>
                <a:gd name="connsiteX20" fmla="*/ 2878996 w 5086251"/>
                <a:gd name="connsiteY20" fmla="*/ 891074 h 5796001"/>
                <a:gd name="connsiteX21" fmla="*/ 1713788 w 5086251"/>
                <a:gd name="connsiteY21" fmla="*/ 569643 h 5796001"/>
                <a:gd name="connsiteX22" fmla="*/ 178318 w 5086251"/>
                <a:gd name="connsiteY22" fmla="*/ 1035168 h 5796001"/>
                <a:gd name="connsiteX23" fmla="*/ 0 w 5086251"/>
                <a:gd name="connsiteY23" fmla="*/ 1166764 h 5796001"/>
                <a:gd name="connsiteX24" fmla="*/ 0 w 5086251"/>
                <a:gd name="connsiteY24" fmla="*/ 470600 h 5796001"/>
                <a:gd name="connsiteX25" fmla="*/ 57412 w 5086251"/>
                <a:gd name="connsiteY25" fmla="*/ 434140 h 5796001"/>
                <a:gd name="connsiteX26" fmla="*/ 1713788 w 5086251"/>
                <a:gd name="connsiteY26" fmla="*/ 0 h 579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86251" h="5796001">
                  <a:moveTo>
                    <a:pt x="0" y="5336479"/>
                  </a:moveTo>
                  <a:lnTo>
                    <a:pt x="21826" y="5354914"/>
                  </a:lnTo>
                  <a:cubicBezTo>
                    <a:pt x="190493" y="5486545"/>
                    <a:pt x="374629" y="5598829"/>
                    <a:pt x="568136" y="5687263"/>
                  </a:cubicBezTo>
                  <a:cubicBezTo>
                    <a:pt x="658050" y="5728362"/>
                    <a:pt x="749583" y="5764391"/>
                    <a:pt x="842562" y="5795316"/>
                  </a:cubicBezTo>
                  <a:lnTo>
                    <a:pt x="845065" y="5796001"/>
                  </a:lnTo>
                  <a:lnTo>
                    <a:pt x="0" y="5796001"/>
                  </a:lnTo>
                  <a:close/>
                  <a:moveTo>
                    <a:pt x="1713788" y="0"/>
                  </a:moveTo>
                  <a:cubicBezTo>
                    <a:pt x="3545413" y="0"/>
                    <a:pt x="5557891" y="2025871"/>
                    <a:pt x="4987768" y="3991800"/>
                  </a:cubicBezTo>
                  <a:cubicBezTo>
                    <a:pt x="4737256" y="4855774"/>
                    <a:pt x="4285030" y="4636101"/>
                    <a:pt x="3684917" y="5224588"/>
                  </a:cubicBezTo>
                  <a:cubicBezTo>
                    <a:pt x="3521758" y="5384631"/>
                    <a:pt x="3369286" y="5552220"/>
                    <a:pt x="3215359" y="5711437"/>
                  </a:cubicBezTo>
                  <a:lnTo>
                    <a:pt x="3131325" y="5796001"/>
                  </a:lnTo>
                  <a:lnTo>
                    <a:pt x="2222574" y="5796001"/>
                  </a:lnTo>
                  <a:lnTo>
                    <a:pt x="2310547" y="5743977"/>
                  </a:lnTo>
                  <a:cubicBezTo>
                    <a:pt x="2520268" y="5601656"/>
                    <a:pt x="2722540" y="5387726"/>
                    <a:pt x="2936733" y="5161414"/>
                  </a:cubicBezTo>
                  <a:cubicBezTo>
                    <a:pt x="3040664" y="5051578"/>
                    <a:pt x="3148133" y="4937972"/>
                    <a:pt x="3263051" y="4825264"/>
                  </a:cubicBezTo>
                  <a:cubicBezTo>
                    <a:pt x="3555098" y="4538829"/>
                    <a:pt x="3826658" y="4398841"/>
                    <a:pt x="4024832" y="4296541"/>
                  </a:cubicBezTo>
                  <a:cubicBezTo>
                    <a:pt x="4150553" y="4231753"/>
                    <a:pt x="4223938" y="4192627"/>
                    <a:pt x="4270688" y="4145428"/>
                  </a:cubicBezTo>
                  <a:cubicBezTo>
                    <a:pt x="4325632" y="4089790"/>
                    <a:pt x="4375177" y="3986594"/>
                    <a:pt x="4418202" y="3838352"/>
                  </a:cubicBezTo>
                  <a:cubicBezTo>
                    <a:pt x="4517661" y="3495740"/>
                    <a:pt x="4520455" y="3136797"/>
                    <a:pt x="4426769" y="2771754"/>
                  </a:cubicBezTo>
                  <a:cubicBezTo>
                    <a:pt x="4337740" y="2425376"/>
                    <a:pt x="4159867" y="2075944"/>
                    <a:pt x="3911962" y="1761151"/>
                  </a:cubicBezTo>
                  <a:cubicBezTo>
                    <a:pt x="3631649" y="1405261"/>
                    <a:pt x="3274600" y="1104467"/>
                    <a:pt x="2878996" y="891074"/>
                  </a:cubicBezTo>
                  <a:cubicBezTo>
                    <a:pt x="2489164" y="680734"/>
                    <a:pt x="2086109" y="569643"/>
                    <a:pt x="1713788" y="569643"/>
                  </a:cubicBezTo>
                  <a:cubicBezTo>
                    <a:pt x="1158071" y="569643"/>
                    <a:pt x="627356" y="732497"/>
                    <a:pt x="178318" y="1035168"/>
                  </a:cubicBezTo>
                  <a:lnTo>
                    <a:pt x="0" y="1166764"/>
                  </a:lnTo>
                  <a:lnTo>
                    <a:pt x="0" y="470600"/>
                  </a:lnTo>
                  <a:lnTo>
                    <a:pt x="57412" y="434140"/>
                  </a:lnTo>
                  <a:cubicBezTo>
                    <a:pt x="544779" y="158019"/>
                    <a:pt x="1110440" y="0"/>
                    <a:pt x="171378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C5B76B-07C5-4AF3-B407-C1FC95B6C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062000"/>
              <a:ext cx="5086379" cy="5796001"/>
            </a:xfrm>
            <a:custGeom>
              <a:avLst/>
              <a:gdLst>
                <a:gd name="connsiteX0" fmla="*/ 0 w 5086379"/>
                <a:gd name="connsiteY0" fmla="*/ 5185390 h 5796001"/>
                <a:gd name="connsiteX1" fmla="*/ 96129 w 5086379"/>
                <a:gd name="connsiteY1" fmla="*/ 5266609 h 5796001"/>
                <a:gd name="connsiteX2" fmla="*/ 618798 w 5086379"/>
                <a:gd name="connsiteY2" fmla="*/ 5584607 h 5796001"/>
                <a:gd name="connsiteX3" fmla="*/ 1151695 w 5086379"/>
                <a:gd name="connsiteY3" fmla="*/ 5761857 h 5796001"/>
                <a:gd name="connsiteX4" fmla="*/ 1364580 w 5086379"/>
                <a:gd name="connsiteY4" fmla="*/ 5796001 h 5796001"/>
                <a:gd name="connsiteX5" fmla="*/ 0 w 5086379"/>
                <a:gd name="connsiteY5" fmla="*/ 5796001 h 5796001"/>
                <a:gd name="connsiteX6" fmla="*/ 1713788 w 5086379"/>
                <a:gd name="connsiteY6" fmla="*/ 0 h 5796001"/>
                <a:gd name="connsiteX7" fmla="*/ 4987953 w 5086379"/>
                <a:gd name="connsiteY7" fmla="*/ 3992158 h 5796001"/>
                <a:gd name="connsiteX8" fmla="*/ 3685105 w 5086379"/>
                <a:gd name="connsiteY8" fmla="*/ 5224946 h 5796001"/>
                <a:gd name="connsiteX9" fmla="*/ 3215548 w 5086379"/>
                <a:gd name="connsiteY9" fmla="*/ 5711797 h 5796001"/>
                <a:gd name="connsiteX10" fmla="*/ 3131871 w 5086379"/>
                <a:gd name="connsiteY10" fmla="*/ 5796001 h 5796001"/>
                <a:gd name="connsiteX11" fmla="*/ 1917858 w 5086379"/>
                <a:gd name="connsiteY11" fmla="*/ 5796001 h 5796001"/>
                <a:gd name="connsiteX12" fmla="*/ 2003797 w 5086379"/>
                <a:gd name="connsiteY12" fmla="*/ 5774314 h 5796001"/>
                <a:gd name="connsiteX13" fmla="*/ 2849381 w 5086379"/>
                <a:gd name="connsiteY13" fmla="*/ 5084958 h 5796001"/>
                <a:gd name="connsiteX14" fmla="*/ 3178679 w 5086379"/>
                <a:gd name="connsiteY14" fmla="*/ 4745758 h 5796001"/>
                <a:gd name="connsiteX15" fmla="*/ 3969142 w 5086379"/>
                <a:gd name="connsiteY15" fmla="*/ 4196398 h 5796001"/>
                <a:gd name="connsiteX16" fmla="*/ 4185198 w 5086379"/>
                <a:gd name="connsiteY16" fmla="*/ 4067178 h 5796001"/>
                <a:gd name="connsiteX17" fmla="*/ 4304401 w 5086379"/>
                <a:gd name="connsiteY17" fmla="*/ 3808022 h 5796001"/>
                <a:gd name="connsiteX18" fmla="*/ 4312036 w 5086379"/>
                <a:gd name="connsiteY18" fmla="*/ 2799394 h 5796001"/>
                <a:gd name="connsiteX19" fmla="*/ 3817903 w 5086379"/>
                <a:gd name="connsiteY19" fmla="*/ 1830249 h 5796001"/>
                <a:gd name="connsiteX20" fmla="*/ 2821256 w 5086379"/>
                <a:gd name="connsiteY20" fmla="*/ 990682 h 5796001"/>
                <a:gd name="connsiteX21" fmla="*/ 1713788 w 5086379"/>
                <a:gd name="connsiteY21" fmla="*/ 683787 h 5796001"/>
                <a:gd name="connsiteX22" fmla="*/ 66552 w 5086379"/>
                <a:gd name="connsiteY22" fmla="*/ 1261053 h 5796001"/>
                <a:gd name="connsiteX23" fmla="*/ 0 w 5086379"/>
                <a:gd name="connsiteY23" fmla="*/ 1320232 h 5796001"/>
                <a:gd name="connsiteX24" fmla="*/ 0 w 5086379"/>
                <a:gd name="connsiteY24" fmla="*/ 470600 h 5796001"/>
                <a:gd name="connsiteX25" fmla="*/ 57413 w 5086379"/>
                <a:gd name="connsiteY25" fmla="*/ 434140 h 5796001"/>
                <a:gd name="connsiteX26" fmla="*/ 1713788 w 5086379"/>
                <a:gd name="connsiteY26" fmla="*/ 0 h 579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86379" h="5796001">
                  <a:moveTo>
                    <a:pt x="0" y="5185390"/>
                  </a:moveTo>
                  <a:lnTo>
                    <a:pt x="96129" y="5266609"/>
                  </a:lnTo>
                  <a:cubicBezTo>
                    <a:pt x="257505" y="5392583"/>
                    <a:pt x="433673" y="5500009"/>
                    <a:pt x="618798" y="5584607"/>
                  </a:cubicBezTo>
                  <a:cubicBezTo>
                    <a:pt x="790710" y="5663125"/>
                    <a:pt x="968770" y="5722306"/>
                    <a:pt x="1151695" y="5761857"/>
                  </a:cubicBezTo>
                  <a:lnTo>
                    <a:pt x="1364580" y="5796001"/>
                  </a:lnTo>
                  <a:lnTo>
                    <a:pt x="0" y="5796001"/>
                  </a:lnTo>
                  <a:close/>
                  <a:moveTo>
                    <a:pt x="1713788" y="0"/>
                  </a:moveTo>
                  <a:cubicBezTo>
                    <a:pt x="3545413" y="0"/>
                    <a:pt x="5557892" y="2025871"/>
                    <a:pt x="4987953" y="3992158"/>
                  </a:cubicBezTo>
                  <a:cubicBezTo>
                    <a:pt x="4737442" y="4856134"/>
                    <a:pt x="4285216" y="4636462"/>
                    <a:pt x="3685105" y="5224946"/>
                  </a:cubicBezTo>
                  <a:cubicBezTo>
                    <a:pt x="3521946" y="5384990"/>
                    <a:pt x="3369474" y="5552580"/>
                    <a:pt x="3215548" y="5711797"/>
                  </a:cubicBezTo>
                  <a:lnTo>
                    <a:pt x="3131871" y="5796001"/>
                  </a:lnTo>
                  <a:lnTo>
                    <a:pt x="1917858" y="5796001"/>
                  </a:lnTo>
                  <a:lnTo>
                    <a:pt x="2003797" y="5774314"/>
                  </a:lnTo>
                  <a:cubicBezTo>
                    <a:pt x="2274866" y="5680612"/>
                    <a:pt x="2506021" y="5447849"/>
                    <a:pt x="2849381" y="5084958"/>
                  </a:cubicBezTo>
                  <a:cubicBezTo>
                    <a:pt x="2954055" y="4974404"/>
                    <a:pt x="3062270" y="4860082"/>
                    <a:pt x="3178679" y="4745758"/>
                  </a:cubicBezTo>
                  <a:cubicBezTo>
                    <a:pt x="3483577" y="4446761"/>
                    <a:pt x="3764263" y="4302105"/>
                    <a:pt x="3969142" y="4196398"/>
                  </a:cubicBezTo>
                  <a:cubicBezTo>
                    <a:pt x="4069906" y="4144529"/>
                    <a:pt x="4149251" y="4103431"/>
                    <a:pt x="4185198" y="4067178"/>
                  </a:cubicBezTo>
                  <a:cubicBezTo>
                    <a:pt x="4225429" y="4026438"/>
                    <a:pt x="4267708" y="3934369"/>
                    <a:pt x="4304401" y="3808022"/>
                  </a:cubicBezTo>
                  <a:cubicBezTo>
                    <a:pt x="4398272" y="3484435"/>
                    <a:pt x="4400693" y="3145054"/>
                    <a:pt x="4312036" y="2799394"/>
                  </a:cubicBezTo>
                  <a:cubicBezTo>
                    <a:pt x="4226918" y="2467731"/>
                    <a:pt x="4056124" y="2132658"/>
                    <a:pt x="3817903" y="1830249"/>
                  </a:cubicBezTo>
                  <a:cubicBezTo>
                    <a:pt x="3547276" y="1486741"/>
                    <a:pt x="3202705" y="1196357"/>
                    <a:pt x="2821256" y="990682"/>
                  </a:cubicBezTo>
                  <a:cubicBezTo>
                    <a:pt x="2448933" y="789853"/>
                    <a:pt x="2065994" y="683787"/>
                    <a:pt x="1713788" y="683787"/>
                  </a:cubicBezTo>
                  <a:cubicBezTo>
                    <a:pt x="1106552" y="683787"/>
                    <a:pt x="530689" y="887150"/>
                    <a:pt x="66552" y="1261053"/>
                  </a:cubicBezTo>
                  <a:lnTo>
                    <a:pt x="0" y="1320232"/>
                  </a:lnTo>
                  <a:lnTo>
                    <a:pt x="0" y="470600"/>
                  </a:lnTo>
                  <a:lnTo>
                    <a:pt x="57413" y="434140"/>
                  </a:lnTo>
                  <a:cubicBezTo>
                    <a:pt x="544780" y="158019"/>
                    <a:pt x="1110440" y="0"/>
                    <a:pt x="171378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2C44622-9766-4F88-A9B0-A71B34E4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111816"/>
              <a:ext cx="5064554" cy="5746185"/>
            </a:xfrm>
            <a:custGeom>
              <a:avLst/>
              <a:gdLst>
                <a:gd name="connsiteX0" fmla="*/ 0 w 5064554"/>
                <a:gd name="connsiteY0" fmla="*/ 5562249 h 5746185"/>
                <a:gd name="connsiteX1" fmla="*/ 46809 w 5064554"/>
                <a:gd name="connsiteY1" fmla="*/ 5601914 h 5746185"/>
                <a:gd name="connsiteX2" fmla="*/ 103803 w 5064554"/>
                <a:gd name="connsiteY2" fmla="*/ 5645347 h 5746185"/>
                <a:gd name="connsiteX3" fmla="*/ 161915 w 5064554"/>
                <a:gd name="connsiteY3" fmla="*/ 5687702 h 5746185"/>
                <a:gd name="connsiteX4" fmla="*/ 220771 w 5064554"/>
                <a:gd name="connsiteY4" fmla="*/ 5729158 h 5746185"/>
                <a:gd name="connsiteX5" fmla="*/ 246285 w 5064554"/>
                <a:gd name="connsiteY5" fmla="*/ 5746185 h 5746185"/>
                <a:gd name="connsiteX6" fmla="*/ 0 w 5064554"/>
                <a:gd name="connsiteY6" fmla="*/ 5746185 h 5746185"/>
                <a:gd name="connsiteX7" fmla="*/ 1720118 w 5064554"/>
                <a:gd name="connsiteY7" fmla="*/ 79 h 5746185"/>
                <a:gd name="connsiteX8" fmla="*/ 2041220 w 5064554"/>
                <a:gd name="connsiteY8" fmla="*/ 19280 h 5746185"/>
                <a:gd name="connsiteX9" fmla="*/ 2356178 w 5064554"/>
                <a:gd name="connsiteY9" fmla="*/ 76533 h 5746185"/>
                <a:gd name="connsiteX10" fmla="*/ 2956476 w 5064554"/>
                <a:gd name="connsiteY10" fmla="*/ 284898 h 5746185"/>
                <a:gd name="connsiteX11" fmla="*/ 3238838 w 5064554"/>
                <a:gd name="connsiteY11" fmla="*/ 428117 h 5746185"/>
                <a:gd name="connsiteX12" fmla="*/ 3508346 w 5064554"/>
                <a:gd name="connsiteY12" fmla="*/ 593052 h 5746185"/>
                <a:gd name="connsiteX13" fmla="*/ 4003038 w 5064554"/>
                <a:gd name="connsiteY13" fmla="*/ 983938 h 5746185"/>
                <a:gd name="connsiteX14" fmla="*/ 4429376 w 5064554"/>
                <a:gd name="connsiteY14" fmla="*/ 1448410 h 5746185"/>
                <a:gd name="connsiteX15" fmla="*/ 4770594 w 5064554"/>
                <a:gd name="connsiteY15" fmla="*/ 1980902 h 5746185"/>
                <a:gd name="connsiteX16" fmla="*/ 4902648 w 5064554"/>
                <a:gd name="connsiteY16" fmla="*/ 2270210 h 5746185"/>
                <a:gd name="connsiteX17" fmla="*/ 4931144 w 5064554"/>
                <a:gd name="connsiteY17" fmla="*/ 2344691 h 5746185"/>
                <a:gd name="connsiteX18" fmla="*/ 4957220 w 5064554"/>
                <a:gd name="connsiteY18" fmla="*/ 2420068 h 5746185"/>
                <a:gd name="connsiteX19" fmla="*/ 4980316 w 5064554"/>
                <a:gd name="connsiteY19" fmla="*/ 2496522 h 5746185"/>
                <a:gd name="connsiteX20" fmla="*/ 5000617 w 5064554"/>
                <a:gd name="connsiteY20" fmla="*/ 2574414 h 5746185"/>
                <a:gd name="connsiteX21" fmla="*/ 5063572 w 5064554"/>
                <a:gd name="connsiteY21" fmla="*/ 3209382 h 5746185"/>
                <a:gd name="connsiteX22" fmla="*/ 5028556 w 5064554"/>
                <a:gd name="connsiteY22" fmla="*/ 3526687 h 5746185"/>
                <a:gd name="connsiteX23" fmla="*/ 4946789 w 5064554"/>
                <a:gd name="connsiteY23" fmla="*/ 3833942 h 5746185"/>
                <a:gd name="connsiteX24" fmla="*/ 4837646 w 5064554"/>
                <a:gd name="connsiteY24" fmla="*/ 4130967 h 5746185"/>
                <a:gd name="connsiteX25" fmla="*/ 4769104 w 5064554"/>
                <a:gd name="connsiteY25" fmla="*/ 4278673 h 5746185"/>
                <a:gd name="connsiteX26" fmla="*/ 4680818 w 5064554"/>
                <a:gd name="connsiteY26" fmla="*/ 4422429 h 5746185"/>
                <a:gd name="connsiteX27" fmla="*/ 4567762 w 5064554"/>
                <a:gd name="connsiteY27" fmla="*/ 4555058 h 5746185"/>
                <a:gd name="connsiteX28" fmla="*/ 4502759 w 5064554"/>
                <a:gd name="connsiteY28" fmla="*/ 4613925 h 5746185"/>
                <a:gd name="connsiteX29" fmla="*/ 4434218 w 5064554"/>
                <a:gd name="connsiteY29" fmla="*/ 4666689 h 5746185"/>
                <a:gd name="connsiteX30" fmla="*/ 4160610 w 5064554"/>
                <a:gd name="connsiteY30" fmla="*/ 4832881 h 5746185"/>
                <a:gd name="connsiteX31" fmla="*/ 3920156 w 5064554"/>
                <a:gd name="connsiteY31" fmla="*/ 4984175 h 5746185"/>
                <a:gd name="connsiteX32" fmla="*/ 3812501 w 5064554"/>
                <a:gd name="connsiteY32" fmla="*/ 5068168 h 5746185"/>
                <a:gd name="connsiteX33" fmla="*/ 3711179 w 5064554"/>
                <a:gd name="connsiteY33" fmla="*/ 5159158 h 5746185"/>
                <a:gd name="connsiteX34" fmla="*/ 3662380 w 5064554"/>
                <a:gd name="connsiteY34" fmla="*/ 5207795 h 5746185"/>
                <a:gd name="connsiteX35" fmla="*/ 3612091 w 5064554"/>
                <a:gd name="connsiteY35" fmla="*/ 5259662 h 5746185"/>
                <a:gd name="connsiteX36" fmla="*/ 3511327 w 5064554"/>
                <a:gd name="connsiteY36" fmla="*/ 5365012 h 5746185"/>
                <a:gd name="connsiteX37" fmla="*/ 3302909 w 5064554"/>
                <a:gd name="connsiteY37" fmla="*/ 5577146 h 5746185"/>
                <a:gd name="connsiteX38" fmla="*/ 3195253 w 5064554"/>
                <a:gd name="connsiteY38" fmla="*/ 5683753 h 5746185"/>
                <a:gd name="connsiteX39" fmla="*/ 3129248 w 5064554"/>
                <a:gd name="connsiteY39" fmla="*/ 5746185 h 5746185"/>
                <a:gd name="connsiteX40" fmla="*/ 2696114 w 5064554"/>
                <a:gd name="connsiteY40" fmla="*/ 5746185 h 5746185"/>
                <a:gd name="connsiteX41" fmla="*/ 2854035 w 5064554"/>
                <a:gd name="connsiteY41" fmla="*/ 5578941 h 5746185"/>
                <a:gd name="connsiteX42" fmla="*/ 2949771 w 5064554"/>
                <a:gd name="connsiteY42" fmla="*/ 5468566 h 5746185"/>
                <a:gd name="connsiteX43" fmla="*/ 3045690 w 5064554"/>
                <a:gd name="connsiteY43" fmla="*/ 5356219 h 5746185"/>
                <a:gd name="connsiteX44" fmla="*/ 3243679 w 5064554"/>
                <a:gd name="connsiteY44" fmla="*/ 5129905 h 5746185"/>
                <a:gd name="connsiteX45" fmla="*/ 3350402 w 5064554"/>
                <a:gd name="connsiteY45" fmla="*/ 5019889 h 5746185"/>
                <a:gd name="connsiteX46" fmla="*/ 3405908 w 5064554"/>
                <a:gd name="connsiteY46" fmla="*/ 4965868 h 5746185"/>
                <a:gd name="connsiteX47" fmla="*/ 3465323 w 5064554"/>
                <a:gd name="connsiteY47" fmla="*/ 4911130 h 5746185"/>
                <a:gd name="connsiteX48" fmla="*/ 3728872 w 5064554"/>
                <a:gd name="connsiteY48" fmla="*/ 4715505 h 5746185"/>
                <a:gd name="connsiteX49" fmla="*/ 4012537 w 5064554"/>
                <a:gd name="connsiteY49" fmla="*/ 4566545 h 5746185"/>
                <a:gd name="connsiteX50" fmla="*/ 4146455 w 5064554"/>
                <a:gd name="connsiteY50" fmla="*/ 4502832 h 5746185"/>
                <a:gd name="connsiteX51" fmla="*/ 4265658 w 5064554"/>
                <a:gd name="connsiteY51" fmla="*/ 4436787 h 5746185"/>
                <a:gd name="connsiteX52" fmla="*/ 4447068 w 5064554"/>
                <a:gd name="connsiteY52" fmla="*/ 4266826 h 5746185"/>
                <a:gd name="connsiteX53" fmla="*/ 4561802 w 5064554"/>
                <a:gd name="connsiteY53" fmla="*/ 4033693 h 5746185"/>
                <a:gd name="connsiteX54" fmla="*/ 4618237 w 5064554"/>
                <a:gd name="connsiteY54" fmla="*/ 3765564 h 5746185"/>
                <a:gd name="connsiteX55" fmla="*/ 4628108 w 5064554"/>
                <a:gd name="connsiteY55" fmla="*/ 3492050 h 5746185"/>
                <a:gd name="connsiteX56" fmla="*/ 4609670 w 5064554"/>
                <a:gd name="connsiteY56" fmla="*/ 3222125 h 5746185"/>
                <a:gd name="connsiteX57" fmla="*/ 4567390 w 5064554"/>
                <a:gd name="connsiteY57" fmla="*/ 2956508 h 5746185"/>
                <a:gd name="connsiteX58" fmla="*/ 4501083 w 5064554"/>
                <a:gd name="connsiteY58" fmla="*/ 2695555 h 5746185"/>
                <a:gd name="connsiteX59" fmla="*/ 4320789 w 5064554"/>
                <a:gd name="connsiteY59" fmla="*/ 2183167 h 5746185"/>
                <a:gd name="connsiteX60" fmla="*/ 4055189 w 5064554"/>
                <a:gd name="connsiteY60" fmla="*/ 1697159 h 5746185"/>
                <a:gd name="connsiteX61" fmla="*/ 3893334 w 5064554"/>
                <a:gd name="connsiteY61" fmla="*/ 1467972 h 5746185"/>
                <a:gd name="connsiteX62" fmla="*/ 3712854 w 5064554"/>
                <a:gd name="connsiteY62" fmla="*/ 1250454 h 5746185"/>
                <a:gd name="connsiteX63" fmla="*/ 3300486 w 5064554"/>
                <a:gd name="connsiteY63" fmla="*/ 856873 h 5746185"/>
                <a:gd name="connsiteX64" fmla="*/ 2823118 w 5064554"/>
                <a:gd name="connsiteY64" fmla="*/ 536158 h 5746185"/>
                <a:gd name="connsiteX65" fmla="*/ 2759232 w 5064554"/>
                <a:gd name="connsiteY65" fmla="*/ 502417 h 5746185"/>
                <a:gd name="connsiteX66" fmla="*/ 2694601 w 5064554"/>
                <a:gd name="connsiteY66" fmla="*/ 470293 h 5746185"/>
                <a:gd name="connsiteX67" fmla="*/ 2628854 w 5064554"/>
                <a:gd name="connsiteY67" fmla="*/ 440142 h 5746185"/>
                <a:gd name="connsiteX68" fmla="*/ 2562361 w 5064554"/>
                <a:gd name="connsiteY68" fmla="*/ 411605 h 5746185"/>
                <a:gd name="connsiteX69" fmla="*/ 2289497 w 5064554"/>
                <a:gd name="connsiteY69" fmla="*/ 316484 h 5746185"/>
                <a:gd name="connsiteX70" fmla="*/ 2007510 w 5064554"/>
                <a:gd name="connsiteY70" fmla="*/ 254927 h 5746185"/>
                <a:gd name="connsiteX71" fmla="*/ 1720677 w 5064554"/>
                <a:gd name="connsiteY71" fmla="*/ 231775 h 5746185"/>
                <a:gd name="connsiteX72" fmla="*/ 1144034 w 5064554"/>
                <a:gd name="connsiteY72" fmla="*/ 303923 h 5746185"/>
                <a:gd name="connsiteX73" fmla="*/ 609856 w 5064554"/>
                <a:gd name="connsiteY73" fmla="*/ 517135 h 5746185"/>
                <a:gd name="connsiteX74" fmla="*/ 137330 w 5064554"/>
                <a:gd name="connsiteY74" fmla="*/ 828337 h 5746185"/>
                <a:gd name="connsiteX75" fmla="*/ 0 w 5064554"/>
                <a:gd name="connsiteY75" fmla="*/ 943022 h 5746185"/>
                <a:gd name="connsiteX76" fmla="*/ 0 w 5064554"/>
                <a:gd name="connsiteY76" fmla="*/ 441968 h 5746185"/>
                <a:gd name="connsiteX77" fmla="*/ 170854 w 5064554"/>
                <a:gd name="connsiteY77" fmla="*/ 345537 h 5746185"/>
                <a:gd name="connsiteX78" fmla="*/ 466998 w 5064554"/>
                <a:gd name="connsiteY78" fmla="*/ 218852 h 5746185"/>
                <a:gd name="connsiteX79" fmla="*/ 1086479 w 5064554"/>
                <a:gd name="connsiteY79" fmla="*/ 56253 h 5746185"/>
                <a:gd name="connsiteX80" fmla="*/ 1720118 w 5064554"/>
                <a:gd name="connsiteY80" fmla="*/ 79 h 57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064554" h="5746185">
                  <a:moveTo>
                    <a:pt x="0" y="5562249"/>
                  </a:moveTo>
                  <a:lnTo>
                    <a:pt x="46809" y="5601914"/>
                  </a:lnTo>
                  <a:cubicBezTo>
                    <a:pt x="65807" y="5616093"/>
                    <a:pt x="84433" y="5631168"/>
                    <a:pt x="103803" y="5645347"/>
                  </a:cubicBezTo>
                  <a:lnTo>
                    <a:pt x="161915" y="5687702"/>
                  </a:lnTo>
                  <a:lnTo>
                    <a:pt x="220771" y="5729158"/>
                  </a:lnTo>
                  <a:lnTo>
                    <a:pt x="246285" y="5746185"/>
                  </a:lnTo>
                  <a:lnTo>
                    <a:pt x="0" y="5746185"/>
                  </a:lnTo>
                  <a:close/>
                  <a:moveTo>
                    <a:pt x="1720118" y="79"/>
                  </a:moveTo>
                  <a:cubicBezTo>
                    <a:pt x="1827587" y="-820"/>
                    <a:pt x="1935057" y="6001"/>
                    <a:pt x="2041220" y="19280"/>
                  </a:cubicBezTo>
                  <a:cubicBezTo>
                    <a:pt x="2147573" y="31844"/>
                    <a:pt x="2252621" y="51766"/>
                    <a:pt x="2356178" y="76533"/>
                  </a:cubicBezTo>
                  <a:cubicBezTo>
                    <a:pt x="2563478" y="126245"/>
                    <a:pt x="2764261" y="197316"/>
                    <a:pt x="2956476" y="284898"/>
                  </a:cubicBezTo>
                  <a:cubicBezTo>
                    <a:pt x="3052583" y="329049"/>
                    <a:pt x="3147013" y="376429"/>
                    <a:pt x="3238838" y="428117"/>
                  </a:cubicBezTo>
                  <a:cubicBezTo>
                    <a:pt x="3331032" y="479266"/>
                    <a:pt x="3421180" y="534185"/>
                    <a:pt x="3508346" y="593052"/>
                  </a:cubicBezTo>
                  <a:cubicBezTo>
                    <a:pt x="3682868" y="710785"/>
                    <a:pt x="3849007" y="840722"/>
                    <a:pt x="4003038" y="983938"/>
                  </a:cubicBezTo>
                  <a:cubicBezTo>
                    <a:pt x="4157071" y="1127158"/>
                    <a:pt x="4300488" y="1282041"/>
                    <a:pt x="4429376" y="1448410"/>
                  </a:cubicBezTo>
                  <a:cubicBezTo>
                    <a:pt x="4558636" y="1614781"/>
                    <a:pt x="4672623" y="1793174"/>
                    <a:pt x="4770594" y="1980902"/>
                  </a:cubicBezTo>
                  <a:cubicBezTo>
                    <a:pt x="4819206" y="2074945"/>
                    <a:pt x="4862977" y="2171681"/>
                    <a:pt x="4902648" y="2270210"/>
                  </a:cubicBezTo>
                  <a:cubicBezTo>
                    <a:pt x="4912334" y="2294978"/>
                    <a:pt x="4922390" y="2319565"/>
                    <a:pt x="4931144" y="2344691"/>
                  </a:cubicBezTo>
                  <a:lnTo>
                    <a:pt x="4957220" y="2420068"/>
                  </a:lnTo>
                  <a:lnTo>
                    <a:pt x="4980316" y="2496522"/>
                  </a:lnTo>
                  <a:cubicBezTo>
                    <a:pt x="4987766" y="2522187"/>
                    <a:pt x="4993911" y="2548031"/>
                    <a:pt x="5000617" y="2574414"/>
                  </a:cubicBezTo>
                  <a:cubicBezTo>
                    <a:pt x="5051278" y="2781523"/>
                    <a:pt x="5069160" y="2996351"/>
                    <a:pt x="5063572" y="3209382"/>
                  </a:cubicBezTo>
                  <a:cubicBezTo>
                    <a:pt x="5060778" y="3315809"/>
                    <a:pt x="5049043" y="3422236"/>
                    <a:pt x="5028556" y="3526687"/>
                  </a:cubicBezTo>
                  <a:cubicBezTo>
                    <a:pt x="5008069" y="3631141"/>
                    <a:pt x="4979571" y="3733619"/>
                    <a:pt x="4946789" y="3833942"/>
                  </a:cubicBezTo>
                  <a:cubicBezTo>
                    <a:pt x="4914009" y="3934267"/>
                    <a:pt x="4879179" y="4032079"/>
                    <a:pt x="4837646" y="4130967"/>
                  </a:cubicBezTo>
                  <a:cubicBezTo>
                    <a:pt x="4816971" y="4180322"/>
                    <a:pt x="4794620" y="4229678"/>
                    <a:pt x="4769104" y="4278673"/>
                  </a:cubicBezTo>
                  <a:cubicBezTo>
                    <a:pt x="4743029" y="4327308"/>
                    <a:pt x="4714530" y="4375946"/>
                    <a:pt x="4680818" y="4422429"/>
                  </a:cubicBezTo>
                  <a:cubicBezTo>
                    <a:pt x="4647478" y="4469092"/>
                    <a:pt x="4609482" y="4513961"/>
                    <a:pt x="4567762" y="4555058"/>
                  </a:cubicBezTo>
                  <a:cubicBezTo>
                    <a:pt x="4546715" y="4575518"/>
                    <a:pt x="4525110" y="4595260"/>
                    <a:pt x="4502759" y="4613925"/>
                  </a:cubicBezTo>
                  <a:cubicBezTo>
                    <a:pt x="4480408" y="4632591"/>
                    <a:pt x="4457313" y="4649999"/>
                    <a:pt x="4434218" y="4666689"/>
                  </a:cubicBezTo>
                  <a:cubicBezTo>
                    <a:pt x="4341090" y="4733452"/>
                    <a:pt x="4246659" y="4783347"/>
                    <a:pt x="4160610" y="4832881"/>
                  </a:cubicBezTo>
                  <a:cubicBezTo>
                    <a:pt x="4074002" y="4881876"/>
                    <a:pt x="3994471" y="4930513"/>
                    <a:pt x="3920156" y="4984175"/>
                  </a:cubicBezTo>
                  <a:cubicBezTo>
                    <a:pt x="3882905" y="5010734"/>
                    <a:pt x="3847144" y="5038913"/>
                    <a:pt x="3812501" y="5068168"/>
                  </a:cubicBezTo>
                  <a:cubicBezTo>
                    <a:pt x="3777485" y="5097062"/>
                    <a:pt x="3743960" y="5127752"/>
                    <a:pt x="3711179" y="5159158"/>
                  </a:cubicBezTo>
                  <a:cubicBezTo>
                    <a:pt x="3694601" y="5175132"/>
                    <a:pt x="3679143" y="5190745"/>
                    <a:pt x="3662380" y="5207795"/>
                  </a:cubicBezTo>
                  <a:lnTo>
                    <a:pt x="3612091" y="5259662"/>
                  </a:lnTo>
                  <a:lnTo>
                    <a:pt x="3511327" y="5365012"/>
                  </a:lnTo>
                  <a:cubicBezTo>
                    <a:pt x="3443530" y="5435544"/>
                    <a:pt x="3373686" y="5505897"/>
                    <a:pt x="3302909" y="5577146"/>
                  </a:cubicBezTo>
                  <a:cubicBezTo>
                    <a:pt x="3267520" y="5612861"/>
                    <a:pt x="3231573" y="5648219"/>
                    <a:pt x="3195253" y="5683753"/>
                  </a:cubicBezTo>
                  <a:lnTo>
                    <a:pt x="3129248" y="5746185"/>
                  </a:lnTo>
                  <a:lnTo>
                    <a:pt x="2696114" y="5746185"/>
                  </a:lnTo>
                  <a:lnTo>
                    <a:pt x="2854035" y="5578941"/>
                  </a:lnTo>
                  <a:cubicBezTo>
                    <a:pt x="2886257" y="5542689"/>
                    <a:pt x="2917921" y="5505718"/>
                    <a:pt x="2949771" y="5468566"/>
                  </a:cubicBezTo>
                  <a:lnTo>
                    <a:pt x="3045690" y="5356219"/>
                  </a:lnTo>
                  <a:cubicBezTo>
                    <a:pt x="3110136" y="5281019"/>
                    <a:pt x="3174578" y="5204384"/>
                    <a:pt x="3243679" y="5129905"/>
                  </a:cubicBezTo>
                  <a:cubicBezTo>
                    <a:pt x="3278324" y="5092934"/>
                    <a:pt x="3313897" y="5056143"/>
                    <a:pt x="3350402" y="5019889"/>
                  </a:cubicBezTo>
                  <a:lnTo>
                    <a:pt x="3405908" y="4965868"/>
                  </a:lnTo>
                  <a:cubicBezTo>
                    <a:pt x="3424533" y="4947921"/>
                    <a:pt x="3445208" y="4929077"/>
                    <a:pt x="3465323" y="4911130"/>
                  </a:cubicBezTo>
                  <a:cubicBezTo>
                    <a:pt x="3546342" y="4838623"/>
                    <a:pt x="3635745" y="4772936"/>
                    <a:pt x="3728872" y="4715505"/>
                  </a:cubicBezTo>
                  <a:cubicBezTo>
                    <a:pt x="3821999" y="4657895"/>
                    <a:pt x="3919784" y="4609976"/>
                    <a:pt x="4012537" y="4566545"/>
                  </a:cubicBezTo>
                  <a:cubicBezTo>
                    <a:pt x="4058915" y="4544830"/>
                    <a:pt x="4103989" y="4524011"/>
                    <a:pt x="4146455" y="4502832"/>
                  </a:cubicBezTo>
                  <a:cubicBezTo>
                    <a:pt x="4189107" y="4481656"/>
                    <a:pt x="4229152" y="4460298"/>
                    <a:pt x="4265658" y="4436787"/>
                  </a:cubicBezTo>
                  <a:cubicBezTo>
                    <a:pt x="4339041" y="4390303"/>
                    <a:pt x="4398456" y="4335026"/>
                    <a:pt x="4447068" y="4266826"/>
                  </a:cubicBezTo>
                  <a:cubicBezTo>
                    <a:pt x="4495309" y="4198628"/>
                    <a:pt x="4533305" y="4118942"/>
                    <a:pt x="4561802" y="4033693"/>
                  </a:cubicBezTo>
                  <a:cubicBezTo>
                    <a:pt x="4590112" y="3948445"/>
                    <a:pt x="4608180" y="3856557"/>
                    <a:pt x="4618237" y="3765564"/>
                  </a:cubicBezTo>
                  <a:cubicBezTo>
                    <a:pt x="4627922" y="3674214"/>
                    <a:pt x="4630157" y="3582682"/>
                    <a:pt x="4628108" y="3492050"/>
                  </a:cubicBezTo>
                  <a:cubicBezTo>
                    <a:pt x="4625128" y="3401236"/>
                    <a:pt x="4618611" y="3311322"/>
                    <a:pt x="4609670" y="3222125"/>
                  </a:cubicBezTo>
                  <a:cubicBezTo>
                    <a:pt x="4600543" y="3132928"/>
                    <a:pt x="4586760" y="3044269"/>
                    <a:pt x="4567390" y="2956508"/>
                  </a:cubicBezTo>
                  <a:cubicBezTo>
                    <a:pt x="4548205" y="2868747"/>
                    <a:pt x="4525296" y="2782062"/>
                    <a:pt x="4501083" y="2695555"/>
                  </a:cubicBezTo>
                  <a:cubicBezTo>
                    <a:pt x="4452658" y="2522726"/>
                    <a:pt x="4395662" y="2350434"/>
                    <a:pt x="4320789" y="2183167"/>
                  </a:cubicBezTo>
                  <a:cubicBezTo>
                    <a:pt x="4245914" y="2015899"/>
                    <a:pt x="4157071" y="1853298"/>
                    <a:pt x="4055189" y="1697159"/>
                  </a:cubicBezTo>
                  <a:cubicBezTo>
                    <a:pt x="4004157" y="1619267"/>
                    <a:pt x="3950142" y="1542813"/>
                    <a:pt x="3893334" y="1467972"/>
                  </a:cubicBezTo>
                  <a:cubicBezTo>
                    <a:pt x="3836528" y="1393134"/>
                    <a:pt x="3775995" y="1320986"/>
                    <a:pt x="3712854" y="1250454"/>
                  </a:cubicBezTo>
                  <a:cubicBezTo>
                    <a:pt x="3587133" y="1109210"/>
                    <a:pt x="3449118" y="977120"/>
                    <a:pt x="3300486" y="856873"/>
                  </a:cubicBezTo>
                  <a:cubicBezTo>
                    <a:pt x="3152043" y="736089"/>
                    <a:pt x="2992237" y="628047"/>
                    <a:pt x="2823118" y="536158"/>
                  </a:cubicBezTo>
                  <a:cubicBezTo>
                    <a:pt x="2801884" y="524852"/>
                    <a:pt x="2780652" y="513367"/>
                    <a:pt x="2759232" y="502417"/>
                  </a:cubicBezTo>
                  <a:lnTo>
                    <a:pt x="2694601" y="470293"/>
                  </a:lnTo>
                  <a:lnTo>
                    <a:pt x="2628854" y="440142"/>
                  </a:lnTo>
                  <a:cubicBezTo>
                    <a:pt x="2606875" y="430092"/>
                    <a:pt x="2584525" y="421117"/>
                    <a:pt x="2562361" y="411605"/>
                  </a:cubicBezTo>
                  <a:cubicBezTo>
                    <a:pt x="2473517" y="374455"/>
                    <a:pt x="2382068" y="343227"/>
                    <a:pt x="2289497" y="316484"/>
                  </a:cubicBezTo>
                  <a:cubicBezTo>
                    <a:pt x="2196929" y="289923"/>
                    <a:pt x="2102498" y="269643"/>
                    <a:pt x="2007510" y="254927"/>
                  </a:cubicBezTo>
                  <a:cubicBezTo>
                    <a:pt x="1912333" y="240748"/>
                    <a:pt x="1816411" y="232852"/>
                    <a:pt x="1720677" y="231775"/>
                  </a:cubicBezTo>
                  <a:cubicBezTo>
                    <a:pt x="1526042" y="230339"/>
                    <a:pt x="1331219" y="254747"/>
                    <a:pt x="1144034" y="303923"/>
                  </a:cubicBezTo>
                  <a:cubicBezTo>
                    <a:pt x="956475" y="352739"/>
                    <a:pt x="777671" y="427399"/>
                    <a:pt x="609856" y="517135"/>
                  </a:cubicBezTo>
                  <a:cubicBezTo>
                    <a:pt x="441854" y="607049"/>
                    <a:pt x="284843" y="712938"/>
                    <a:pt x="137330" y="828337"/>
                  </a:cubicBezTo>
                  <a:lnTo>
                    <a:pt x="0" y="943022"/>
                  </a:lnTo>
                  <a:lnTo>
                    <a:pt x="0" y="441968"/>
                  </a:lnTo>
                  <a:lnTo>
                    <a:pt x="170854" y="345537"/>
                  </a:lnTo>
                  <a:cubicBezTo>
                    <a:pt x="267240" y="298045"/>
                    <a:pt x="366234" y="255824"/>
                    <a:pt x="466998" y="218852"/>
                  </a:cubicBezTo>
                  <a:cubicBezTo>
                    <a:pt x="668527" y="144732"/>
                    <a:pt x="876944" y="92505"/>
                    <a:pt x="1086479" y="56253"/>
                  </a:cubicBezTo>
                  <a:cubicBezTo>
                    <a:pt x="1296203" y="20358"/>
                    <a:pt x="1507974" y="1514"/>
                    <a:pt x="1720118" y="7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60" name="Freeform: Shape 59">
              <a:extLst>
                <a:ext uri="{FF2B5EF4-FFF2-40B4-BE49-F238E27FC236}">
                  <a16:creationId xmlns:a16="http://schemas.microsoft.com/office/drawing/2014/main" id="{76DA3EB3-67D4-47DC-A531-F4B0EB029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935182"/>
              <a:ext cx="5401995" cy="5922818"/>
            </a:xfrm>
            <a:custGeom>
              <a:avLst/>
              <a:gdLst>
                <a:gd name="connsiteX0" fmla="*/ 0 w 5401995"/>
                <a:gd name="connsiteY0" fmla="*/ 5912646 h 5922818"/>
                <a:gd name="connsiteX1" fmla="*/ 15931 w 5401995"/>
                <a:gd name="connsiteY1" fmla="*/ 5922818 h 5922818"/>
                <a:gd name="connsiteX2" fmla="*/ 0 w 5401995"/>
                <a:gd name="connsiteY2" fmla="*/ 5922818 h 5922818"/>
                <a:gd name="connsiteX3" fmla="*/ 1741724 w 5401995"/>
                <a:gd name="connsiteY3" fmla="*/ 0 h 5922818"/>
                <a:gd name="connsiteX4" fmla="*/ 5401995 w 5401995"/>
                <a:gd name="connsiteY4" fmla="*/ 3449232 h 5922818"/>
                <a:gd name="connsiteX5" fmla="*/ 4367046 w 5401995"/>
                <a:gd name="connsiteY5" fmla="*/ 5852517 h 5922818"/>
                <a:gd name="connsiteX6" fmla="*/ 4290573 w 5401995"/>
                <a:gd name="connsiteY6" fmla="*/ 5922818 h 5922818"/>
                <a:gd name="connsiteX7" fmla="*/ 3023725 w 5401995"/>
                <a:gd name="connsiteY7" fmla="*/ 5922818 h 5922818"/>
                <a:gd name="connsiteX8" fmla="*/ 3043643 w 5401995"/>
                <a:gd name="connsiteY8" fmla="*/ 5905761 h 5922818"/>
                <a:gd name="connsiteX9" fmla="*/ 3156885 w 5401995"/>
                <a:gd name="connsiteY9" fmla="*/ 5797204 h 5922818"/>
                <a:gd name="connsiteX10" fmla="*/ 3267706 w 5401995"/>
                <a:gd name="connsiteY10" fmla="*/ 5685616 h 5922818"/>
                <a:gd name="connsiteX11" fmla="*/ 3487673 w 5401995"/>
                <a:gd name="connsiteY11" fmla="*/ 5458875 h 5922818"/>
                <a:gd name="connsiteX12" fmla="*/ 3598682 w 5401995"/>
                <a:gd name="connsiteY12" fmla="*/ 5345506 h 5922818"/>
                <a:gd name="connsiteX13" fmla="*/ 3713227 w 5401995"/>
                <a:gd name="connsiteY13" fmla="*/ 5233203 h 5922818"/>
                <a:gd name="connsiteX14" fmla="*/ 4248708 w 5401995"/>
                <a:gd name="connsiteY14" fmla="*/ 4858691 h 5922818"/>
                <a:gd name="connsiteX15" fmla="*/ 4518032 w 5401995"/>
                <a:gd name="connsiteY15" fmla="*/ 4700401 h 5922818"/>
                <a:gd name="connsiteX16" fmla="*/ 4720304 w 5401995"/>
                <a:gd name="connsiteY16" fmla="*/ 4500399 h 5922818"/>
                <a:gd name="connsiteX17" fmla="*/ 4846027 w 5401995"/>
                <a:gd name="connsiteY17" fmla="*/ 4246029 h 5922818"/>
                <a:gd name="connsiteX18" fmla="*/ 4920900 w 5401995"/>
                <a:gd name="connsiteY18" fmla="*/ 3963496 h 5922818"/>
                <a:gd name="connsiteX19" fmla="*/ 4933752 w 5401995"/>
                <a:gd name="connsiteY19" fmla="*/ 3891303 h 5922818"/>
                <a:gd name="connsiteX20" fmla="*/ 4944740 w 5401995"/>
                <a:gd name="connsiteY20" fmla="*/ 3818931 h 5922818"/>
                <a:gd name="connsiteX21" fmla="*/ 4952935 w 5401995"/>
                <a:gd name="connsiteY21" fmla="*/ 3746381 h 5922818"/>
                <a:gd name="connsiteX22" fmla="*/ 4958896 w 5401995"/>
                <a:gd name="connsiteY22" fmla="*/ 3673652 h 5922818"/>
                <a:gd name="connsiteX23" fmla="*/ 4962249 w 5401995"/>
                <a:gd name="connsiteY23" fmla="*/ 3382920 h 5922818"/>
                <a:gd name="connsiteX24" fmla="*/ 4957593 w 5401995"/>
                <a:gd name="connsiteY24" fmla="*/ 3310370 h 5922818"/>
                <a:gd name="connsiteX25" fmla="*/ 4950515 w 5401995"/>
                <a:gd name="connsiteY25" fmla="*/ 3237998 h 5922818"/>
                <a:gd name="connsiteX26" fmla="*/ 4941761 w 5401995"/>
                <a:gd name="connsiteY26" fmla="*/ 3165805 h 5922818"/>
                <a:gd name="connsiteX27" fmla="*/ 4931145 w 5401995"/>
                <a:gd name="connsiteY27" fmla="*/ 3093968 h 5922818"/>
                <a:gd name="connsiteX28" fmla="*/ 4869122 w 5401995"/>
                <a:gd name="connsiteY28" fmla="*/ 2809296 h 5922818"/>
                <a:gd name="connsiteX29" fmla="*/ 4660144 w 5401995"/>
                <a:gd name="connsiteY29" fmla="*/ 2260271 h 5922818"/>
                <a:gd name="connsiteX30" fmla="*/ 4518404 w 5401995"/>
                <a:gd name="connsiteY30" fmla="*/ 1998593 h 5922818"/>
                <a:gd name="connsiteX31" fmla="*/ 4355246 w 5401995"/>
                <a:gd name="connsiteY31" fmla="*/ 1746720 h 5922818"/>
                <a:gd name="connsiteX32" fmla="*/ 4171971 w 5401995"/>
                <a:gd name="connsiteY32" fmla="*/ 1505719 h 5922818"/>
                <a:gd name="connsiteX33" fmla="*/ 3969141 w 5401995"/>
                <a:gd name="connsiteY33" fmla="*/ 1277017 h 5922818"/>
                <a:gd name="connsiteX34" fmla="*/ 3748056 w 5401995"/>
                <a:gd name="connsiteY34" fmla="*/ 1062043 h 5922818"/>
                <a:gd name="connsiteX35" fmla="*/ 3507974 w 5401995"/>
                <a:gd name="connsiteY35" fmla="*/ 864002 h 5922818"/>
                <a:gd name="connsiteX36" fmla="*/ 3250199 w 5401995"/>
                <a:gd name="connsiteY36" fmla="*/ 684854 h 5922818"/>
                <a:gd name="connsiteX37" fmla="*/ 2974728 w 5401995"/>
                <a:gd name="connsiteY37" fmla="*/ 529060 h 5922818"/>
                <a:gd name="connsiteX38" fmla="*/ 2683054 w 5401995"/>
                <a:gd name="connsiteY38" fmla="*/ 400004 h 5922818"/>
                <a:gd name="connsiteX39" fmla="*/ 2377410 w 5401995"/>
                <a:gd name="connsiteY39" fmla="*/ 302321 h 5922818"/>
                <a:gd name="connsiteX40" fmla="*/ 1738558 w 5401995"/>
                <a:gd name="connsiteY40" fmla="*/ 219075 h 5922818"/>
                <a:gd name="connsiteX41" fmla="*/ 1096353 w 5401995"/>
                <a:gd name="connsiteY41" fmla="*/ 287347 h 5922818"/>
                <a:gd name="connsiteX42" fmla="*/ 1076608 w 5401995"/>
                <a:gd name="connsiteY42" fmla="*/ 291269 h 5922818"/>
                <a:gd name="connsiteX43" fmla="*/ 1057052 w 5401995"/>
                <a:gd name="connsiteY43" fmla="*/ 296081 h 5922818"/>
                <a:gd name="connsiteX44" fmla="*/ 1017940 w 5401995"/>
                <a:gd name="connsiteY44" fmla="*/ 305708 h 5922818"/>
                <a:gd name="connsiteX45" fmla="*/ 939899 w 5401995"/>
                <a:gd name="connsiteY45" fmla="*/ 325137 h 5922818"/>
                <a:gd name="connsiteX46" fmla="*/ 862788 w 5401995"/>
                <a:gd name="connsiteY46" fmla="*/ 347418 h 5922818"/>
                <a:gd name="connsiteX47" fmla="*/ 786052 w 5401995"/>
                <a:gd name="connsiteY47" fmla="*/ 370948 h 5922818"/>
                <a:gd name="connsiteX48" fmla="*/ 710434 w 5401995"/>
                <a:gd name="connsiteY48" fmla="*/ 397152 h 5922818"/>
                <a:gd name="connsiteX49" fmla="*/ 635372 w 5401995"/>
                <a:gd name="connsiteY49" fmla="*/ 424425 h 5922818"/>
                <a:gd name="connsiteX50" fmla="*/ 561615 w 5401995"/>
                <a:gd name="connsiteY50" fmla="*/ 454551 h 5922818"/>
                <a:gd name="connsiteX51" fmla="*/ 488419 w 5401995"/>
                <a:gd name="connsiteY51" fmla="*/ 485744 h 5922818"/>
                <a:gd name="connsiteX52" fmla="*/ 206696 w 5401995"/>
                <a:gd name="connsiteY52" fmla="*/ 629655 h 5922818"/>
                <a:gd name="connsiteX53" fmla="*/ 0 w 5401995"/>
                <a:gd name="connsiteY53" fmla="*/ 763803 h 5922818"/>
                <a:gd name="connsiteX54" fmla="*/ 0 w 5401995"/>
                <a:gd name="connsiteY54" fmla="*/ 418320 h 5922818"/>
                <a:gd name="connsiteX55" fmla="*/ 89677 w 5401995"/>
                <a:gd name="connsiteY55" fmla="*/ 370541 h 5922818"/>
                <a:gd name="connsiteX56" fmla="*/ 1741724 w 5401995"/>
                <a:gd name="connsiteY56" fmla="*/ 0 h 592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401995" h="5922818">
                  <a:moveTo>
                    <a:pt x="0" y="5912646"/>
                  </a:moveTo>
                  <a:lnTo>
                    <a:pt x="15931" y="5922818"/>
                  </a:lnTo>
                  <a:lnTo>
                    <a:pt x="0" y="5922818"/>
                  </a:lnTo>
                  <a:close/>
                  <a:moveTo>
                    <a:pt x="1741724" y="0"/>
                  </a:moveTo>
                  <a:cubicBezTo>
                    <a:pt x="3763330" y="0"/>
                    <a:pt x="5401995" y="1544222"/>
                    <a:pt x="5401995" y="3449232"/>
                  </a:cubicBezTo>
                  <a:cubicBezTo>
                    <a:pt x="5401995" y="4383723"/>
                    <a:pt x="5007554" y="5231364"/>
                    <a:pt x="4367046" y="5852517"/>
                  </a:cubicBezTo>
                  <a:lnTo>
                    <a:pt x="4290573" y="5922818"/>
                  </a:lnTo>
                  <a:lnTo>
                    <a:pt x="3023725" y="5922818"/>
                  </a:lnTo>
                  <a:lnTo>
                    <a:pt x="3043643" y="5905761"/>
                  </a:lnTo>
                  <a:cubicBezTo>
                    <a:pt x="3081825" y="5870109"/>
                    <a:pt x="3119635" y="5833924"/>
                    <a:pt x="3156885" y="5797204"/>
                  </a:cubicBezTo>
                  <a:cubicBezTo>
                    <a:pt x="3194136" y="5760482"/>
                    <a:pt x="3231014" y="5723050"/>
                    <a:pt x="3267706" y="5685616"/>
                  </a:cubicBezTo>
                  <a:cubicBezTo>
                    <a:pt x="3341276" y="5610748"/>
                    <a:pt x="3414103" y="5534633"/>
                    <a:pt x="3487673" y="5458875"/>
                  </a:cubicBezTo>
                  <a:lnTo>
                    <a:pt x="3598682" y="5345506"/>
                  </a:lnTo>
                  <a:cubicBezTo>
                    <a:pt x="3635933" y="5307715"/>
                    <a:pt x="3673369" y="5270460"/>
                    <a:pt x="3713227" y="5233203"/>
                  </a:cubicBezTo>
                  <a:cubicBezTo>
                    <a:pt x="3869868" y="5083827"/>
                    <a:pt x="4057798" y="4960832"/>
                    <a:pt x="4248708" y="4858691"/>
                  </a:cubicBezTo>
                  <a:cubicBezTo>
                    <a:pt x="4343325" y="4806462"/>
                    <a:pt x="4437012" y="4757622"/>
                    <a:pt x="4518032" y="4700401"/>
                  </a:cubicBezTo>
                  <a:cubicBezTo>
                    <a:pt x="4599240" y="4643539"/>
                    <a:pt x="4667408" y="4577761"/>
                    <a:pt x="4720304" y="4500399"/>
                  </a:cubicBezTo>
                  <a:cubicBezTo>
                    <a:pt x="4774131" y="4423929"/>
                    <a:pt x="4813991" y="4336941"/>
                    <a:pt x="4846027" y="4246029"/>
                  </a:cubicBezTo>
                  <a:cubicBezTo>
                    <a:pt x="4878062" y="4155120"/>
                    <a:pt x="4901903" y="4059396"/>
                    <a:pt x="4920900" y="3963496"/>
                  </a:cubicBezTo>
                  <a:cubicBezTo>
                    <a:pt x="4924998" y="3939253"/>
                    <a:pt x="4930213" y="3915366"/>
                    <a:pt x="4933752" y="3891303"/>
                  </a:cubicBezTo>
                  <a:lnTo>
                    <a:pt x="4944740" y="3818931"/>
                  </a:lnTo>
                  <a:lnTo>
                    <a:pt x="4952935" y="3746381"/>
                  </a:lnTo>
                  <a:cubicBezTo>
                    <a:pt x="4956103" y="3722138"/>
                    <a:pt x="4956848" y="3697895"/>
                    <a:pt x="4958896" y="3673652"/>
                  </a:cubicBezTo>
                  <a:cubicBezTo>
                    <a:pt x="4966160" y="3576682"/>
                    <a:pt x="4966346" y="3479712"/>
                    <a:pt x="4962249" y="3382920"/>
                  </a:cubicBezTo>
                  <a:lnTo>
                    <a:pt x="4957593" y="3310370"/>
                  </a:lnTo>
                  <a:cubicBezTo>
                    <a:pt x="4955544" y="3286128"/>
                    <a:pt x="4952750" y="3262063"/>
                    <a:pt x="4950515" y="3237998"/>
                  </a:cubicBezTo>
                  <a:cubicBezTo>
                    <a:pt x="4948466" y="3213755"/>
                    <a:pt x="4944555" y="3189870"/>
                    <a:pt x="4941761" y="3165805"/>
                  </a:cubicBezTo>
                  <a:cubicBezTo>
                    <a:pt x="4939154" y="3141741"/>
                    <a:pt x="4935055" y="3117855"/>
                    <a:pt x="4931145" y="3093968"/>
                  </a:cubicBezTo>
                  <a:cubicBezTo>
                    <a:pt x="4915313" y="2998246"/>
                    <a:pt x="4894639" y="2903237"/>
                    <a:pt x="4869122" y="2809296"/>
                  </a:cubicBezTo>
                  <a:cubicBezTo>
                    <a:pt x="4817156" y="2621416"/>
                    <a:pt x="4746939" y="2437813"/>
                    <a:pt x="4660144" y="2260271"/>
                  </a:cubicBezTo>
                  <a:cubicBezTo>
                    <a:pt x="4616561" y="2171501"/>
                    <a:pt x="4569251" y="2084156"/>
                    <a:pt x="4518404" y="1998593"/>
                  </a:cubicBezTo>
                  <a:cubicBezTo>
                    <a:pt x="4467931" y="1912853"/>
                    <a:pt x="4412986" y="1828894"/>
                    <a:pt x="4355246" y="1746720"/>
                  </a:cubicBezTo>
                  <a:cubicBezTo>
                    <a:pt x="4297694" y="1664544"/>
                    <a:pt x="4236043" y="1584507"/>
                    <a:pt x="4171971" y="1505719"/>
                  </a:cubicBezTo>
                  <a:cubicBezTo>
                    <a:pt x="4107528" y="1427287"/>
                    <a:pt x="4039918" y="1350994"/>
                    <a:pt x="3969141" y="1277017"/>
                  </a:cubicBezTo>
                  <a:cubicBezTo>
                    <a:pt x="3898364" y="1203221"/>
                    <a:pt x="3825167" y="1130849"/>
                    <a:pt x="3748056" y="1062043"/>
                  </a:cubicBezTo>
                  <a:cubicBezTo>
                    <a:pt x="3671133" y="993236"/>
                    <a:pt x="3591043" y="926925"/>
                    <a:pt x="3507974" y="864002"/>
                  </a:cubicBezTo>
                  <a:cubicBezTo>
                    <a:pt x="3424904" y="801078"/>
                    <a:pt x="3339042" y="741005"/>
                    <a:pt x="3250199" y="684854"/>
                  </a:cubicBezTo>
                  <a:cubicBezTo>
                    <a:pt x="3161168" y="629241"/>
                    <a:pt x="3069530" y="576655"/>
                    <a:pt x="2974728" y="529060"/>
                  </a:cubicBezTo>
                  <a:cubicBezTo>
                    <a:pt x="2880110" y="481288"/>
                    <a:pt x="2783072" y="437439"/>
                    <a:pt x="2683054" y="400004"/>
                  </a:cubicBezTo>
                  <a:cubicBezTo>
                    <a:pt x="2583408" y="361858"/>
                    <a:pt x="2481341" y="329058"/>
                    <a:pt x="2377410" y="302321"/>
                  </a:cubicBezTo>
                  <a:cubicBezTo>
                    <a:pt x="2169737" y="248667"/>
                    <a:pt x="1954240" y="218897"/>
                    <a:pt x="1738558" y="219075"/>
                  </a:cubicBezTo>
                  <a:cubicBezTo>
                    <a:pt x="1522503" y="219788"/>
                    <a:pt x="1306634" y="242605"/>
                    <a:pt x="1096353" y="287347"/>
                  </a:cubicBezTo>
                  <a:lnTo>
                    <a:pt x="1076608" y="291269"/>
                  </a:lnTo>
                  <a:lnTo>
                    <a:pt x="1057052" y="296081"/>
                  </a:lnTo>
                  <a:lnTo>
                    <a:pt x="1017940" y="305708"/>
                  </a:lnTo>
                  <a:lnTo>
                    <a:pt x="939899" y="325137"/>
                  </a:lnTo>
                  <a:cubicBezTo>
                    <a:pt x="913823" y="331019"/>
                    <a:pt x="888493" y="339755"/>
                    <a:pt x="862788" y="347418"/>
                  </a:cubicBezTo>
                  <a:lnTo>
                    <a:pt x="786052" y="370948"/>
                  </a:lnTo>
                  <a:cubicBezTo>
                    <a:pt x="760350" y="378258"/>
                    <a:pt x="735578" y="388418"/>
                    <a:pt x="710434" y="397152"/>
                  </a:cubicBezTo>
                  <a:lnTo>
                    <a:pt x="635372" y="424425"/>
                  </a:lnTo>
                  <a:cubicBezTo>
                    <a:pt x="610227" y="432981"/>
                    <a:pt x="586201" y="444390"/>
                    <a:pt x="561615" y="454551"/>
                  </a:cubicBezTo>
                  <a:lnTo>
                    <a:pt x="488419" y="485744"/>
                  </a:lnTo>
                  <a:cubicBezTo>
                    <a:pt x="391519" y="528927"/>
                    <a:pt x="297519" y="577078"/>
                    <a:pt x="206696" y="629655"/>
                  </a:cubicBezTo>
                  <a:lnTo>
                    <a:pt x="0" y="763803"/>
                  </a:lnTo>
                  <a:lnTo>
                    <a:pt x="0" y="418320"/>
                  </a:lnTo>
                  <a:lnTo>
                    <a:pt x="89677" y="370541"/>
                  </a:lnTo>
                  <a:cubicBezTo>
                    <a:pt x="585987" y="133552"/>
                    <a:pt x="1147340" y="0"/>
                    <a:pt x="174172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Grafik 6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45B33047-8A17-0A6B-EE4B-A8DC7BB7E6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6" b="2"/>
          <a:stretch/>
        </p:blipFill>
        <p:spPr>
          <a:xfrm>
            <a:off x="5970866" y="4"/>
            <a:ext cx="4985039" cy="3574989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2482B707-DAC7-4D8A-BA19-3771A51A6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5815" y="-1438"/>
            <a:ext cx="5699636" cy="3920553"/>
            <a:chOff x="5605815" y="-1438"/>
            <a:chExt cx="5699636" cy="3920553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CB3F052-1839-4D87-A112-D7EF7788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80141" y="-1438"/>
              <a:ext cx="5174061" cy="3697191"/>
            </a:xfrm>
            <a:custGeom>
              <a:avLst/>
              <a:gdLst>
                <a:gd name="connsiteX0" fmla="*/ 264241 w 5174061"/>
                <a:gd name="connsiteY0" fmla="*/ 0 h 3697191"/>
                <a:gd name="connsiteX1" fmla="*/ 654940 w 5174061"/>
                <a:gd name="connsiteY1" fmla="*/ 0 h 3697191"/>
                <a:gd name="connsiteX2" fmla="*/ 634048 w 5174061"/>
                <a:gd name="connsiteY2" fmla="*/ 36881 h 3697191"/>
                <a:gd name="connsiteX3" fmla="*/ 542485 w 5174061"/>
                <a:gd name="connsiteY3" fmla="*/ 238736 h 3697191"/>
                <a:gd name="connsiteX4" fmla="*/ 416337 w 5174061"/>
                <a:gd name="connsiteY4" fmla="*/ 662204 h 3697191"/>
                <a:gd name="connsiteX5" fmla="*/ 382914 w 5174061"/>
                <a:gd name="connsiteY5" fmla="*/ 880245 h 3697191"/>
                <a:gd name="connsiteX6" fmla="*/ 367997 w 5174061"/>
                <a:gd name="connsiteY6" fmla="*/ 1099943 h 3697191"/>
                <a:gd name="connsiteX7" fmla="*/ 371311 w 5174061"/>
                <a:gd name="connsiteY7" fmla="*/ 1320102 h 3697191"/>
                <a:gd name="connsiteX8" fmla="*/ 392397 w 5174061"/>
                <a:gd name="connsiteY8" fmla="*/ 1539340 h 3697191"/>
                <a:gd name="connsiteX9" fmla="*/ 495433 w 5174061"/>
                <a:gd name="connsiteY9" fmla="*/ 1968700 h 3697191"/>
                <a:gd name="connsiteX10" fmla="*/ 680602 w 5174061"/>
                <a:gd name="connsiteY10" fmla="*/ 2372187 h 3697191"/>
                <a:gd name="connsiteX11" fmla="*/ 802053 w 5174061"/>
                <a:gd name="connsiteY11" fmla="*/ 2559474 h 3697191"/>
                <a:gd name="connsiteX12" fmla="*/ 869455 w 5174061"/>
                <a:gd name="connsiteY12" fmla="*/ 2648790 h 3697191"/>
                <a:gd name="connsiteX13" fmla="*/ 941644 w 5174061"/>
                <a:gd name="connsiteY13" fmla="*/ 2735343 h 3697191"/>
                <a:gd name="connsiteX14" fmla="*/ 1267324 w 5174061"/>
                <a:gd name="connsiteY14" fmla="*/ 3048041 h 3697191"/>
                <a:gd name="connsiteX15" fmla="*/ 1311706 w 5174061"/>
                <a:gd name="connsiteY15" fmla="*/ 3083214 h 3697191"/>
                <a:gd name="connsiteX16" fmla="*/ 1356916 w 5174061"/>
                <a:gd name="connsiteY16" fmla="*/ 3117467 h 3697191"/>
                <a:gd name="connsiteX17" fmla="*/ 1402771 w 5174061"/>
                <a:gd name="connsiteY17" fmla="*/ 3150892 h 3697191"/>
                <a:gd name="connsiteX18" fmla="*/ 1449454 w 5174061"/>
                <a:gd name="connsiteY18" fmla="*/ 3183212 h 3697191"/>
                <a:gd name="connsiteX19" fmla="*/ 1643463 w 5174061"/>
                <a:gd name="connsiteY19" fmla="*/ 3301716 h 3697191"/>
                <a:gd name="connsiteX20" fmla="*/ 2064352 w 5174061"/>
                <a:gd name="connsiteY20" fmla="*/ 3476665 h 3697191"/>
                <a:gd name="connsiteX21" fmla="*/ 2516088 w 5174061"/>
                <a:gd name="connsiteY21" fmla="*/ 3544618 h 3697191"/>
                <a:gd name="connsiteX22" fmla="*/ 2573268 w 5174061"/>
                <a:gd name="connsiteY22" fmla="*/ 3544986 h 3697191"/>
                <a:gd name="connsiteX23" fmla="*/ 2628607 w 5174061"/>
                <a:gd name="connsiteY23" fmla="*/ 3542868 h 3697191"/>
                <a:gd name="connsiteX24" fmla="*/ 2737811 w 5174061"/>
                <a:gd name="connsiteY24" fmla="*/ 3528781 h 3697191"/>
                <a:gd name="connsiteX25" fmla="*/ 2945356 w 5174061"/>
                <a:gd name="connsiteY25" fmla="*/ 3461379 h 3697191"/>
                <a:gd name="connsiteX26" fmla="*/ 3132366 w 5174061"/>
                <a:gd name="connsiteY26" fmla="*/ 3346834 h 3697191"/>
                <a:gd name="connsiteX27" fmla="*/ 3299304 w 5174061"/>
                <a:gd name="connsiteY27" fmla="*/ 3198588 h 3697191"/>
                <a:gd name="connsiteX28" fmla="*/ 3452982 w 5174061"/>
                <a:gd name="connsiteY28" fmla="*/ 3029625 h 3697191"/>
                <a:gd name="connsiteX29" fmla="*/ 3527474 w 5174061"/>
                <a:gd name="connsiteY29" fmla="*/ 2940494 h 3697191"/>
                <a:gd name="connsiteX30" fmla="*/ 3602148 w 5174061"/>
                <a:gd name="connsiteY30" fmla="*/ 2849797 h 3697191"/>
                <a:gd name="connsiteX31" fmla="*/ 3756380 w 5174061"/>
                <a:gd name="connsiteY31" fmla="*/ 2667021 h 3697191"/>
                <a:gd name="connsiteX32" fmla="*/ 3839435 w 5174061"/>
                <a:gd name="connsiteY32" fmla="*/ 2578074 h 3697191"/>
                <a:gd name="connsiteX33" fmla="*/ 3882619 w 5174061"/>
                <a:gd name="connsiteY33" fmla="*/ 2534428 h 3697191"/>
                <a:gd name="connsiteX34" fmla="*/ 3928934 w 5174061"/>
                <a:gd name="connsiteY34" fmla="*/ 2490139 h 3697191"/>
                <a:gd name="connsiteX35" fmla="*/ 4134085 w 5174061"/>
                <a:gd name="connsiteY35" fmla="*/ 2332041 h 3697191"/>
                <a:gd name="connsiteX36" fmla="*/ 4354888 w 5174061"/>
                <a:gd name="connsiteY36" fmla="*/ 2211603 h 3697191"/>
                <a:gd name="connsiteX37" fmla="*/ 4459212 w 5174061"/>
                <a:gd name="connsiteY37" fmla="*/ 2160131 h 3697191"/>
                <a:gd name="connsiteX38" fmla="*/ 4551935 w 5174061"/>
                <a:gd name="connsiteY38" fmla="*/ 2106817 h 3697191"/>
                <a:gd name="connsiteX39" fmla="*/ 4693090 w 5174061"/>
                <a:gd name="connsiteY39" fmla="*/ 1969437 h 3697191"/>
                <a:gd name="connsiteX40" fmla="*/ 4782498 w 5174061"/>
                <a:gd name="connsiteY40" fmla="*/ 1781137 h 3697191"/>
                <a:gd name="connsiteX41" fmla="*/ 4826512 w 5174061"/>
                <a:gd name="connsiteY41" fmla="*/ 1564478 h 3697191"/>
                <a:gd name="connsiteX42" fmla="*/ 4834247 w 5174061"/>
                <a:gd name="connsiteY42" fmla="*/ 1343582 h 3697191"/>
                <a:gd name="connsiteX43" fmla="*/ 4819882 w 5174061"/>
                <a:gd name="connsiteY43" fmla="*/ 1125541 h 3697191"/>
                <a:gd name="connsiteX44" fmla="*/ 4786918 w 5174061"/>
                <a:gd name="connsiteY44" fmla="*/ 910907 h 3697191"/>
                <a:gd name="connsiteX45" fmla="*/ 4735354 w 5174061"/>
                <a:gd name="connsiteY45" fmla="*/ 700048 h 3697191"/>
                <a:gd name="connsiteX46" fmla="*/ 4595028 w 5174061"/>
                <a:gd name="connsiteY46" fmla="*/ 285972 h 3697191"/>
                <a:gd name="connsiteX47" fmla="*/ 4499577 w 5174061"/>
                <a:gd name="connsiteY47" fmla="*/ 86313 h 3697191"/>
                <a:gd name="connsiteX48" fmla="*/ 4449808 w 5174061"/>
                <a:gd name="connsiteY48" fmla="*/ 0 h 3697191"/>
                <a:gd name="connsiteX49" fmla="*/ 4876728 w 5174061"/>
                <a:gd name="connsiteY49" fmla="*/ 0 h 3697191"/>
                <a:gd name="connsiteX50" fmla="*/ 4945109 w 5174061"/>
                <a:gd name="connsiteY50" fmla="*/ 122534 h 3697191"/>
                <a:gd name="connsiteX51" fmla="*/ 5047868 w 5174061"/>
                <a:gd name="connsiteY51" fmla="*/ 356228 h 3697191"/>
                <a:gd name="connsiteX52" fmla="*/ 5070058 w 5174061"/>
                <a:gd name="connsiteY52" fmla="*/ 416355 h 3697191"/>
                <a:gd name="connsiteX53" fmla="*/ 5090408 w 5174061"/>
                <a:gd name="connsiteY53" fmla="*/ 477311 h 3697191"/>
                <a:gd name="connsiteX54" fmla="*/ 5108455 w 5174061"/>
                <a:gd name="connsiteY54" fmla="*/ 539096 h 3697191"/>
                <a:gd name="connsiteX55" fmla="*/ 5124292 w 5174061"/>
                <a:gd name="connsiteY55" fmla="*/ 601524 h 3697191"/>
                <a:gd name="connsiteX56" fmla="*/ 5173278 w 5174061"/>
                <a:gd name="connsiteY56" fmla="*/ 1114583 h 3697191"/>
                <a:gd name="connsiteX57" fmla="*/ 5145931 w 5174061"/>
                <a:gd name="connsiteY57" fmla="*/ 1371021 h 3697191"/>
                <a:gd name="connsiteX58" fmla="*/ 5082213 w 5174061"/>
                <a:gd name="connsiteY58" fmla="*/ 1619356 h 3697191"/>
                <a:gd name="connsiteX59" fmla="*/ 4997316 w 5174061"/>
                <a:gd name="connsiteY59" fmla="*/ 1859404 h 3697191"/>
                <a:gd name="connsiteX60" fmla="*/ 4943912 w 5174061"/>
                <a:gd name="connsiteY60" fmla="*/ 1978737 h 3697191"/>
                <a:gd name="connsiteX61" fmla="*/ 4875222 w 5174061"/>
                <a:gd name="connsiteY61" fmla="*/ 2094940 h 3697191"/>
                <a:gd name="connsiteX62" fmla="*/ 4787286 w 5174061"/>
                <a:gd name="connsiteY62" fmla="*/ 2202210 h 3697191"/>
                <a:gd name="connsiteX63" fmla="*/ 4736644 w 5174061"/>
                <a:gd name="connsiteY63" fmla="*/ 2249815 h 3697191"/>
                <a:gd name="connsiteX64" fmla="*/ 4683238 w 5174061"/>
                <a:gd name="connsiteY64" fmla="*/ 2292447 h 3697191"/>
                <a:gd name="connsiteX65" fmla="*/ 4470262 w 5174061"/>
                <a:gd name="connsiteY65" fmla="*/ 2426789 h 3697191"/>
                <a:gd name="connsiteX66" fmla="*/ 4283066 w 5174061"/>
                <a:gd name="connsiteY66" fmla="*/ 2549069 h 3697191"/>
                <a:gd name="connsiteX67" fmla="*/ 4199183 w 5174061"/>
                <a:gd name="connsiteY67" fmla="*/ 2616930 h 3697191"/>
                <a:gd name="connsiteX68" fmla="*/ 4120364 w 5174061"/>
                <a:gd name="connsiteY68" fmla="*/ 2690501 h 3697191"/>
                <a:gd name="connsiteX69" fmla="*/ 4082336 w 5174061"/>
                <a:gd name="connsiteY69" fmla="*/ 2729819 h 3697191"/>
                <a:gd name="connsiteX70" fmla="*/ 4043203 w 5174061"/>
                <a:gd name="connsiteY70" fmla="*/ 2771715 h 3697191"/>
                <a:gd name="connsiteX71" fmla="*/ 3964753 w 5174061"/>
                <a:gd name="connsiteY71" fmla="*/ 2856794 h 3697191"/>
                <a:gd name="connsiteX72" fmla="*/ 3802510 w 5174061"/>
                <a:gd name="connsiteY72" fmla="*/ 3028152 h 3697191"/>
                <a:gd name="connsiteX73" fmla="*/ 3718628 w 5174061"/>
                <a:gd name="connsiteY73" fmla="*/ 3114245 h 3697191"/>
                <a:gd name="connsiteX74" fmla="*/ 3631890 w 5174061"/>
                <a:gd name="connsiteY74" fmla="*/ 3199417 h 3697191"/>
                <a:gd name="connsiteX75" fmla="*/ 3446812 w 5174061"/>
                <a:gd name="connsiteY75" fmla="*/ 3363224 h 3697191"/>
                <a:gd name="connsiteX76" fmla="*/ 3240927 w 5174061"/>
                <a:gd name="connsiteY76" fmla="*/ 3508616 h 3697191"/>
                <a:gd name="connsiteX77" fmla="*/ 3011284 w 5174061"/>
                <a:gd name="connsiteY77" fmla="*/ 3620399 h 3697191"/>
                <a:gd name="connsiteX78" fmla="*/ 2763501 w 5174061"/>
                <a:gd name="connsiteY78" fmla="*/ 3684208 h 3697191"/>
                <a:gd name="connsiteX79" fmla="*/ 2636710 w 5174061"/>
                <a:gd name="connsiteY79" fmla="*/ 3695994 h 3697191"/>
                <a:gd name="connsiteX80" fmla="*/ 2605035 w 5174061"/>
                <a:gd name="connsiteY80" fmla="*/ 3697008 h 3697191"/>
                <a:gd name="connsiteX81" fmla="*/ 2573360 w 5174061"/>
                <a:gd name="connsiteY81" fmla="*/ 3697191 h 3697191"/>
                <a:gd name="connsiteX82" fmla="*/ 2511852 w 5174061"/>
                <a:gd name="connsiteY82" fmla="*/ 3695810 h 3697191"/>
                <a:gd name="connsiteX83" fmla="*/ 1554976 w 5174061"/>
                <a:gd name="connsiteY83" fmla="*/ 3483386 h 3697191"/>
                <a:gd name="connsiteX84" fmla="*/ 1332515 w 5174061"/>
                <a:gd name="connsiteY84" fmla="*/ 3373997 h 3697191"/>
                <a:gd name="connsiteX85" fmla="*/ 1121840 w 5174061"/>
                <a:gd name="connsiteY85" fmla="*/ 3242233 h 3697191"/>
                <a:gd name="connsiteX86" fmla="*/ 742662 w 5174061"/>
                <a:gd name="connsiteY86" fmla="*/ 2920052 h 3697191"/>
                <a:gd name="connsiteX87" fmla="*/ 426282 w 5174061"/>
                <a:gd name="connsiteY87" fmla="*/ 2530745 h 3697191"/>
                <a:gd name="connsiteX88" fmla="*/ 190562 w 5174061"/>
                <a:gd name="connsiteY88" fmla="*/ 2084350 h 3697191"/>
                <a:gd name="connsiteX89" fmla="*/ 45078 w 5174061"/>
                <a:gd name="connsiteY89" fmla="*/ 1598454 h 3697191"/>
                <a:gd name="connsiteX90" fmla="*/ 9077 w 5174061"/>
                <a:gd name="connsiteY90" fmla="*/ 1346437 h 3697191"/>
                <a:gd name="connsiteX91" fmla="*/ 513 w 5174061"/>
                <a:gd name="connsiteY91" fmla="*/ 1091933 h 3697191"/>
                <a:gd name="connsiteX92" fmla="*/ 18468 w 5174061"/>
                <a:gd name="connsiteY92" fmla="*/ 838073 h 3697191"/>
                <a:gd name="connsiteX93" fmla="*/ 61652 w 5174061"/>
                <a:gd name="connsiteY93" fmla="*/ 587528 h 3697191"/>
                <a:gd name="connsiteX94" fmla="*/ 214870 w 5174061"/>
                <a:gd name="connsiteY94" fmla="*/ 104487 h 369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5174061" h="3697191">
                  <a:moveTo>
                    <a:pt x="264241" y="0"/>
                  </a:moveTo>
                  <a:lnTo>
                    <a:pt x="654940" y="0"/>
                  </a:lnTo>
                  <a:lnTo>
                    <a:pt x="634048" y="36881"/>
                  </a:lnTo>
                  <a:cubicBezTo>
                    <a:pt x="600517" y="102783"/>
                    <a:pt x="569947" y="170161"/>
                    <a:pt x="542485" y="238736"/>
                  </a:cubicBezTo>
                  <a:cubicBezTo>
                    <a:pt x="487515" y="375840"/>
                    <a:pt x="445066" y="517825"/>
                    <a:pt x="416337" y="662204"/>
                  </a:cubicBezTo>
                  <a:cubicBezTo>
                    <a:pt x="402066" y="734393"/>
                    <a:pt x="391017" y="807227"/>
                    <a:pt x="382914" y="880245"/>
                  </a:cubicBezTo>
                  <a:cubicBezTo>
                    <a:pt x="375086" y="953263"/>
                    <a:pt x="370115" y="1026650"/>
                    <a:pt x="367997" y="1099943"/>
                  </a:cubicBezTo>
                  <a:cubicBezTo>
                    <a:pt x="366155" y="1173330"/>
                    <a:pt x="366708" y="1246808"/>
                    <a:pt x="371311" y="1320102"/>
                  </a:cubicBezTo>
                  <a:cubicBezTo>
                    <a:pt x="374995" y="1393396"/>
                    <a:pt x="382453" y="1466507"/>
                    <a:pt x="392397" y="1539340"/>
                  </a:cubicBezTo>
                  <a:cubicBezTo>
                    <a:pt x="412839" y="1684916"/>
                    <a:pt x="446907" y="1829018"/>
                    <a:pt x="495433" y="1968700"/>
                  </a:cubicBezTo>
                  <a:cubicBezTo>
                    <a:pt x="543866" y="2108291"/>
                    <a:pt x="605743" y="2243830"/>
                    <a:pt x="680602" y="2372187"/>
                  </a:cubicBezTo>
                  <a:cubicBezTo>
                    <a:pt x="718170" y="2436274"/>
                    <a:pt x="758593" y="2498979"/>
                    <a:pt x="802053" y="2559474"/>
                  </a:cubicBezTo>
                  <a:cubicBezTo>
                    <a:pt x="823691" y="2589860"/>
                    <a:pt x="846343" y="2619509"/>
                    <a:pt x="869455" y="2648790"/>
                  </a:cubicBezTo>
                  <a:cubicBezTo>
                    <a:pt x="892934" y="2677978"/>
                    <a:pt x="916874" y="2706983"/>
                    <a:pt x="941644" y="2735343"/>
                  </a:cubicBezTo>
                  <a:cubicBezTo>
                    <a:pt x="1040443" y="2848784"/>
                    <a:pt x="1149740" y="2953385"/>
                    <a:pt x="1267324" y="3048041"/>
                  </a:cubicBezTo>
                  <a:cubicBezTo>
                    <a:pt x="1282240" y="3059642"/>
                    <a:pt x="1296697" y="3071797"/>
                    <a:pt x="1311706" y="3083214"/>
                  </a:cubicBezTo>
                  <a:lnTo>
                    <a:pt x="1356916" y="3117467"/>
                  </a:lnTo>
                  <a:lnTo>
                    <a:pt x="1402771" y="3150892"/>
                  </a:lnTo>
                  <a:lnTo>
                    <a:pt x="1449454" y="3183212"/>
                  </a:lnTo>
                  <a:cubicBezTo>
                    <a:pt x="1512252" y="3225383"/>
                    <a:pt x="1576798" y="3265252"/>
                    <a:pt x="1643463" y="3301716"/>
                  </a:cubicBezTo>
                  <a:cubicBezTo>
                    <a:pt x="1776608" y="3374549"/>
                    <a:pt x="1917396" y="3435137"/>
                    <a:pt x="2064352" y="3476665"/>
                  </a:cubicBezTo>
                  <a:cubicBezTo>
                    <a:pt x="2211217" y="3518100"/>
                    <a:pt x="2363422" y="3541120"/>
                    <a:pt x="2516088" y="3544618"/>
                  </a:cubicBezTo>
                  <a:lnTo>
                    <a:pt x="2573268" y="3544986"/>
                  </a:lnTo>
                  <a:cubicBezTo>
                    <a:pt x="2591776" y="3544710"/>
                    <a:pt x="2610191" y="3544158"/>
                    <a:pt x="2628607" y="3542868"/>
                  </a:cubicBezTo>
                  <a:cubicBezTo>
                    <a:pt x="2665346" y="3540198"/>
                    <a:pt x="2701901" y="3535779"/>
                    <a:pt x="2737811" y="3528781"/>
                  </a:cubicBezTo>
                  <a:cubicBezTo>
                    <a:pt x="2809725" y="3515061"/>
                    <a:pt x="2879428" y="3492318"/>
                    <a:pt x="2945356" y="3461379"/>
                  </a:cubicBezTo>
                  <a:cubicBezTo>
                    <a:pt x="3011467" y="3430718"/>
                    <a:pt x="3073620" y="3391400"/>
                    <a:pt x="3132366" y="3346834"/>
                  </a:cubicBezTo>
                  <a:cubicBezTo>
                    <a:pt x="3191204" y="3302453"/>
                    <a:pt x="3246359" y="3252086"/>
                    <a:pt x="3299304" y="3198588"/>
                  </a:cubicBezTo>
                  <a:cubicBezTo>
                    <a:pt x="3352341" y="3145091"/>
                    <a:pt x="3402800" y="3088002"/>
                    <a:pt x="3452982" y="3029625"/>
                  </a:cubicBezTo>
                  <a:cubicBezTo>
                    <a:pt x="3478027" y="3000344"/>
                    <a:pt x="3502704" y="2970603"/>
                    <a:pt x="3527474" y="2940494"/>
                  </a:cubicBezTo>
                  <a:lnTo>
                    <a:pt x="3602148" y="2849797"/>
                  </a:lnTo>
                  <a:cubicBezTo>
                    <a:pt x="3652332" y="2789025"/>
                    <a:pt x="3702514" y="2727056"/>
                    <a:pt x="3756380" y="2667021"/>
                  </a:cubicBezTo>
                  <a:cubicBezTo>
                    <a:pt x="3783358" y="2637004"/>
                    <a:pt x="3810982" y="2607354"/>
                    <a:pt x="3839435" y="2578074"/>
                  </a:cubicBezTo>
                  <a:lnTo>
                    <a:pt x="3882619" y="2534428"/>
                  </a:lnTo>
                  <a:cubicBezTo>
                    <a:pt x="3897167" y="2519972"/>
                    <a:pt x="3913189" y="2504595"/>
                    <a:pt x="3928934" y="2490139"/>
                  </a:cubicBezTo>
                  <a:cubicBezTo>
                    <a:pt x="3992100" y="2431485"/>
                    <a:pt x="4061527" y="2378448"/>
                    <a:pt x="4134085" y="2332041"/>
                  </a:cubicBezTo>
                  <a:cubicBezTo>
                    <a:pt x="4206550" y="2285449"/>
                    <a:pt x="4282606" y="2246684"/>
                    <a:pt x="4354888" y="2211603"/>
                  </a:cubicBezTo>
                  <a:cubicBezTo>
                    <a:pt x="4390982" y="2194108"/>
                    <a:pt x="4426156" y="2177350"/>
                    <a:pt x="4459212" y="2160131"/>
                  </a:cubicBezTo>
                  <a:cubicBezTo>
                    <a:pt x="4492360" y="2143097"/>
                    <a:pt x="4523574" y="2125878"/>
                    <a:pt x="4551935" y="2106817"/>
                  </a:cubicBezTo>
                  <a:cubicBezTo>
                    <a:pt x="4609023" y="2069250"/>
                    <a:pt x="4655246" y="2024592"/>
                    <a:pt x="4693090" y="1969437"/>
                  </a:cubicBezTo>
                  <a:cubicBezTo>
                    <a:pt x="4730658" y="1914375"/>
                    <a:pt x="4760308" y="1850104"/>
                    <a:pt x="4782498" y="1781137"/>
                  </a:cubicBezTo>
                  <a:cubicBezTo>
                    <a:pt x="4804506" y="1712263"/>
                    <a:pt x="4818593" y="1637956"/>
                    <a:pt x="4826512" y="1564478"/>
                  </a:cubicBezTo>
                  <a:cubicBezTo>
                    <a:pt x="4834154" y="1490722"/>
                    <a:pt x="4835812" y="1416784"/>
                    <a:pt x="4834247" y="1343582"/>
                  </a:cubicBezTo>
                  <a:cubicBezTo>
                    <a:pt x="4831944" y="1270288"/>
                    <a:pt x="4826972" y="1197638"/>
                    <a:pt x="4819882" y="1125541"/>
                  </a:cubicBezTo>
                  <a:cubicBezTo>
                    <a:pt x="4812792" y="1053444"/>
                    <a:pt x="4802019" y="981714"/>
                    <a:pt x="4786918" y="910907"/>
                  </a:cubicBezTo>
                  <a:cubicBezTo>
                    <a:pt x="4772001" y="840007"/>
                    <a:pt x="4754230" y="769935"/>
                    <a:pt x="4735354" y="700048"/>
                  </a:cubicBezTo>
                  <a:cubicBezTo>
                    <a:pt x="4697603" y="560365"/>
                    <a:pt x="4653220" y="421051"/>
                    <a:pt x="4595028" y="285972"/>
                  </a:cubicBezTo>
                  <a:cubicBezTo>
                    <a:pt x="4565931" y="218433"/>
                    <a:pt x="4534072" y="151815"/>
                    <a:pt x="4499577" y="86313"/>
                  </a:cubicBezTo>
                  <a:lnTo>
                    <a:pt x="4449808" y="0"/>
                  </a:lnTo>
                  <a:lnTo>
                    <a:pt x="4876728" y="0"/>
                  </a:lnTo>
                  <a:lnTo>
                    <a:pt x="4945109" y="122534"/>
                  </a:lnTo>
                  <a:cubicBezTo>
                    <a:pt x="4982860" y="198498"/>
                    <a:pt x="5017022" y="276581"/>
                    <a:pt x="5047868" y="356228"/>
                  </a:cubicBezTo>
                  <a:cubicBezTo>
                    <a:pt x="5055418" y="376209"/>
                    <a:pt x="5063244" y="396097"/>
                    <a:pt x="5070058" y="416355"/>
                  </a:cubicBezTo>
                  <a:lnTo>
                    <a:pt x="5090408" y="477311"/>
                  </a:lnTo>
                  <a:lnTo>
                    <a:pt x="5108455" y="539096"/>
                  </a:lnTo>
                  <a:cubicBezTo>
                    <a:pt x="5114348" y="559721"/>
                    <a:pt x="5119136" y="580715"/>
                    <a:pt x="5124292" y="601524"/>
                  </a:cubicBezTo>
                  <a:cubicBezTo>
                    <a:pt x="5163702" y="768923"/>
                    <a:pt x="5177698" y="942490"/>
                    <a:pt x="5173278" y="1114583"/>
                  </a:cubicBezTo>
                  <a:cubicBezTo>
                    <a:pt x="5170976" y="1200677"/>
                    <a:pt x="5161860" y="1286585"/>
                    <a:pt x="5145931" y="1371021"/>
                  </a:cubicBezTo>
                  <a:cubicBezTo>
                    <a:pt x="5129909" y="1455457"/>
                    <a:pt x="5107718" y="1538328"/>
                    <a:pt x="5082213" y="1619356"/>
                  </a:cubicBezTo>
                  <a:cubicBezTo>
                    <a:pt x="5056800" y="1700569"/>
                    <a:pt x="5029544" y="1779572"/>
                    <a:pt x="4997316" y="1859404"/>
                  </a:cubicBezTo>
                  <a:cubicBezTo>
                    <a:pt x="4981204" y="1899274"/>
                    <a:pt x="4963708" y="1939143"/>
                    <a:pt x="4943912" y="1978737"/>
                  </a:cubicBezTo>
                  <a:cubicBezTo>
                    <a:pt x="4923746" y="2018146"/>
                    <a:pt x="4901464" y="2057372"/>
                    <a:pt x="4875222" y="2094940"/>
                  </a:cubicBezTo>
                  <a:cubicBezTo>
                    <a:pt x="4849348" y="2132691"/>
                    <a:pt x="4819790" y="2168879"/>
                    <a:pt x="4787286" y="2202210"/>
                  </a:cubicBezTo>
                  <a:cubicBezTo>
                    <a:pt x="4770989" y="2218785"/>
                    <a:pt x="4754046" y="2234714"/>
                    <a:pt x="4736644" y="2249815"/>
                  </a:cubicBezTo>
                  <a:cubicBezTo>
                    <a:pt x="4719240" y="2264824"/>
                    <a:pt x="4701285" y="2278912"/>
                    <a:pt x="4683238" y="2292447"/>
                  </a:cubicBezTo>
                  <a:cubicBezTo>
                    <a:pt x="4610681" y="2346405"/>
                    <a:pt x="4537202" y="2386828"/>
                    <a:pt x="4470262" y="2426789"/>
                  </a:cubicBezTo>
                  <a:cubicBezTo>
                    <a:pt x="4402953" y="2466382"/>
                    <a:pt x="4340892" y="2505700"/>
                    <a:pt x="4283066" y="2549069"/>
                  </a:cubicBezTo>
                  <a:cubicBezTo>
                    <a:pt x="4253970" y="2570523"/>
                    <a:pt x="4226163" y="2593267"/>
                    <a:pt x="4199183" y="2616930"/>
                  </a:cubicBezTo>
                  <a:cubicBezTo>
                    <a:pt x="4172021" y="2640319"/>
                    <a:pt x="4145871" y="2665087"/>
                    <a:pt x="4120364" y="2690501"/>
                  </a:cubicBezTo>
                  <a:cubicBezTo>
                    <a:pt x="4107474" y="2703392"/>
                    <a:pt x="4095412" y="2716006"/>
                    <a:pt x="4082336" y="2729819"/>
                  </a:cubicBezTo>
                  <a:lnTo>
                    <a:pt x="4043203" y="2771715"/>
                  </a:lnTo>
                  <a:lnTo>
                    <a:pt x="3964753" y="2856794"/>
                  </a:lnTo>
                  <a:cubicBezTo>
                    <a:pt x="3911992" y="2913790"/>
                    <a:pt x="3857574" y="2970603"/>
                    <a:pt x="3802510" y="3028152"/>
                  </a:cubicBezTo>
                  <a:cubicBezTo>
                    <a:pt x="3774980" y="3056880"/>
                    <a:pt x="3746896" y="3085517"/>
                    <a:pt x="3718628" y="3114245"/>
                  </a:cubicBezTo>
                  <a:cubicBezTo>
                    <a:pt x="3690175" y="3142789"/>
                    <a:pt x="3661263" y="3171149"/>
                    <a:pt x="3631890" y="3199417"/>
                  </a:cubicBezTo>
                  <a:cubicBezTo>
                    <a:pt x="3573236" y="3255954"/>
                    <a:pt x="3511636" y="3310924"/>
                    <a:pt x="3446812" y="3363224"/>
                  </a:cubicBezTo>
                  <a:cubicBezTo>
                    <a:pt x="3382082" y="3415524"/>
                    <a:pt x="3313484" y="3464694"/>
                    <a:pt x="3240927" y="3508616"/>
                  </a:cubicBezTo>
                  <a:cubicBezTo>
                    <a:pt x="3168369" y="3552444"/>
                    <a:pt x="3091484" y="3590565"/>
                    <a:pt x="3011284" y="3620399"/>
                  </a:cubicBezTo>
                  <a:cubicBezTo>
                    <a:pt x="2931083" y="3650324"/>
                    <a:pt x="2847753" y="3671870"/>
                    <a:pt x="2763501" y="3684208"/>
                  </a:cubicBezTo>
                  <a:cubicBezTo>
                    <a:pt x="2721330" y="3690193"/>
                    <a:pt x="2679066" y="3694429"/>
                    <a:pt x="2636710" y="3695994"/>
                  </a:cubicBezTo>
                  <a:lnTo>
                    <a:pt x="2605035" y="3697008"/>
                  </a:lnTo>
                  <a:lnTo>
                    <a:pt x="2573360" y="3697191"/>
                  </a:lnTo>
                  <a:lnTo>
                    <a:pt x="2511852" y="3695810"/>
                  </a:lnTo>
                  <a:cubicBezTo>
                    <a:pt x="2184330" y="3685037"/>
                    <a:pt x="1858557" y="3613861"/>
                    <a:pt x="1554976" y="3483386"/>
                  </a:cubicBezTo>
                  <a:cubicBezTo>
                    <a:pt x="1479195" y="3450606"/>
                    <a:pt x="1404704" y="3414327"/>
                    <a:pt x="1332515" y="3373997"/>
                  </a:cubicBezTo>
                  <a:cubicBezTo>
                    <a:pt x="1260050" y="3333943"/>
                    <a:pt x="1189794" y="3289838"/>
                    <a:pt x="1121840" y="3242233"/>
                  </a:cubicBezTo>
                  <a:cubicBezTo>
                    <a:pt x="986117" y="3147025"/>
                    <a:pt x="859417" y="3038557"/>
                    <a:pt x="742662" y="2920052"/>
                  </a:cubicBezTo>
                  <a:cubicBezTo>
                    <a:pt x="626000" y="2801823"/>
                    <a:pt x="518821" y="2670797"/>
                    <a:pt x="426282" y="2530745"/>
                  </a:cubicBezTo>
                  <a:cubicBezTo>
                    <a:pt x="333652" y="2390418"/>
                    <a:pt x="254741" y="2240700"/>
                    <a:pt x="190562" y="2084350"/>
                  </a:cubicBezTo>
                  <a:cubicBezTo>
                    <a:pt x="126292" y="1928094"/>
                    <a:pt x="77858" y="1764932"/>
                    <a:pt x="45078" y="1598454"/>
                  </a:cubicBezTo>
                  <a:cubicBezTo>
                    <a:pt x="28504" y="1515216"/>
                    <a:pt x="16903" y="1430964"/>
                    <a:pt x="9077" y="1346437"/>
                  </a:cubicBezTo>
                  <a:cubicBezTo>
                    <a:pt x="2262" y="1261817"/>
                    <a:pt x="-1421" y="1176828"/>
                    <a:pt x="513" y="1091933"/>
                  </a:cubicBezTo>
                  <a:cubicBezTo>
                    <a:pt x="1986" y="1007036"/>
                    <a:pt x="8063" y="922232"/>
                    <a:pt x="18468" y="838073"/>
                  </a:cubicBezTo>
                  <a:cubicBezTo>
                    <a:pt x="28689" y="753822"/>
                    <a:pt x="43237" y="670215"/>
                    <a:pt x="61652" y="587528"/>
                  </a:cubicBezTo>
                  <a:cubicBezTo>
                    <a:pt x="98300" y="422156"/>
                    <a:pt x="149679" y="260283"/>
                    <a:pt x="214870" y="10448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6160BCB-9856-41AA-A8B4-C000F9D31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2599" y="-1438"/>
              <a:ext cx="5207741" cy="3738815"/>
            </a:xfrm>
            <a:custGeom>
              <a:avLst/>
              <a:gdLst>
                <a:gd name="connsiteX0" fmla="*/ 244572 w 5207741"/>
                <a:gd name="connsiteY0" fmla="*/ 0 h 3738815"/>
                <a:gd name="connsiteX1" fmla="*/ 762601 w 5207741"/>
                <a:gd name="connsiteY1" fmla="*/ 0 h 3738815"/>
                <a:gd name="connsiteX2" fmla="*/ 717282 w 5207741"/>
                <a:gd name="connsiteY2" fmla="*/ 76130 h 3738815"/>
                <a:gd name="connsiteX3" fmla="*/ 628158 w 5207741"/>
                <a:gd name="connsiteY3" fmla="*/ 264800 h 3738815"/>
                <a:gd name="connsiteX4" fmla="*/ 460483 w 5207741"/>
                <a:gd name="connsiteY4" fmla="*/ 1110997 h 3738815"/>
                <a:gd name="connsiteX5" fmla="*/ 599705 w 5207741"/>
                <a:gd name="connsiteY5" fmla="*/ 1885190 h 3738815"/>
                <a:gd name="connsiteX6" fmla="*/ 982566 w 5207741"/>
                <a:gd name="connsiteY6" fmla="*/ 2534986 h 3738815"/>
                <a:gd name="connsiteX7" fmla="*/ 1690186 w 5207741"/>
                <a:gd name="connsiteY7" fmla="*/ 3078339 h 3738815"/>
                <a:gd name="connsiteX8" fmla="*/ 2582147 w 5207741"/>
                <a:gd name="connsiteY8" fmla="*/ 3278517 h 3738815"/>
                <a:gd name="connsiteX9" fmla="*/ 3046773 w 5207741"/>
                <a:gd name="connsiteY9" fmla="*/ 3124195 h 3738815"/>
                <a:gd name="connsiteX10" fmla="*/ 3534327 w 5207741"/>
                <a:gd name="connsiteY10" fmla="*/ 2653491 h 3738815"/>
                <a:gd name="connsiteX11" fmla="*/ 3788371 w 5207741"/>
                <a:gd name="connsiteY11" fmla="*/ 2381860 h 3738815"/>
                <a:gd name="connsiteX12" fmla="*/ 4381538 w 5207741"/>
                <a:gd name="connsiteY12" fmla="*/ 1954710 h 3738815"/>
                <a:gd name="connsiteX13" fmla="*/ 4572876 w 5207741"/>
                <a:gd name="connsiteY13" fmla="*/ 1832613 h 3738815"/>
                <a:gd name="connsiteX14" fmla="*/ 4687698 w 5207741"/>
                <a:gd name="connsiteY14" fmla="*/ 1584555 h 3738815"/>
                <a:gd name="connsiteX15" fmla="*/ 4694328 w 5207741"/>
                <a:gd name="connsiteY15" fmla="*/ 722704 h 3738815"/>
                <a:gd name="connsiteX16" fmla="*/ 4427822 w 5207741"/>
                <a:gd name="connsiteY16" fmla="*/ 101669 h 3738815"/>
                <a:gd name="connsiteX17" fmla="*/ 4357980 w 5207741"/>
                <a:gd name="connsiteY17" fmla="*/ 0 h 3738815"/>
                <a:gd name="connsiteX18" fmla="*/ 4900539 w 5207741"/>
                <a:gd name="connsiteY18" fmla="*/ 0 h 3738815"/>
                <a:gd name="connsiteX19" fmla="*/ 5023799 w 5207741"/>
                <a:gd name="connsiteY19" fmla="*/ 256448 h 3738815"/>
                <a:gd name="connsiteX20" fmla="*/ 5131054 w 5207741"/>
                <a:gd name="connsiteY20" fmla="*/ 1708493 h 3738815"/>
                <a:gd name="connsiteX21" fmla="*/ 4116721 w 5207741"/>
                <a:gd name="connsiteY21" fmla="*/ 2704502 h 3738815"/>
                <a:gd name="connsiteX22" fmla="*/ 2582056 w 5207741"/>
                <a:gd name="connsiteY22" fmla="*/ 3738815 h 3738815"/>
                <a:gd name="connsiteX23" fmla="*/ 632301 w 5207741"/>
                <a:gd name="connsiteY23" fmla="*/ 2833780 h 3738815"/>
                <a:gd name="connsiteX24" fmla="*/ 0 w 5207741"/>
                <a:gd name="connsiteY24" fmla="*/ 1110906 h 3738815"/>
                <a:gd name="connsiteX25" fmla="*/ 202913 w 5207741"/>
                <a:gd name="connsiteY25" fmla="*/ 88013 h 373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207741" h="3738815">
                  <a:moveTo>
                    <a:pt x="244572" y="0"/>
                  </a:moveTo>
                  <a:lnTo>
                    <a:pt x="762601" y="0"/>
                  </a:lnTo>
                  <a:lnTo>
                    <a:pt x="717282" y="76130"/>
                  </a:lnTo>
                  <a:cubicBezTo>
                    <a:pt x="684728" y="137306"/>
                    <a:pt x="654998" y="200230"/>
                    <a:pt x="628158" y="264800"/>
                  </a:cubicBezTo>
                  <a:cubicBezTo>
                    <a:pt x="516927" y="532471"/>
                    <a:pt x="460483" y="817176"/>
                    <a:pt x="460483" y="1110997"/>
                  </a:cubicBezTo>
                  <a:cubicBezTo>
                    <a:pt x="460483" y="1378024"/>
                    <a:pt x="507351" y="1638514"/>
                    <a:pt x="599705" y="1885190"/>
                  </a:cubicBezTo>
                  <a:cubicBezTo>
                    <a:pt x="688836" y="2123213"/>
                    <a:pt x="817654" y="2341899"/>
                    <a:pt x="982566" y="2534986"/>
                  </a:cubicBezTo>
                  <a:cubicBezTo>
                    <a:pt x="1177587" y="2763432"/>
                    <a:pt x="1422331" y="2951271"/>
                    <a:pt x="1690186" y="3078339"/>
                  </a:cubicBezTo>
                  <a:cubicBezTo>
                    <a:pt x="1970289" y="3211208"/>
                    <a:pt x="2270370" y="3278517"/>
                    <a:pt x="2582147" y="3278517"/>
                  </a:cubicBezTo>
                  <a:cubicBezTo>
                    <a:pt x="2751940" y="3278517"/>
                    <a:pt x="2895213" y="3230912"/>
                    <a:pt x="3046773" y="3124195"/>
                  </a:cubicBezTo>
                  <a:cubicBezTo>
                    <a:pt x="3210120" y="3009188"/>
                    <a:pt x="3367573" y="2836358"/>
                    <a:pt x="3534327" y="2653491"/>
                  </a:cubicBezTo>
                  <a:cubicBezTo>
                    <a:pt x="3615264" y="2564727"/>
                    <a:pt x="3698871" y="2472925"/>
                    <a:pt x="3788371" y="2381860"/>
                  </a:cubicBezTo>
                  <a:cubicBezTo>
                    <a:pt x="4015803" y="2150375"/>
                    <a:pt x="4227214" y="2037303"/>
                    <a:pt x="4381538" y="1954710"/>
                  </a:cubicBezTo>
                  <a:cubicBezTo>
                    <a:pt x="4479325" y="1902317"/>
                    <a:pt x="4536506" y="1870826"/>
                    <a:pt x="4572876" y="1832613"/>
                  </a:cubicBezTo>
                  <a:cubicBezTo>
                    <a:pt x="4615601" y="1787772"/>
                    <a:pt x="4654274" y="1704257"/>
                    <a:pt x="4687698" y="1584555"/>
                  </a:cubicBezTo>
                  <a:cubicBezTo>
                    <a:pt x="4765044" y="1307676"/>
                    <a:pt x="4767254" y="1017723"/>
                    <a:pt x="4694328" y="722704"/>
                  </a:cubicBezTo>
                  <a:cubicBezTo>
                    <a:pt x="4642396" y="512766"/>
                    <a:pt x="4551463" y="301482"/>
                    <a:pt x="4427822" y="101669"/>
                  </a:cubicBezTo>
                  <a:lnTo>
                    <a:pt x="4357980" y="0"/>
                  </a:lnTo>
                  <a:lnTo>
                    <a:pt x="4900539" y="0"/>
                  </a:lnTo>
                  <a:lnTo>
                    <a:pt x="5023799" y="256448"/>
                  </a:lnTo>
                  <a:cubicBezTo>
                    <a:pt x="5212139" y="710891"/>
                    <a:pt x="5269776" y="1212048"/>
                    <a:pt x="5131054" y="1708493"/>
                  </a:cubicBezTo>
                  <a:cubicBezTo>
                    <a:pt x="4936032" y="2406445"/>
                    <a:pt x="4583926" y="2228919"/>
                    <a:pt x="4116721" y="2704502"/>
                  </a:cubicBezTo>
                  <a:cubicBezTo>
                    <a:pt x="3649425" y="3180085"/>
                    <a:pt x="3295108" y="3738815"/>
                    <a:pt x="2582056" y="3738815"/>
                  </a:cubicBezTo>
                  <a:cubicBezTo>
                    <a:pt x="1803627" y="3738815"/>
                    <a:pt x="1105674" y="3388274"/>
                    <a:pt x="632301" y="2833780"/>
                  </a:cubicBezTo>
                  <a:cubicBezTo>
                    <a:pt x="238483" y="2372468"/>
                    <a:pt x="0" y="1770001"/>
                    <a:pt x="0" y="1110906"/>
                  </a:cubicBezTo>
                  <a:cubicBezTo>
                    <a:pt x="0" y="748072"/>
                    <a:pt x="72253" y="402411"/>
                    <a:pt x="202913" y="8801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6BE7FD8-DDBE-4757-AEA0-50DEA9A49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2599" y="-1438"/>
              <a:ext cx="5207741" cy="3738815"/>
            </a:xfrm>
            <a:custGeom>
              <a:avLst/>
              <a:gdLst>
                <a:gd name="connsiteX0" fmla="*/ 244572 w 5207741"/>
                <a:gd name="connsiteY0" fmla="*/ 0 h 3738815"/>
                <a:gd name="connsiteX1" fmla="*/ 869557 w 5207741"/>
                <a:gd name="connsiteY1" fmla="*/ 0 h 3738815"/>
                <a:gd name="connsiteX2" fmla="*/ 798472 w 5207741"/>
                <a:gd name="connsiteY2" fmla="*/ 119401 h 3738815"/>
                <a:gd name="connsiteX3" fmla="*/ 713145 w 5207741"/>
                <a:gd name="connsiteY3" fmla="*/ 300066 h 3738815"/>
                <a:gd name="connsiteX4" fmla="*/ 552561 w 5207741"/>
                <a:gd name="connsiteY4" fmla="*/ 1110906 h 3738815"/>
                <a:gd name="connsiteX5" fmla="*/ 685890 w 5207741"/>
                <a:gd name="connsiteY5" fmla="*/ 1852779 h 3738815"/>
                <a:gd name="connsiteX6" fmla="*/ 1052546 w 5207741"/>
                <a:gd name="connsiteY6" fmla="*/ 2475043 h 3738815"/>
                <a:gd name="connsiteX7" fmla="*/ 1729596 w 5207741"/>
                <a:gd name="connsiteY7" fmla="*/ 2995009 h 3738815"/>
                <a:gd name="connsiteX8" fmla="*/ 2582147 w 5207741"/>
                <a:gd name="connsiteY8" fmla="*/ 3186347 h 3738815"/>
                <a:gd name="connsiteX9" fmla="*/ 3466281 w 5207741"/>
                <a:gd name="connsiteY9" fmla="*/ 2591430 h 3738815"/>
                <a:gd name="connsiteX10" fmla="*/ 3722720 w 5207741"/>
                <a:gd name="connsiteY10" fmla="*/ 2317314 h 3738815"/>
                <a:gd name="connsiteX11" fmla="*/ 4338077 w 5207741"/>
                <a:gd name="connsiteY11" fmla="*/ 1873497 h 3738815"/>
                <a:gd name="connsiteX12" fmla="*/ 4506212 w 5207741"/>
                <a:gd name="connsiteY12" fmla="*/ 1769080 h 3738815"/>
                <a:gd name="connsiteX13" fmla="*/ 4599026 w 5207741"/>
                <a:gd name="connsiteY13" fmla="*/ 1559787 h 3738815"/>
                <a:gd name="connsiteX14" fmla="*/ 4605012 w 5207741"/>
                <a:gd name="connsiteY14" fmla="*/ 744803 h 3738815"/>
                <a:gd name="connsiteX15" fmla="*/ 4349253 w 5207741"/>
                <a:gd name="connsiteY15" fmla="*/ 149548 h 3738815"/>
                <a:gd name="connsiteX16" fmla="*/ 4246488 w 5207741"/>
                <a:gd name="connsiteY16" fmla="*/ 0 h 3738815"/>
                <a:gd name="connsiteX17" fmla="*/ 4900539 w 5207741"/>
                <a:gd name="connsiteY17" fmla="*/ 0 h 3738815"/>
                <a:gd name="connsiteX18" fmla="*/ 5023799 w 5207741"/>
                <a:gd name="connsiteY18" fmla="*/ 256448 h 3738815"/>
                <a:gd name="connsiteX19" fmla="*/ 5131054 w 5207741"/>
                <a:gd name="connsiteY19" fmla="*/ 1708493 h 3738815"/>
                <a:gd name="connsiteX20" fmla="*/ 4116721 w 5207741"/>
                <a:gd name="connsiteY20" fmla="*/ 2704502 h 3738815"/>
                <a:gd name="connsiteX21" fmla="*/ 2582056 w 5207741"/>
                <a:gd name="connsiteY21" fmla="*/ 3738815 h 3738815"/>
                <a:gd name="connsiteX22" fmla="*/ 632301 w 5207741"/>
                <a:gd name="connsiteY22" fmla="*/ 2833780 h 3738815"/>
                <a:gd name="connsiteX23" fmla="*/ 0 w 5207741"/>
                <a:gd name="connsiteY23" fmla="*/ 1110906 h 3738815"/>
                <a:gd name="connsiteX24" fmla="*/ 202913 w 5207741"/>
                <a:gd name="connsiteY24" fmla="*/ 88013 h 373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07741" h="3738815">
                  <a:moveTo>
                    <a:pt x="244572" y="0"/>
                  </a:moveTo>
                  <a:lnTo>
                    <a:pt x="869557" y="0"/>
                  </a:lnTo>
                  <a:lnTo>
                    <a:pt x="798472" y="119401"/>
                  </a:lnTo>
                  <a:cubicBezTo>
                    <a:pt x="767299" y="177982"/>
                    <a:pt x="738835" y="238236"/>
                    <a:pt x="713145" y="300066"/>
                  </a:cubicBezTo>
                  <a:cubicBezTo>
                    <a:pt x="606611" y="556503"/>
                    <a:pt x="552561" y="829331"/>
                    <a:pt x="552561" y="1110906"/>
                  </a:cubicBezTo>
                  <a:cubicBezTo>
                    <a:pt x="552561" y="1366883"/>
                    <a:pt x="597403" y="1616415"/>
                    <a:pt x="685890" y="1852779"/>
                  </a:cubicBezTo>
                  <a:cubicBezTo>
                    <a:pt x="771247" y="2080764"/>
                    <a:pt x="894631" y="2290058"/>
                    <a:pt x="1052546" y="2475043"/>
                  </a:cubicBezTo>
                  <a:cubicBezTo>
                    <a:pt x="1239188" y="2693729"/>
                    <a:pt x="1473342" y="2873466"/>
                    <a:pt x="1729596" y="2995009"/>
                  </a:cubicBezTo>
                  <a:cubicBezTo>
                    <a:pt x="1997267" y="3121985"/>
                    <a:pt x="2284091" y="3186347"/>
                    <a:pt x="2582147" y="3186347"/>
                  </a:cubicBezTo>
                  <a:cubicBezTo>
                    <a:pt x="2908748" y="3186347"/>
                    <a:pt x="3109939" y="2982394"/>
                    <a:pt x="3466281" y="2591430"/>
                  </a:cubicBezTo>
                  <a:cubicBezTo>
                    <a:pt x="3547771" y="2502022"/>
                    <a:pt x="3632022" y="2409575"/>
                    <a:pt x="3722720" y="2317314"/>
                  </a:cubicBezTo>
                  <a:cubicBezTo>
                    <a:pt x="3959913" y="2075884"/>
                    <a:pt x="4178506" y="1958853"/>
                    <a:pt x="4338077" y="1873497"/>
                  </a:cubicBezTo>
                  <a:cubicBezTo>
                    <a:pt x="4416344" y="1831509"/>
                    <a:pt x="4478220" y="1798453"/>
                    <a:pt x="4506212" y="1769080"/>
                  </a:cubicBezTo>
                  <a:cubicBezTo>
                    <a:pt x="4537518" y="1736208"/>
                    <a:pt x="4570483" y="1661901"/>
                    <a:pt x="4599026" y="1559787"/>
                  </a:cubicBezTo>
                  <a:cubicBezTo>
                    <a:pt x="4672136" y="1298377"/>
                    <a:pt x="4674070" y="1024169"/>
                    <a:pt x="4605012" y="744803"/>
                  </a:cubicBezTo>
                  <a:cubicBezTo>
                    <a:pt x="4555290" y="543912"/>
                    <a:pt x="4468017" y="341363"/>
                    <a:pt x="4349253" y="149548"/>
                  </a:cubicBezTo>
                  <a:lnTo>
                    <a:pt x="4246488" y="0"/>
                  </a:lnTo>
                  <a:lnTo>
                    <a:pt x="4900539" y="0"/>
                  </a:lnTo>
                  <a:lnTo>
                    <a:pt x="5023799" y="256448"/>
                  </a:lnTo>
                  <a:cubicBezTo>
                    <a:pt x="5212139" y="710891"/>
                    <a:pt x="5269776" y="1212048"/>
                    <a:pt x="5131054" y="1708493"/>
                  </a:cubicBezTo>
                  <a:cubicBezTo>
                    <a:pt x="4936032" y="2406445"/>
                    <a:pt x="4583926" y="2228919"/>
                    <a:pt x="4116721" y="2704502"/>
                  </a:cubicBezTo>
                  <a:cubicBezTo>
                    <a:pt x="3649425" y="3180085"/>
                    <a:pt x="3295108" y="3738815"/>
                    <a:pt x="2582056" y="3738815"/>
                  </a:cubicBezTo>
                  <a:cubicBezTo>
                    <a:pt x="1803627" y="3738815"/>
                    <a:pt x="1105674" y="3388274"/>
                    <a:pt x="632301" y="2833780"/>
                  </a:cubicBezTo>
                  <a:cubicBezTo>
                    <a:pt x="238483" y="2372468"/>
                    <a:pt x="0" y="1770001"/>
                    <a:pt x="0" y="1110906"/>
                  </a:cubicBezTo>
                  <a:cubicBezTo>
                    <a:pt x="0" y="748072"/>
                    <a:pt x="72253" y="402411"/>
                    <a:pt x="202913" y="8801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66" name="Freeform: Shape 65">
              <a:extLst>
                <a:ext uri="{FF2B5EF4-FFF2-40B4-BE49-F238E27FC236}">
                  <a16:creationId xmlns:a16="http://schemas.microsoft.com/office/drawing/2014/main" id="{E9FC4450-C88E-4D5D-99DD-0A34BCFC9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05815" y="-1438"/>
              <a:ext cx="5699636" cy="3920553"/>
            </a:xfrm>
            <a:custGeom>
              <a:avLst/>
              <a:gdLst>
                <a:gd name="connsiteX0" fmla="*/ 236526 w 5699636"/>
                <a:gd name="connsiteY0" fmla="*/ 0 h 3920553"/>
                <a:gd name="connsiteX1" fmla="*/ 639747 w 5699636"/>
                <a:gd name="connsiteY1" fmla="*/ 0 h 3920553"/>
                <a:gd name="connsiteX2" fmla="*/ 591602 w 5699636"/>
                <a:gd name="connsiteY2" fmla="*/ 108703 h 3920553"/>
                <a:gd name="connsiteX3" fmla="*/ 459286 w 5699636"/>
                <a:gd name="connsiteY3" fmla="*/ 562740 h 3920553"/>
                <a:gd name="connsiteX4" fmla="*/ 413892 w 5699636"/>
                <a:gd name="connsiteY4" fmla="*/ 1032063 h 3920553"/>
                <a:gd name="connsiteX5" fmla="*/ 453025 w 5699636"/>
                <a:gd name="connsiteY5" fmla="*/ 1501385 h 3920553"/>
                <a:gd name="connsiteX6" fmla="*/ 578251 w 5699636"/>
                <a:gd name="connsiteY6" fmla="*/ 1955698 h 3920553"/>
                <a:gd name="connsiteX7" fmla="*/ 1074276 w 5699636"/>
                <a:gd name="connsiteY7" fmla="*/ 2759357 h 3920553"/>
                <a:gd name="connsiteX8" fmla="*/ 1843958 w 5699636"/>
                <a:gd name="connsiteY8" fmla="*/ 3325729 h 3920553"/>
                <a:gd name="connsiteX9" fmla="*/ 1898743 w 5699636"/>
                <a:gd name="connsiteY9" fmla="*/ 3351419 h 3920553"/>
                <a:gd name="connsiteX10" fmla="*/ 1926183 w 5699636"/>
                <a:gd name="connsiteY10" fmla="*/ 3364309 h 3920553"/>
                <a:gd name="connsiteX11" fmla="*/ 1954267 w 5699636"/>
                <a:gd name="connsiteY11" fmla="*/ 3375727 h 3920553"/>
                <a:gd name="connsiteX12" fmla="*/ 2010435 w 5699636"/>
                <a:gd name="connsiteY12" fmla="*/ 3398655 h 3920553"/>
                <a:gd name="connsiteX13" fmla="*/ 2066970 w 5699636"/>
                <a:gd name="connsiteY13" fmla="*/ 3420569 h 3920553"/>
                <a:gd name="connsiteX14" fmla="*/ 2181884 w 5699636"/>
                <a:gd name="connsiteY14" fmla="*/ 3460439 h 3920553"/>
                <a:gd name="connsiteX15" fmla="*/ 2298915 w 5699636"/>
                <a:gd name="connsiteY15" fmla="*/ 3494600 h 3920553"/>
                <a:gd name="connsiteX16" fmla="*/ 2782326 w 5699636"/>
                <a:gd name="connsiteY16" fmla="*/ 3572314 h 3920553"/>
                <a:gd name="connsiteX17" fmla="*/ 2843833 w 5699636"/>
                <a:gd name="connsiteY17" fmla="*/ 3576274 h 3920553"/>
                <a:gd name="connsiteX18" fmla="*/ 2903961 w 5699636"/>
                <a:gd name="connsiteY18" fmla="*/ 3577194 h 3920553"/>
                <a:gd name="connsiteX19" fmla="*/ 2963904 w 5699636"/>
                <a:gd name="connsiteY19" fmla="*/ 3575261 h 3920553"/>
                <a:gd name="connsiteX20" fmla="*/ 3023662 w 5699636"/>
                <a:gd name="connsiteY20" fmla="*/ 3570380 h 3920553"/>
                <a:gd name="connsiteX21" fmla="*/ 3083053 w 5699636"/>
                <a:gd name="connsiteY21" fmla="*/ 3562462 h 3920553"/>
                <a:gd name="connsiteX22" fmla="*/ 3141983 w 5699636"/>
                <a:gd name="connsiteY22" fmla="*/ 3551320 h 3920553"/>
                <a:gd name="connsiteX23" fmla="*/ 3200176 w 5699636"/>
                <a:gd name="connsiteY23" fmla="*/ 3536680 h 3920553"/>
                <a:gd name="connsiteX24" fmla="*/ 3257633 w 5699636"/>
                <a:gd name="connsiteY24" fmla="*/ 3518909 h 3920553"/>
                <a:gd name="connsiteX25" fmla="*/ 3477516 w 5699636"/>
                <a:gd name="connsiteY25" fmla="*/ 3418175 h 3920553"/>
                <a:gd name="connsiteX26" fmla="*/ 3678982 w 5699636"/>
                <a:gd name="connsiteY26" fmla="*/ 3278585 h 3920553"/>
                <a:gd name="connsiteX27" fmla="*/ 3863784 w 5699636"/>
                <a:gd name="connsiteY27" fmla="*/ 3113397 h 3920553"/>
                <a:gd name="connsiteX28" fmla="*/ 3951994 w 5699636"/>
                <a:gd name="connsiteY28" fmla="*/ 3025185 h 3920553"/>
                <a:gd name="connsiteX29" fmla="*/ 4038271 w 5699636"/>
                <a:gd name="connsiteY29" fmla="*/ 2934489 h 3920553"/>
                <a:gd name="connsiteX30" fmla="*/ 4209537 w 5699636"/>
                <a:gd name="connsiteY30" fmla="*/ 2750241 h 3920553"/>
                <a:gd name="connsiteX31" fmla="*/ 4295998 w 5699636"/>
                <a:gd name="connsiteY31" fmla="*/ 2657978 h 3920553"/>
                <a:gd name="connsiteX32" fmla="*/ 4385130 w 5699636"/>
                <a:gd name="connsiteY32" fmla="*/ 2566728 h 3920553"/>
                <a:gd name="connsiteX33" fmla="*/ 4802060 w 5699636"/>
                <a:gd name="connsiteY33" fmla="*/ 2262318 h 3920553"/>
                <a:gd name="connsiteX34" fmla="*/ 5011721 w 5699636"/>
                <a:gd name="connsiteY34" fmla="*/ 2133685 h 3920553"/>
                <a:gd name="connsiteX35" fmla="*/ 5169267 w 5699636"/>
                <a:gd name="connsiteY35" fmla="*/ 1971075 h 3920553"/>
                <a:gd name="connsiteX36" fmla="*/ 5267146 w 5699636"/>
                <a:gd name="connsiteY36" fmla="*/ 1764268 h 3920553"/>
                <a:gd name="connsiteX37" fmla="*/ 5325432 w 5699636"/>
                <a:gd name="connsiteY37" fmla="*/ 1534533 h 3920553"/>
                <a:gd name="connsiteX38" fmla="*/ 5335468 w 5699636"/>
                <a:gd name="connsiteY38" fmla="*/ 1475879 h 3920553"/>
                <a:gd name="connsiteX39" fmla="*/ 5343939 w 5699636"/>
                <a:gd name="connsiteY39" fmla="*/ 1417133 h 3920553"/>
                <a:gd name="connsiteX40" fmla="*/ 5350293 w 5699636"/>
                <a:gd name="connsiteY40" fmla="*/ 1358203 h 3920553"/>
                <a:gd name="connsiteX41" fmla="*/ 5354896 w 5699636"/>
                <a:gd name="connsiteY41" fmla="*/ 1299089 h 3920553"/>
                <a:gd name="connsiteX42" fmla="*/ 5357476 w 5699636"/>
                <a:gd name="connsiteY42" fmla="*/ 1062816 h 3920553"/>
                <a:gd name="connsiteX43" fmla="*/ 5353884 w 5699636"/>
                <a:gd name="connsiteY43" fmla="*/ 1003886 h 3920553"/>
                <a:gd name="connsiteX44" fmla="*/ 5348452 w 5699636"/>
                <a:gd name="connsiteY44" fmla="*/ 945141 h 3920553"/>
                <a:gd name="connsiteX45" fmla="*/ 5341730 w 5699636"/>
                <a:gd name="connsiteY45" fmla="*/ 886486 h 3920553"/>
                <a:gd name="connsiteX46" fmla="*/ 5333442 w 5699636"/>
                <a:gd name="connsiteY46" fmla="*/ 828017 h 3920553"/>
                <a:gd name="connsiteX47" fmla="*/ 5285194 w 5699636"/>
                <a:gd name="connsiteY47" fmla="*/ 596624 h 3920553"/>
                <a:gd name="connsiteX48" fmla="*/ 5122400 w 5699636"/>
                <a:gd name="connsiteY48" fmla="*/ 150414 h 3920553"/>
                <a:gd name="connsiteX49" fmla="*/ 5044359 w 5699636"/>
                <a:gd name="connsiteY49" fmla="*/ 0 h 3920553"/>
                <a:gd name="connsiteX50" fmla="*/ 5463111 w 5699636"/>
                <a:gd name="connsiteY50" fmla="*/ 0 h 3920553"/>
                <a:gd name="connsiteX51" fmla="*/ 5475681 w 5699636"/>
                <a:gd name="connsiteY51" fmla="*/ 25671 h 3920553"/>
                <a:gd name="connsiteX52" fmla="*/ 5684924 w 5699636"/>
                <a:gd name="connsiteY52" fmla="*/ 830307 h 3920553"/>
                <a:gd name="connsiteX53" fmla="*/ 5699636 w 5699636"/>
                <a:gd name="connsiteY53" fmla="*/ 1116940 h 3920553"/>
                <a:gd name="connsiteX54" fmla="*/ 5699636 w 5699636"/>
                <a:gd name="connsiteY54" fmla="*/ 1116977 h 3920553"/>
                <a:gd name="connsiteX55" fmla="*/ 5684923 w 5699636"/>
                <a:gd name="connsiteY55" fmla="*/ 1403610 h 3920553"/>
                <a:gd name="connsiteX56" fmla="*/ 2849819 w 5699636"/>
                <a:gd name="connsiteY56" fmla="*/ 3920553 h 3920553"/>
                <a:gd name="connsiteX57" fmla="*/ 0 w 5699636"/>
                <a:gd name="connsiteY57" fmla="*/ 1116958 h 3920553"/>
                <a:gd name="connsiteX58" fmla="*/ 223956 w 5699636"/>
                <a:gd name="connsiteY58" fmla="*/ 25671 h 392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699636" h="3920553">
                  <a:moveTo>
                    <a:pt x="236526" y="0"/>
                  </a:moveTo>
                  <a:lnTo>
                    <a:pt x="639747" y="0"/>
                  </a:lnTo>
                  <a:lnTo>
                    <a:pt x="591602" y="108703"/>
                  </a:lnTo>
                  <a:cubicBezTo>
                    <a:pt x="533962" y="256028"/>
                    <a:pt x="488751" y="407957"/>
                    <a:pt x="459286" y="562740"/>
                  </a:cubicBezTo>
                  <a:cubicBezTo>
                    <a:pt x="429913" y="717524"/>
                    <a:pt x="414720" y="874701"/>
                    <a:pt x="413892" y="1032063"/>
                  </a:cubicBezTo>
                  <a:cubicBezTo>
                    <a:pt x="412695" y="1189424"/>
                    <a:pt x="425953" y="1346601"/>
                    <a:pt x="453025" y="1501385"/>
                  </a:cubicBezTo>
                  <a:cubicBezTo>
                    <a:pt x="479820" y="1656260"/>
                    <a:pt x="522636" y="1808373"/>
                    <a:pt x="578251" y="1955698"/>
                  </a:cubicBezTo>
                  <a:cubicBezTo>
                    <a:pt x="690403" y="2249979"/>
                    <a:pt x="857892" y="2525294"/>
                    <a:pt x="1074276" y="2759357"/>
                  </a:cubicBezTo>
                  <a:cubicBezTo>
                    <a:pt x="1290659" y="2993419"/>
                    <a:pt x="1553634" y="3185586"/>
                    <a:pt x="1843958" y="3325729"/>
                  </a:cubicBezTo>
                  <a:lnTo>
                    <a:pt x="1898743" y="3351419"/>
                  </a:lnTo>
                  <a:lnTo>
                    <a:pt x="1926183" y="3364309"/>
                  </a:lnTo>
                  <a:lnTo>
                    <a:pt x="1954267" y="3375727"/>
                  </a:lnTo>
                  <a:lnTo>
                    <a:pt x="2010435" y="3398655"/>
                  </a:lnTo>
                  <a:cubicBezTo>
                    <a:pt x="2029126" y="3406205"/>
                    <a:pt x="2047726" y="3414400"/>
                    <a:pt x="2066970" y="3420569"/>
                  </a:cubicBezTo>
                  <a:cubicBezTo>
                    <a:pt x="2105275" y="3433644"/>
                    <a:pt x="2143303" y="3447916"/>
                    <a:pt x="2181884" y="3460439"/>
                  </a:cubicBezTo>
                  <a:lnTo>
                    <a:pt x="2298915" y="3494600"/>
                  </a:lnTo>
                  <a:cubicBezTo>
                    <a:pt x="2456368" y="3535575"/>
                    <a:pt x="2618426" y="3562001"/>
                    <a:pt x="2782326" y="3572314"/>
                  </a:cubicBezTo>
                  <a:lnTo>
                    <a:pt x="2843833" y="3576274"/>
                  </a:lnTo>
                  <a:cubicBezTo>
                    <a:pt x="2863998" y="3576826"/>
                    <a:pt x="2883888" y="3576826"/>
                    <a:pt x="2903961" y="3577194"/>
                  </a:cubicBezTo>
                  <a:cubicBezTo>
                    <a:pt x="2923942" y="3577010"/>
                    <a:pt x="2943922" y="3575813"/>
                    <a:pt x="2963904" y="3575261"/>
                  </a:cubicBezTo>
                  <a:cubicBezTo>
                    <a:pt x="2983885" y="3574156"/>
                    <a:pt x="3003681" y="3571946"/>
                    <a:pt x="3023662" y="3570380"/>
                  </a:cubicBezTo>
                  <a:cubicBezTo>
                    <a:pt x="3043458" y="3568171"/>
                    <a:pt x="3063164" y="3565040"/>
                    <a:pt x="3083053" y="3562462"/>
                  </a:cubicBezTo>
                  <a:cubicBezTo>
                    <a:pt x="3102665" y="3558963"/>
                    <a:pt x="3122278" y="3555095"/>
                    <a:pt x="3141983" y="3551320"/>
                  </a:cubicBezTo>
                  <a:cubicBezTo>
                    <a:pt x="3161318" y="3546441"/>
                    <a:pt x="3180839" y="3541929"/>
                    <a:pt x="3200176" y="3536680"/>
                  </a:cubicBezTo>
                  <a:cubicBezTo>
                    <a:pt x="3219236" y="3530695"/>
                    <a:pt x="3238664" y="3525539"/>
                    <a:pt x="3257633" y="3518909"/>
                  </a:cubicBezTo>
                  <a:cubicBezTo>
                    <a:pt x="3333689" y="3493219"/>
                    <a:pt x="3407168" y="3458781"/>
                    <a:pt x="3477516" y="3418175"/>
                  </a:cubicBezTo>
                  <a:cubicBezTo>
                    <a:pt x="3547678" y="3377109"/>
                    <a:pt x="3615080" y="3330425"/>
                    <a:pt x="3678982" y="3278585"/>
                  </a:cubicBezTo>
                  <a:cubicBezTo>
                    <a:pt x="3743069" y="3226929"/>
                    <a:pt x="3804485" y="3171406"/>
                    <a:pt x="3863784" y="3113397"/>
                  </a:cubicBezTo>
                  <a:cubicBezTo>
                    <a:pt x="3893524" y="3084484"/>
                    <a:pt x="3922989" y="3055111"/>
                    <a:pt x="3951994" y="3025185"/>
                  </a:cubicBezTo>
                  <a:cubicBezTo>
                    <a:pt x="3980999" y="2995260"/>
                    <a:pt x="4009635" y="2964967"/>
                    <a:pt x="4038271" y="2934489"/>
                  </a:cubicBezTo>
                  <a:cubicBezTo>
                    <a:pt x="4095636" y="2873625"/>
                    <a:pt x="4152264" y="2811841"/>
                    <a:pt x="4209537" y="2750241"/>
                  </a:cubicBezTo>
                  <a:lnTo>
                    <a:pt x="4295998" y="2657978"/>
                  </a:lnTo>
                  <a:cubicBezTo>
                    <a:pt x="4325002" y="2627316"/>
                    <a:pt x="4354100" y="2596930"/>
                    <a:pt x="4385130" y="2566728"/>
                  </a:cubicBezTo>
                  <a:cubicBezTo>
                    <a:pt x="4507041" y="2445278"/>
                    <a:pt x="4653446" y="2345280"/>
                    <a:pt x="4802060" y="2262318"/>
                  </a:cubicBezTo>
                  <a:cubicBezTo>
                    <a:pt x="4875630" y="2219962"/>
                    <a:pt x="4948648" y="2180276"/>
                    <a:pt x="5011721" y="2133685"/>
                  </a:cubicBezTo>
                  <a:cubicBezTo>
                    <a:pt x="5075070" y="2087370"/>
                    <a:pt x="5128016" y="2033964"/>
                    <a:pt x="5169267" y="1971075"/>
                  </a:cubicBezTo>
                  <a:cubicBezTo>
                    <a:pt x="5211162" y="1908830"/>
                    <a:pt x="5242193" y="1838206"/>
                    <a:pt x="5267146" y="1764268"/>
                  </a:cubicBezTo>
                  <a:cubicBezTo>
                    <a:pt x="5292100" y="1690329"/>
                    <a:pt x="5310699" y="1612523"/>
                    <a:pt x="5325432" y="1534533"/>
                  </a:cubicBezTo>
                  <a:cubicBezTo>
                    <a:pt x="5328746" y="1514920"/>
                    <a:pt x="5332706" y="1495492"/>
                    <a:pt x="5335468" y="1475879"/>
                  </a:cubicBezTo>
                  <a:lnTo>
                    <a:pt x="5343939" y="1417133"/>
                  </a:lnTo>
                  <a:lnTo>
                    <a:pt x="5350293" y="1358203"/>
                  </a:lnTo>
                  <a:cubicBezTo>
                    <a:pt x="5352686" y="1338590"/>
                    <a:pt x="5353240" y="1318793"/>
                    <a:pt x="5354896" y="1299089"/>
                  </a:cubicBezTo>
                  <a:cubicBezTo>
                    <a:pt x="5360513" y="1220362"/>
                    <a:pt x="5360606" y="1141451"/>
                    <a:pt x="5357476" y="1062816"/>
                  </a:cubicBezTo>
                  <a:lnTo>
                    <a:pt x="5353884" y="1003886"/>
                  </a:lnTo>
                  <a:cubicBezTo>
                    <a:pt x="5352319" y="984274"/>
                    <a:pt x="5350200" y="964753"/>
                    <a:pt x="5348452" y="945141"/>
                  </a:cubicBezTo>
                  <a:cubicBezTo>
                    <a:pt x="5346886" y="925527"/>
                    <a:pt x="5343939" y="906007"/>
                    <a:pt x="5341730" y="886486"/>
                  </a:cubicBezTo>
                  <a:cubicBezTo>
                    <a:pt x="5339704" y="866874"/>
                    <a:pt x="5336481" y="847445"/>
                    <a:pt x="5333442" y="828017"/>
                  </a:cubicBezTo>
                  <a:cubicBezTo>
                    <a:pt x="5321104" y="750211"/>
                    <a:pt x="5304990" y="673050"/>
                    <a:pt x="5285194" y="596624"/>
                  </a:cubicBezTo>
                  <a:cubicBezTo>
                    <a:pt x="5244679" y="444051"/>
                    <a:pt x="5189985" y="294700"/>
                    <a:pt x="5122400" y="150414"/>
                  </a:cubicBezTo>
                  <a:lnTo>
                    <a:pt x="5044359" y="0"/>
                  </a:lnTo>
                  <a:lnTo>
                    <a:pt x="5463111" y="0"/>
                  </a:lnTo>
                  <a:lnTo>
                    <a:pt x="5475681" y="25671"/>
                  </a:lnTo>
                  <a:cubicBezTo>
                    <a:pt x="5583839" y="277235"/>
                    <a:pt x="5655735" y="547560"/>
                    <a:pt x="5684924" y="830307"/>
                  </a:cubicBezTo>
                  <a:lnTo>
                    <a:pt x="5699636" y="1116940"/>
                  </a:lnTo>
                  <a:lnTo>
                    <a:pt x="5699636" y="1116977"/>
                  </a:lnTo>
                  <a:lnTo>
                    <a:pt x="5684923" y="1403610"/>
                  </a:lnTo>
                  <a:cubicBezTo>
                    <a:pt x="5538982" y="2817342"/>
                    <a:pt x="4325342" y="3920553"/>
                    <a:pt x="2849819" y="3920553"/>
                  </a:cubicBezTo>
                  <a:cubicBezTo>
                    <a:pt x="1275927" y="3920553"/>
                    <a:pt x="0" y="2665344"/>
                    <a:pt x="0" y="1116958"/>
                  </a:cubicBezTo>
                  <a:cubicBezTo>
                    <a:pt x="0" y="729862"/>
                    <a:pt x="79746" y="361089"/>
                    <a:pt x="223956" y="2567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2D139EB-6E27-BD53-1000-D7752A09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012" y="3588571"/>
            <a:ext cx="3429000" cy="827086"/>
          </a:xfrm>
        </p:spPr>
        <p:txBody>
          <a:bodyPr anchor="b">
            <a:normAutofit fontScale="90000"/>
          </a:bodyPr>
          <a:lstStyle/>
          <a:p>
            <a:r>
              <a:rPr lang="de-DE" sz="5400" dirty="0"/>
              <a:t>1. PYTHON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EB51235-1A0E-CB18-4FF1-97D98A7AAFAD}"/>
              </a:ext>
            </a:extLst>
          </p:cNvPr>
          <p:cNvSpPr txBox="1"/>
          <p:nvPr/>
        </p:nvSpPr>
        <p:spPr>
          <a:xfrm>
            <a:off x="5183372" y="4625162"/>
            <a:ext cx="6304540" cy="186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Setup: Importiert Bibliotheken, setzt den </a:t>
            </a:r>
            <a:r>
              <a:rPr lang="de-DE" sz="1100" dirty="0" err="1"/>
              <a:t>OpenAI</a:t>
            </a:r>
            <a:r>
              <a:rPr lang="de-DE" sz="1100" dirty="0"/>
              <a:t>-API-Schlüssel.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Excel-Dateien lesen: Liest Excel-Dateien in </a:t>
            </a:r>
            <a:r>
              <a:rPr lang="de-DE" sz="1100" dirty="0" err="1"/>
              <a:t>DataFrames</a:t>
            </a:r>
            <a:r>
              <a:rPr lang="de-DE" sz="1100" dirty="0"/>
              <a:t> ein.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 </a:t>
            </a:r>
            <a:r>
              <a:rPr lang="de-DE" sz="1100" dirty="0" err="1"/>
              <a:t>Embedings</a:t>
            </a:r>
            <a:r>
              <a:rPr lang="de-DE" sz="1100" dirty="0"/>
              <a:t> generieren: Konvertiert </a:t>
            </a:r>
            <a:r>
              <a:rPr lang="de-DE" sz="1100" dirty="0" err="1"/>
              <a:t>DataFrames</a:t>
            </a:r>
            <a:r>
              <a:rPr lang="de-DE" sz="1100" dirty="0"/>
              <a:t> in Text und generiert </a:t>
            </a:r>
            <a:r>
              <a:rPr lang="de-DE" sz="1100" dirty="0" err="1"/>
              <a:t>Embedings</a:t>
            </a:r>
            <a:r>
              <a:rPr lang="de-DE" sz="1100" dirty="0"/>
              <a:t> mithilfe von </a:t>
            </a:r>
            <a:r>
              <a:rPr lang="de-DE" sz="1100" dirty="0" err="1"/>
              <a:t>OpenAI</a:t>
            </a:r>
            <a:r>
              <a:rPr lang="de-DE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 FAISS-Indexierung: Indexiert Einbettungen mit FAISS für effiziente Ähnlichkeitssuche. Anfragebearbeitung:</a:t>
            </a:r>
          </a:p>
          <a:p>
            <a:r>
              <a:rPr lang="de-DE" sz="1100" dirty="0"/>
              <a:t>    1. Durchsucht den FAISS-Index nach einbettungsbezogenen Anfragen.</a:t>
            </a:r>
          </a:p>
          <a:p>
            <a:r>
              <a:rPr lang="de-DE" sz="1100" dirty="0"/>
              <a:t>    2. Ruft relevante Daten ab.</a:t>
            </a:r>
          </a:p>
          <a:p>
            <a:r>
              <a:rPr lang="de-DE" sz="1100" dirty="0"/>
              <a:t>    3. Fragt das </a:t>
            </a:r>
            <a:r>
              <a:rPr lang="de-DE" sz="1100" dirty="0" err="1"/>
              <a:t>OpenAI</a:t>
            </a:r>
            <a:r>
              <a:rPr lang="de-DE" sz="1100" dirty="0"/>
              <a:t>-GPT-Modell, um eine Antwort basierend auf den relevanten Daten und der Benutzeranfrage zu generieren.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015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41AB65AE-A08D-4F43-8E53-5F1B8D84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 13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7BD05B33-C242-1B2E-78CD-0C9D78F42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" b="6332"/>
          <a:stretch/>
        </p:blipFill>
        <p:spPr>
          <a:xfrm>
            <a:off x="838199" y="536943"/>
            <a:ext cx="4153757" cy="3900336"/>
          </a:xfrm>
          <a:prstGeom prst="rect">
            <a:avLst/>
          </a:prstGeom>
        </p:spPr>
      </p:pic>
      <p:pic>
        <p:nvPicPr>
          <p:cNvPr id="7" name="Grafik 6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45B33047-8A17-0A6B-EE4B-A8DC7BB7E6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" r="-2" b="-2"/>
          <a:stretch/>
        </p:blipFill>
        <p:spPr>
          <a:xfrm>
            <a:off x="5183372" y="536943"/>
            <a:ext cx="6304539" cy="390033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709E732-492A-788C-01CA-1420292F35F5}"/>
              </a:ext>
            </a:extLst>
          </p:cNvPr>
          <p:cNvSpPr txBox="1"/>
          <p:nvPr/>
        </p:nvSpPr>
        <p:spPr>
          <a:xfrm>
            <a:off x="5183372" y="4625162"/>
            <a:ext cx="6304540" cy="1918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Setup: Importiert Bibliotheken, setzt den </a:t>
            </a:r>
            <a:r>
              <a:rPr lang="de-DE" sz="1100" dirty="0" err="1"/>
              <a:t>OpenAI</a:t>
            </a:r>
            <a:r>
              <a:rPr lang="de-DE" sz="1100" dirty="0"/>
              <a:t>-API-Schlüssel.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Excel-Dateien lesen: Liest Excel-Dateien in </a:t>
            </a:r>
            <a:r>
              <a:rPr lang="de-DE" sz="1100" dirty="0" err="1"/>
              <a:t>DataFrames</a:t>
            </a:r>
            <a:r>
              <a:rPr lang="de-DE" sz="1100" dirty="0"/>
              <a:t> ein.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 </a:t>
            </a:r>
            <a:r>
              <a:rPr lang="de-DE" sz="1100" dirty="0" err="1"/>
              <a:t>Embedings</a:t>
            </a:r>
            <a:r>
              <a:rPr lang="de-DE" sz="1100" dirty="0"/>
              <a:t> generieren: Konvertiert </a:t>
            </a:r>
            <a:r>
              <a:rPr lang="de-DE" sz="1100" dirty="0" err="1"/>
              <a:t>DataFrames</a:t>
            </a:r>
            <a:r>
              <a:rPr lang="de-DE" sz="1100" dirty="0"/>
              <a:t> in Text und generiert </a:t>
            </a:r>
            <a:r>
              <a:rPr lang="de-DE" sz="1100" dirty="0" err="1"/>
              <a:t>Embedings</a:t>
            </a:r>
            <a:r>
              <a:rPr lang="de-DE" sz="1100" dirty="0"/>
              <a:t> mithilfe von </a:t>
            </a:r>
            <a:r>
              <a:rPr lang="de-DE" sz="1100" dirty="0" err="1"/>
              <a:t>OpenAI</a:t>
            </a:r>
            <a:r>
              <a:rPr lang="de-DE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/>
              <a:t> FAISS-Indexierung: Indexiert Einbettungen mit FAISS für effiziente Ähnlichkeitssuche. Anfragebearbeitung:</a:t>
            </a:r>
          </a:p>
          <a:p>
            <a:r>
              <a:rPr lang="de-DE" sz="1100" dirty="0"/>
              <a:t>    1. Durchsucht den FAISS-Index nach einbettungsbezogenen Anfragen.</a:t>
            </a:r>
          </a:p>
          <a:p>
            <a:r>
              <a:rPr lang="de-DE" sz="1100" dirty="0"/>
              <a:t>    2. Ruft relevante Daten ab.</a:t>
            </a:r>
          </a:p>
          <a:p>
            <a:r>
              <a:rPr lang="de-DE" sz="1100" dirty="0"/>
              <a:t>    3. Fragt das </a:t>
            </a:r>
            <a:r>
              <a:rPr lang="de-DE" sz="1100" dirty="0" err="1"/>
              <a:t>OpenAI</a:t>
            </a:r>
            <a:r>
              <a:rPr lang="de-DE" sz="1100" dirty="0"/>
              <a:t>-GPT-Modell, um eine Antwort basierend auf den relevanten Daten und der Benutzeranfrage zu generieren.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947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41AB65AE-A08D-4F43-8E53-5F1B8D84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 13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7BD05B33-C242-1B2E-78CD-0C9D78F42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" b="6332"/>
          <a:stretch/>
        </p:blipFill>
        <p:spPr>
          <a:xfrm>
            <a:off x="838199" y="536943"/>
            <a:ext cx="4153757" cy="3900336"/>
          </a:xfrm>
          <a:prstGeom prst="rect">
            <a:avLst/>
          </a:prstGeom>
        </p:spPr>
      </p:pic>
      <p:pic>
        <p:nvPicPr>
          <p:cNvPr id="7" name="Grafik 6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45B33047-8A17-0A6B-EE4B-A8DC7BB7E6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" r="-2" b="-2"/>
          <a:stretch/>
        </p:blipFill>
        <p:spPr>
          <a:xfrm>
            <a:off x="5183372" y="536943"/>
            <a:ext cx="6304539" cy="390033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709E732-492A-788C-01CA-1420292F35F5}"/>
              </a:ext>
            </a:extLst>
          </p:cNvPr>
          <p:cNvSpPr txBox="1"/>
          <p:nvPr/>
        </p:nvSpPr>
        <p:spPr>
          <a:xfrm>
            <a:off x="5183372" y="4625162"/>
            <a:ext cx="6304540" cy="1667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Setup: Imports libraries, sets OpenAI API key. 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Read Excel Files: Reads Excel files into </a:t>
            </a:r>
            <a:r>
              <a:rPr lang="en-US" sz="1100" dirty="0" err="1"/>
              <a:t>DataFrames</a:t>
            </a:r>
            <a:r>
              <a:rPr lang="en-US" sz="1100" dirty="0"/>
              <a:t>. 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Generate Embeddings: Converts </a:t>
            </a:r>
            <a:r>
              <a:rPr lang="en-US" sz="1100" dirty="0" err="1"/>
              <a:t>DataFrames</a:t>
            </a:r>
            <a:r>
              <a:rPr lang="en-US" sz="1100" dirty="0"/>
              <a:t> to text, generates embeddings using OpenAI.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FAISS Indexing: Indexes embeddings with FAISS for efficient similarity search.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Query Handling:</a:t>
            </a:r>
            <a:br>
              <a:rPr lang="en-US" sz="1100" dirty="0"/>
            </a:br>
            <a:r>
              <a:rPr lang="en-US" sz="1100" dirty="0"/>
              <a:t>1.   Searches FAISS index for query-related embeddings.</a:t>
            </a:r>
            <a:br>
              <a:rPr lang="en-US" sz="1100" dirty="0"/>
            </a:br>
            <a:r>
              <a:rPr lang="en-US" sz="1100" dirty="0"/>
              <a:t>2.   Retrieves relevant data.</a:t>
            </a:r>
            <a:br>
              <a:rPr lang="en-US" sz="1100" dirty="0"/>
            </a:br>
            <a:r>
              <a:rPr lang="en-US" sz="1100" dirty="0"/>
              <a:t>3.   Queries OpenAI GPT model to generate a response based on the relevant data and user query.</a:t>
            </a:r>
          </a:p>
        </p:txBody>
      </p:sp>
    </p:spTree>
    <p:extLst>
      <p:ext uri="{BB962C8B-B14F-4D97-AF65-F5344CB8AC3E}">
        <p14:creationId xmlns:p14="http://schemas.microsoft.com/office/powerpoint/2010/main" val="268849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112C824-DED8-F7B0-5821-33B210113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43296"/>
            <a:ext cx="10905066" cy="357140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92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D02FD9-5632-44AE-D5F0-F2210442F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4864" y="457200"/>
            <a:ext cx="5802406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600" dirty="0"/>
              <a:t>Q: </a:t>
            </a: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PreissstufeNummer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ProduktNummer</a:t>
            </a:r>
            <a:r>
              <a:rPr lang="de-DE" sz="1600" dirty="0"/>
              <a:t> 11477?</a:t>
            </a:r>
          </a:p>
          <a:p>
            <a:pPr marL="0" indent="0">
              <a:buNone/>
            </a:pPr>
            <a:r>
              <a:rPr lang="de-DE" sz="1600" dirty="0"/>
              <a:t>Q: </a:t>
            </a: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Preis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ProduktNummer</a:t>
            </a:r>
            <a:r>
              <a:rPr lang="de-DE" sz="1600" dirty="0"/>
              <a:t> 11477?</a:t>
            </a:r>
          </a:p>
          <a:p>
            <a:pPr marL="0" indent="0">
              <a:buNone/>
            </a:pPr>
            <a:r>
              <a:rPr lang="de-DE" sz="1600" dirty="0"/>
              <a:t>Q: ……</a:t>
            </a:r>
          </a:p>
          <a:p>
            <a:pPr marL="0" indent="0">
              <a:buNone/>
            </a:pPr>
            <a:r>
              <a:rPr lang="de-DE" sz="1600" dirty="0"/>
              <a:t>Q: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ProduktNummers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Preis </a:t>
            </a:r>
            <a:r>
              <a:rPr lang="de-DE" sz="1600" dirty="0" err="1"/>
              <a:t>of</a:t>
            </a:r>
            <a:r>
              <a:rPr lang="de-DE" sz="1600" dirty="0"/>
              <a:t> 12?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910ADC7-2477-D4E3-D17D-2E3731B3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645466"/>
            <a:ext cx="5468112" cy="352693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756C3A0-E53C-9C2E-0044-33952C881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458847"/>
            <a:ext cx="5468112" cy="19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9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Microsoft Office PowerPoint</Application>
  <PresentationFormat>宽屏</PresentationFormat>
  <Paragraphs>49</Paragraphs>
  <Slides>15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RAG &amp; LLMs:  let GPT answer TDV-specific Question</vt:lpstr>
      <vt:lpstr>PowerPoint 演示文稿</vt:lpstr>
      <vt:lpstr>PowerPoint 演示文稿</vt:lpstr>
      <vt:lpstr>PowerPoint 演示文稿</vt:lpstr>
      <vt:lpstr>1. PYTHON</vt:lpstr>
      <vt:lpstr>PowerPoint 演示文稿</vt:lpstr>
      <vt:lpstr>PowerPoint 演示文稿</vt:lpstr>
      <vt:lpstr>PowerPoint 演示文稿</vt:lpstr>
      <vt:lpstr>PowerPoint 演示文稿</vt:lpstr>
      <vt:lpstr>2. GUI</vt:lpstr>
      <vt:lpstr>2. GUI</vt:lpstr>
      <vt:lpstr>PowerPoint 演示文稿</vt:lpstr>
      <vt:lpstr>PowerPoint 演示文稿</vt:lpstr>
      <vt:lpstr>PowerPoint 演示文稿</vt:lpstr>
      <vt:lpstr>PowerPoint 演示文稿</vt:lpstr>
    </vt:vector>
  </TitlesOfParts>
  <Company>Transdev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 &amp; LLM:  let GPT answer TDV-specific Q</dc:title>
  <dc:creator>Zhang, Baodong</dc:creator>
  <cp:lastModifiedBy>Baodong Zhang</cp:lastModifiedBy>
  <cp:revision>27</cp:revision>
  <dcterms:created xsi:type="dcterms:W3CDTF">2024-05-26T16:16:38Z</dcterms:created>
  <dcterms:modified xsi:type="dcterms:W3CDTF">2024-06-20T10:00:02Z</dcterms:modified>
</cp:coreProperties>
</file>