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26" r:id="rId5"/>
    <p:sldId id="384" r:id="rId6"/>
    <p:sldId id="38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441682-CA88-4480-B1D5-C3D686297643}" v="41" dt="2022-03-01T17:25:18.710"/>
    <p1510:client id="{77989716-3C03-47DE-FFE2-FDD833F3798D}" v="93" dt="2022-03-06T06:57:06.431"/>
    <p1510:client id="{D0A1B20C-5EF0-365A-ED21-DE5CA354AE00}" v="94" dt="2022-03-06T06:34:56.7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nia, BickyPrasad" userId="S::bickyprasad.nonia@ab-inbev.com::6e9010a1-bca6-4147-b31d-3d137e9676c7" providerId="AD" clId="Web-{77989716-3C03-47DE-FFE2-FDD833F3798D}"/>
    <pc:docChg chg="modSld">
      <pc:chgData name="Nonia, BickyPrasad" userId="S::bickyprasad.nonia@ab-inbev.com::6e9010a1-bca6-4147-b31d-3d137e9676c7" providerId="AD" clId="Web-{77989716-3C03-47DE-FFE2-FDD833F3798D}" dt="2022-03-06T06:57:05.821" v="47" actId="20577"/>
      <pc:docMkLst>
        <pc:docMk/>
      </pc:docMkLst>
      <pc:sldChg chg="modSp">
        <pc:chgData name="Nonia, BickyPrasad" userId="S::bickyprasad.nonia@ab-inbev.com::6e9010a1-bca6-4147-b31d-3d137e9676c7" providerId="AD" clId="Web-{77989716-3C03-47DE-FFE2-FDD833F3798D}" dt="2022-03-06T06:57:05.821" v="47" actId="20577"/>
        <pc:sldMkLst>
          <pc:docMk/>
          <pc:sldMk cId="2293624229" sldId="385"/>
        </pc:sldMkLst>
        <pc:spChg chg="mod">
          <ac:chgData name="Nonia, BickyPrasad" userId="S::bickyprasad.nonia@ab-inbev.com::6e9010a1-bca6-4147-b31d-3d137e9676c7" providerId="AD" clId="Web-{77989716-3C03-47DE-FFE2-FDD833F3798D}" dt="2022-03-06T06:57:05.821" v="47" actId="20577"/>
          <ac:spMkLst>
            <pc:docMk/>
            <pc:sldMk cId="2293624229" sldId="385"/>
            <ac:spMk id="4" creationId="{21426484-7E66-4B84-BD52-6610258235D8}"/>
          </ac:spMkLst>
        </pc:spChg>
      </pc:sldChg>
    </pc:docChg>
  </pc:docChgLst>
  <pc:docChgLst>
    <pc:chgData name="Nonia, BickyPrasad" userId="S::bickyprasad.nonia@ab-inbev.com::6e9010a1-bca6-4147-b31d-3d137e9676c7" providerId="AD" clId="Web-{D0A1B20C-5EF0-365A-ED21-DE5CA354AE00}"/>
    <pc:docChg chg="modSld">
      <pc:chgData name="Nonia, BickyPrasad" userId="S::bickyprasad.nonia@ab-inbev.com::6e9010a1-bca6-4147-b31d-3d137e9676c7" providerId="AD" clId="Web-{D0A1B20C-5EF0-365A-ED21-DE5CA354AE00}" dt="2022-03-06T06:34:56.770" v="42" actId="20577"/>
      <pc:docMkLst>
        <pc:docMk/>
      </pc:docMkLst>
      <pc:sldChg chg="modSp">
        <pc:chgData name="Nonia, BickyPrasad" userId="S::bickyprasad.nonia@ab-inbev.com::6e9010a1-bca6-4147-b31d-3d137e9676c7" providerId="AD" clId="Web-{D0A1B20C-5EF0-365A-ED21-DE5CA354AE00}" dt="2022-03-06T06:34:56.770" v="42" actId="20577"/>
        <pc:sldMkLst>
          <pc:docMk/>
          <pc:sldMk cId="2293624229" sldId="385"/>
        </pc:sldMkLst>
        <pc:spChg chg="mod">
          <ac:chgData name="Nonia, BickyPrasad" userId="S::bickyprasad.nonia@ab-inbev.com::6e9010a1-bca6-4147-b31d-3d137e9676c7" providerId="AD" clId="Web-{D0A1B20C-5EF0-365A-ED21-DE5CA354AE00}" dt="2022-03-06T06:34:56.770" v="42" actId="20577"/>
          <ac:spMkLst>
            <pc:docMk/>
            <pc:sldMk cId="2293624229" sldId="385"/>
            <ac:spMk id="4" creationId="{21426484-7E66-4B84-BD52-6610258235D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640D-B3F2-46E3-A515-D07BD4C8CB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8C6233-5A07-4830-9CDB-F00342153E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F25C77-035B-4F96-8216-6796BB336F90}"/>
              </a:ext>
            </a:extLst>
          </p:cNvPr>
          <p:cNvSpPr>
            <a:spLocks noGrp="1"/>
          </p:cNvSpPr>
          <p:nvPr>
            <p:ph type="dt" sz="half" idx="10"/>
          </p:nvPr>
        </p:nvSpPr>
        <p:spPr/>
        <p:txBody>
          <a:bodyPr/>
          <a:lstStyle/>
          <a:p>
            <a:fld id="{E1F8CA52-34B1-4FCD-9F63-EE73C819C18A}" type="datetimeFigureOut">
              <a:rPr lang="en-US" smtClean="0"/>
              <a:t>3/7/2022</a:t>
            </a:fld>
            <a:endParaRPr lang="en-US"/>
          </a:p>
        </p:txBody>
      </p:sp>
      <p:sp>
        <p:nvSpPr>
          <p:cNvPr id="5" name="Footer Placeholder 4">
            <a:extLst>
              <a:ext uri="{FF2B5EF4-FFF2-40B4-BE49-F238E27FC236}">
                <a16:creationId xmlns:a16="http://schemas.microsoft.com/office/drawing/2014/main" id="{FAD898F2-4052-47C8-B753-2CAB61E94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BEDC0-7A27-4884-8841-D3E9B896F11C}"/>
              </a:ext>
            </a:extLst>
          </p:cNvPr>
          <p:cNvSpPr>
            <a:spLocks noGrp="1"/>
          </p:cNvSpPr>
          <p:nvPr>
            <p:ph type="sldNum" sz="quarter" idx="12"/>
          </p:nvPr>
        </p:nvSpPr>
        <p:spPr/>
        <p:txBody>
          <a:bodyPr/>
          <a:lstStyle/>
          <a:p>
            <a:fld id="{BEAC1EDE-A592-478B-99C6-2CAF1EC3E24A}" type="slidenum">
              <a:rPr lang="en-US" smtClean="0"/>
              <a:t>‹#›</a:t>
            </a:fld>
            <a:endParaRPr lang="en-US"/>
          </a:p>
        </p:txBody>
      </p:sp>
    </p:spTree>
    <p:extLst>
      <p:ext uri="{BB962C8B-B14F-4D97-AF65-F5344CB8AC3E}">
        <p14:creationId xmlns:p14="http://schemas.microsoft.com/office/powerpoint/2010/main" val="180232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9468-8A6A-46D4-A097-C2917EE057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1B8E86-B749-49A8-B6C6-60CD54FCE5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11A4B-BD18-4EFC-B397-86389FF64CD3}"/>
              </a:ext>
            </a:extLst>
          </p:cNvPr>
          <p:cNvSpPr>
            <a:spLocks noGrp="1"/>
          </p:cNvSpPr>
          <p:nvPr>
            <p:ph type="dt" sz="half" idx="10"/>
          </p:nvPr>
        </p:nvSpPr>
        <p:spPr/>
        <p:txBody>
          <a:bodyPr/>
          <a:lstStyle/>
          <a:p>
            <a:fld id="{E1F8CA52-34B1-4FCD-9F63-EE73C819C18A}" type="datetimeFigureOut">
              <a:rPr lang="en-US" smtClean="0"/>
              <a:t>3/7/2022</a:t>
            </a:fld>
            <a:endParaRPr lang="en-US"/>
          </a:p>
        </p:txBody>
      </p:sp>
      <p:sp>
        <p:nvSpPr>
          <p:cNvPr id="5" name="Footer Placeholder 4">
            <a:extLst>
              <a:ext uri="{FF2B5EF4-FFF2-40B4-BE49-F238E27FC236}">
                <a16:creationId xmlns:a16="http://schemas.microsoft.com/office/drawing/2014/main" id="{21408650-565E-429B-BB5E-930C3A7E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AFC931-EA6D-42E4-86C1-A360CE6E1043}"/>
              </a:ext>
            </a:extLst>
          </p:cNvPr>
          <p:cNvSpPr>
            <a:spLocks noGrp="1"/>
          </p:cNvSpPr>
          <p:nvPr>
            <p:ph type="sldNum" sz="quarter" idx="12"/>
          </p:nvPr>
        </p:nvSpPr>
        <p:spPr/>
        <p:txBody>
          <a:bodyPr/>
          <a:lstStyle/>
          <a:p>
            <a:fld id="{BEAC1EDE-A592-478B-99C6-2CAF1EC3E24A}" type="slidenum">
              <a:rPr lang="en-US" smtClean="0"/>
              <a:t>‹#›</a:t>
            </a:fld>
            <a:endParaRPr lang="en-US"/>
          </a:p>
        </p:txBody>
      </p:sp>
    </p:spTree>
    <p:extLst>
      <p:ext uri="{BB962C8B-B14F-4D97-AF65-F5344CB8AC3E}">
        <p14:creationId xmlns:p14="http://schemas.microsoft.com/office/powerpoint/2010/main" val="2119870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1CFBE8-A9EB-4D79-8BFA-F8CEAE994F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7C4E2B-66E7-4C5A-8503-D024577E4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16682-92C2-46A5-81F4-F28E40D7231D}"/>
              </a:ext>
            </a:extLst>
          </p:cNvPr>
          <p:cNvSpPr>
            <a:spLocks noGrp="1"/>
          </p:cNvSpPr>
          <p:nvPr>
            <p:ph type="dt" sz="half" idx="10"/>
          </p:nvPr>
        </p:nvSpPr>
        <p:spPr/>
        <p:txBody>
          <a:bodyPr/>
          <a:lstStyle/>
          <a:p>
            <a:fld id="{E1F8CA52-34B1-4FCD-9F63-EE73C819C18A}" type="datetimeFigureOut">
              <a:rPr lang="en-US" smtClean="0"/>
              <a:t>3/7/2022</a:t>
            </a:fld>
            <a:endParaRPr lang="en-US"/>
          </a:p>
        </p:txBody>
      </p:sp>
      <p:sp>
        <p:nvSpPr>
          <p:cNvPr id="5" name="Footer Placeholder 4">
            <a:extLst>
              <a:ext uri="{FF2B5EF4-FFF2-40B4-BE49-F238E27FC236}">
                <a16:creationId xmlns:a16="http://schemas.microsoft.com/office/drawing/2014/main" id="{626C1632-2791-4107-86A7-D13C320F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8DC6D-FF53-44AE-870F-C2FEB303EE60}"/>
              </a:ext>
            </a:extLst>
          </p:cNvPr>
          <p:cNvSpPr>
            <a:spLocks noGrp="1"/>
          </p:cNvSpPr>
          <p:nvPr>
            <p:ph type="sldNum" sz="quarter" idx="12"/>
          </p:nvPr>
        </p:nvSpPr>
        <p:spPr/>
        <p:txBody>
          <a:bodyPr/>
          <a:lstStyle/>
          <a:p>
            <a:fld id="{BEAC1EDE-A592-478B-99C6-2CAF1EC3E24A}" type="slidenum">
              <a:rPr lang="en-US" smtClean="0"/>
              <a:t>‹#›</a:t>
            </a:fld>
            <a:endParaRPr lang="en-US"/>
          </a:p>
        </p:txBody>
      </p:sp>
    </p:spTree>
    <p:extLst>
      <p:ext uri="{BB962C8B-B14F-4D97-AF65-F5344CB8AC3E}">
        <p14:creationId xmlns:p14="http://schemas.microsoft.com/office/powerpoint/2010/main" val="3698948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Divider 2">
    <p:spTree>
      <p:nvGrpSpPr>
        <p:cNvPr id="1" name=""/>
        <p:cNvGrpSpPr/>
        <p:nvPr/>
      </p:nvGrpSpPr>
      <p:grpSpPr>
        <a:xfrm>
          <a:off x="0" y="0"/>
          <a:ext cx="0" cy="0"/>
          <a:chOff x="0" y="0"/>
          <a:chExt cx="0" cy="0"/>
        </a:xfrm>
      </p:grpSpPr>
      <p:pic>
        <p:nvPicPr>
          <p:cNvPr id="25" name="Graphic 24">
            <a:extLst>
              <a:ext uri="{FF2B5EF4-FFF2-40B4-BE49-F238E27FC236}">
                <a16:creationId xmlns:a16="http://schemas.microsoft.com/office/drawing/2014/main" id="{DC89D74F-9B39-114A-8857-FD48BF25C47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6043161"/>
            <a:ext cx="1639228" cy="302169"/>
          </a:xfrm>
          <a:prstGeom prst="rect">
            <a:avLst/>
          </a:prstGeom>
        </p:spPr>
      </p:pic>
      <p:sp>
        <p:nvSpPr>
          <p:cNvPr id="10" name="Text Placeholder 2">
            <a:extLst>
              <a:ext uri="{FF2B5EF4-FFF2-40B4-BE49-F238E27FC236}">
                <a16:creationId xmlns:a16="http://schemas.microsoft.com/office/drawing/2014/main" id="{6CEEF5A0-70D1-FC44-AF68-A1525C072474}"/>
              </a:ext>
            </a:extLst>
          </p:cNvPr>
          <p:cNvSpPr>
            <a:spLocks noGrp="1"/>
          </p:cNvSpPr>
          <p:nvPr>
            <p:ph type="body" sz="quarter" idx="12" hasCustomPrompt="1"/>
          </p:nvPr>
        </p:nvSpPr>
        <p:spPr>
          <a:xfrm>
            <a:off x="315913" y="697001"/>
            <a:ext cx="1003578" cy="1005269"/>
          </a:xfrm>
        </p:spPr>
        <p:txBody>
          <a:bodyPr rIns="0" anchor="ctr"/>
          <a:lstStyle>
            <a:lvl1pPr marL="0" indent="0" algn="l" defTabSz="914400" rtl="0" eaLnBrk="1" latinLnBrk="0" hangingPunct="1">
              <a:lnSpc>
                <a:spcPct val="90000"/>
              </a:lnSpc>
              <a:spcBef>
                <a:spcPts val="1000"/>
              </a:spcBef>
              <a:buFont typeface="Arial" panose="020B0604020202020204" pitchFamily="34" charset="0"/>
              <a:buNone/>
              <a:defRPr lang="en-US" sz="6600" b="1" kern="1200" spc="-300" dirty="0">
                <a:gradFill>
                  <a:gsLst>
                    <a:gs pos="0">
                      <a:srgbClr val="D1A33C"/>
                    </a:gs>
                    <a:gs pos="100000">
                      <a:srgbClr val="F2D713"/>
                    </a:gs>
                  </a:gsLst>
                  <a:lin ang="0" scaled="0"/>
                </a:gradFill>
                <a:latin typeface="+mn-lt"/>
                <a:ea typeface="+mn-ea"/>
                <a:cs typeface="+mn-cs"/>
              </a:defRPr>
            </a:lvl1pPr>
            <a:lvl2pPr algn="r">
              <a:defRPr lang="en-US" sz="1200" b="1" kern="1200" baseline="0" dirty="0" smtClean="0">
                <a:solidFill>
                  <a:schemeClr val="tx1"/>
                </a:solidFill>
                <a:latin typeface="Arial" panose="020B0604020202020204" pitchFamily="34" charset="0"/>
                <a:ea typeface="+mn-ea"/>
                <a:cs typeface="Arial" panose="020B0604020202020204" pitchFamily="34" charset="0"/>
              </a:defRPr>
            </a:lvl2pPr>
            <a:lvl3pPr algn="r">
              <a:defRPr lang="en-US" sz="1200" b="1" kern="1200" baseline="0" dirty="0" smtClean="0">
                <a:solidFill>
                  <a:schemeClr val="tx1"/>
                </a:solidFill>
                <a:latin typeface="Arial" panose="020B0604020202020204" pitchFamily="34" charset="0"/>
                <a:ea typeface="+mn-ea"/>
                <a:cs typeface="Arial" panose="020B0604020202020204" pitchFamily="34" charset="0"/>
              </a:defRPr>
            </a:lvl3pPr>
            <a:lvl4pPr algn="r">
              <a:defRPr lang="en-US" sz="1200" b="1" kern="1200" baseline="0" dirty="0" smtClean="0">
                <a:solidFill>
                  <a:schemeClr val="tx1"/>
                </a:solidFill>
                <a:latin typeface="Arial" panose="020B0604020202020204" pitchFamily="34" charset="0"/>
                <a:ea typeface="+mn-ea"/>
                <a:cs typeface="Arial" panose="020B0604020202020204" pitchFamily="34" charset="0"/>
              </a:defRPr>
            </a:lvl4pPr>
            <a:lvl5pPr algn="r">
              <a:defRPr lang="en-US" sz="1200" b="1" kern="1200" baseline="0" dirty="0">
                <a:solidFill>
                  <a:schemeClr val="tx1"/>
                </a:solidFill>
                <a:latin typeface="Arial" panose="020B0604020202020204" pitchFamily="34" charset="0"/>
                <a:ea typeface="+mn-ea"/>
                <a:cs typeface="Arial" panose="020B0604020202020204" pitchFamily="34" charset="0"/>
              </a:defRPr>
            </a:lvl5pPr>
          </a:lstStyle>
          <a:p>
            <a:pPr lvl="0"/>
            <a:r>
              <a:rPr lang="en-US"/>
              <a:t>0#</a:t>
            </a:r>
          </a:p>
        </p:txBody>
      </p:sp>
      <p:sp>
        <p:nvSpPr>
          <p:cNvPr id="11" name="Rectangle 10">
            <a:extLst>
              <a:ext uri="{FF2B5EF4-FFF2-40B4-BE49-F238E27FC236}">
                <a16:creationId xmlns:a16="http://schemas.microsoft.com/office/drawing/2014/main" id="{EC4C8139-D508-134B-A796-C9AE4B24B84B}"/>
              </a:ext>
            </a:extLst>
          </p:cNvPr>
          <p:cNvSpPr/>
          <p:nvPr userDrawn="1"/>
        </p:nvSpPr>
        <p:spPr>
          <a:xfrm>
            <a:off x="315913" y="323850"/>
            <a:ext cx="11560175" cy="133350"/>
          </a:xfrm>
          <a:prstGeom prst="rect">
            <a:avLst/>
          </a:prstGeom>
          <a:gradFill>
            <a:gsLst>
              <a:gs pos="0">
                <a:srgbClr val="D1A33C"/>
              </a:gs>
              <a:gs pos="100000">
                <a:srgbClr val="F2D71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3">
            <a:extLst>
              <a:ext uri="{FF2B5EF4-FFF2-40B4-BE49-F238E27FC236}">
                <a16:creationId xmlns:a16="http://schemas.microsoft.com/office/drawing/2014/main" id="{30EBE833-0393-2149-AD54-8CD1C2D8BBE7}"/>
              </a:ext>
            </a:extLst>
          </p:cNvPr>
          <p:cNvSpPr>
            <a:spLocks noGrp="1"/>
          </p:cNvSpPr>
          <p:nvPr>
            <p:ph type="body" sz="quarter" idx="10" hasCustomPrompt="1"/>
          </p:nvPr>
        </p:nvSpPr>
        <p:spPr>
          <a:xfrm>
            <a:off x="3359599" y="817858"/>
            <a:ext cx="8516488" cy="4182510"/>
          </a:xfrm>
        </p:spPr>
        <p:txBody>
          <a:bodyPr rIns="0" anchor="t"/>
          <a:lstStyle>
            <a:lvl1pPr algn="r">
              <a:lnSpc>
                <a:spcPct val="90000"/>
              </a:lnSpc>
              <a:spcAft>
                <a:spcPts val="0"/>
              </a:spcAft>
              <a:defRPr kumimoji="0" lang="en-US" sz="6000" b="1" i="0" u="none" strike="noStrike" kern="1200" cap="none" spc="0" normalizeH="0" baseline="0" dirty="0">
                <a:ln>
                  <a:noFill/>
                </a:ln>
                <a:solidFill>
                  <a:schemeClr val="tx1"/>
                </a:solidFill>
                <a:effectLst/>
                <a:uLnTx/>
                <a:uFillTx/>
                <a:latin typeface="Arial" panose="020B0604020202020204" pitchFamily="34" charset="0"/>
                <a:ea typeface="+mj-ea"/>
                <a:cs typeface="Arial" panose="020B0604020202020204" pitchFamily="34" charset="0"/>
              </a:defRPr>
            </a:lvl1pPr>
          </a:lstStyle>
          <a:p>
            <a:pPr lvl="0"/>
            <a:r>
              <a:rPr lang="en-US"/>
              <a:t>Section Header for Long Section Titles with Many Lines</a:t>
            </a:r>
          </a:p>
        </p:txBody>
      </p:sp>
    </p:spTree>
    <p:extLst>
      <p:ext uri="{BB962C8B-B14F-4D97-AF65-F5344CB8AC3E}">
        <p14:creationId xmlns:p14="http://schemas.microsoft.com/office/powerpoint/2010/main" val="1490169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ver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2264B6B-D79E-2244-91AE-D29EA8C8A3BA}"/>
              </a:ext>
            </a:extLst>
          </p:cNvPr>
          <p:cNvPicPr>
            <a:picLocks noChangeAspect="1"/>
          </p:cNvPicPr>
          <p:nvPr userDrawn="1"/>
        </p:nvPicPr>
        <p:blipFill rotWithShape="1">
          <a:blip r:embed="rId2"/>
          <a:srcRect l="15541" t="8017" r="26663" b="34061"/>
          <a:stretch/>
        </p:blipFill>
        <p:spPr>
          <a:xfrm>
            <a:off x="-1" y="-11290"/>
            <a:ext cx="12192001" cy="6869290"/>
          </a:xfrm>
          <a:prstGeom prst="rect">
            <a:avLst/>
          </a:prstGeom>
        </p:spPr>
      </p:pic>
      <p:grpSp>
        <p:nvGrpSpPr>
          <p:cNvPr id="25" name="Graphic 4">
            <a:extLst>
              <a:ext uri="{FF2B5EF4-FFF2-40B4-BE49-F238E27FC236}">
                <a16:creationId xmlns:a16="http://schemas.microsoft.com/office/drawing/2014/main" id="{7E7758C5-ECC7-B540-BC94-E927D20811EE}"/>
              </a:ext>
            </a:extLst>
          </p:cNvPr>
          <p:cNvGrpSpPr/>
          <p:nvPr userDrawn="1"/>
        </p:nvGrpSpPr>
        <p:grpSpPr>
          <a:xfrm>
            <a:off x="453487" y="610181"/>
            <a:ext cx="2029870" cy="373384"/>
            <a:chOff x="497541" y="-650117"/>
            <a:chExt cx="2029870" cy="373384"/>
          </a:xfrm>
          <a:solidFill>
            <a:srgbClr val="010101"/>
          </a:solidFill>
        </p:grpSpPr>
        <p:sp>
          <p:nvSpPr>
            <p:cNvPr id="26" name="Freeform 25">
              <a:extLst>
                <a:ext uri="{FF2B5EF4-FFF2-40B4-BE49-F238E27FC236}">
                  <a16:creationId xmlns:a16="http://schemas.microsoft.com/office/drawing/2014/main" id="{C0E54352-DA9D-6A45-8DDA-592DA4618DFE}"/>
                </a:ext>
              </a:extLst>
            </p:cNvPr>
            <p:cNvSpPr/>
            <p:nvPr/>
          </p:nvSpPr>
          <p:spPr>
            <a:xfrm>
              <a:off x="497541" y="-650117"/>
              <a:ext cx="375677" cy="373384"/>
            </a:xfrm>
            <a:custGeom>
              <a:avLst/>
              <a:gdLst>
                <a:gd name="connsiteX0" fmla="*/ 187684 w 375677"/>
                <a:gd name="connsiteY0" fmla="*/ 231177 h 373384"/>
                <a:gd name="connsiteX1" fmla="*/ 231092 w 375677"/>
                <a:gd name="connsiteY1" fmla="*/ 370542 h 373384"/>
                <a:gd name="connsiteX2" fmla="*/ 370493 w 375677"/>
                <a:gd name="connsiteY2" fmla="*/ 144178 h 373384"/>
                <a:gd name="connsiteX3" fmla="*/ 311605 w 375677"/>
                <a:gd name="connsiteY3" fmla="*/ 46614 h 373384"/>
                <a:gd name="connsiteX4" fmla="*/ 187684 w 375677"/>
                <a:gd name="connsiteY4" fmla="*/ 231177 h 373384"/>
                <a:gd name="connsiteX5" fmla="*/ 45210 w 375677"/>
                <a:gd name="connsiteY5" fmla="*/ 172958 h 373384"/>
                <a:gd name="connsiteX6" fmla="*/ 220168 w 375677"/>
                <a:gd name="connsiteY6" fmla="*/ 2895 h 373384"/>
                <a:gd name="connsiteX7" fmla="*/ 2171 w 375677"/>
                <a:gd name="connsiteY7" fmla="*/ 155143 h 373384"/>
                <a:gd name="connsiteX8" fmla="*/ 0 w 375677"/>
                <a:gd name="connsiteY8" fmla="*/ 171653 h 373384"/>
                <a:gd name="connsiteX9" fmla="*/ 45210 w 375677"/>
                <a:gd name="connsiteY9" fmla="*/ 172958 h 373384"/>
                <a:gd name="connsiteX10" fmla="*/ 38426 w 375677"/>
                <a:gd name="connsiteY10" fmla="*/ 231699 h 373384"/>
                <a:gd name="connsiteX11" fmla="*/ 2513 w 375677"/>
                <a:gd name="connsiteY11" fmla="*/ 222274 h 373384"/>
                <a:gd name="connsiteX12" fmla="*/ 158628 w 375677"/>
                <a:gd name="connsiteY12" fmla="*/ 373384 h 373384"/>
                <a:gd name="connsiteX13" fmla="*/ 38426 w 375677"/>
                <a:gd name="connsiteY13" fmla="*/ 231699 h 37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5677" h="373384">
                  <a:moveTo>
                    <a:pt x="187684" y="231177"/>
                  </a:moveTo>
                  <a:cubicBezTo>
                    <a:pt x="185300" y="281280"/>
                    <a:pt x="200669" y="330620"/>
                    <a:pt x="231092" y="370542"/>
                  </a:cubicBezTo>
                  <a:cubicBezTo>
                    <a:pt x="332213" y="346456"/>
                    <a:pt x="394624" y="245109"/>
                    <a:pt x="370493" y="144178"/>
                  </a:cubicBezTo>
                  <a:cubicBezTo>
                    <a:pt x="361450" y="106358"/>
                    <a:pt x="340875" y="72270"/>
                    <a:pt x="311605" y="46614"/>
                  </a:cubicBezTo>
                  <a:cubicBezTo>
                    <a:pt x="239091" y="80307"/>
                    <a:pt x="191340" y="151425"/>
                    <a:pt x="187684" y="231177"/>
                  </a:cubicBezTo>
                  <a:close/>
                  <a:moveTo>
                    <a:pt x="45210" y="172958"/>
                  </a:moveTo>
                  <a:cubicBezTo>
                    <a:pt x="139146" y="164779"/>
                    <a:pt x="211451" y="91726"/>
                    <a:pt x="220168" y="2895"/>
                  </a:cubicBezTo>
                  <a:cubicBezTo>
                    <a:pt x="117849" y="-15148"/>
                    <a:pt x="20248" y="53016"/>
                    <a:pt x="2171" y="155143"/>
                  </a:cubicBezTo>
                  <a:cubicBezTo>
                    <a:pt x="1203" y="160612"/>
                    <a:pt x="479" y="166120"/>
                    <a:pt x="0" y="171653"/>
                  </a:cubicBezTo>
                  <a:cubicBezTo>
                    <a:pt x="14969" y="173829"/>
                    <a:pt x="30140" y="174267"/>
                    <a:pt x="45210" y="172958"/>
                  </a:cubicBezTo>
                  <a:close/>
                  <a:moveTo>
                    <a:pt x="38426" y="231699"/>
                  </a:moveTo>
                  <a:cubicBezTo>
                    <a:pt x="26753" y="227519"/>
                    <a:pt x="14736" y="224366"/>
                    <a:pt x="2513" y="222274"/>
                  </a:cubicBezTo>
                  <a:cubicBezTo>
                    <a:pt x="17141" y="300613"/>
                    <a:pt x="79730" y="361196"/>
                    <a:pt x="158628" y="373384"/>
                  </a:cubicBezTo>
                  <a:cubicBezTo>
                    <a:pt x="156609" y="315484"/>
                    <a:pt x="109597" y="257162"/>
                    <a:pt x="38426" y="231699"/>
                  </a:cubicBezTo>
                  <a:close/>
                </a:path>
              </a:pathLst>
            </a:custGeom>
            <a:solidFill>
              <a:srgbClr val="010101"/>
            </a:solidFill>
            <a:ln w="1452"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8422E281-917E-B74F-B168-E31E6BB6D96F}"/>
                </a:ext>
              </a:extLst>
            </p:cNvPr>
            <p:cNvSpPr/>
            <p:nvPr/>
          </p:nvSpPr>
          <p:spPr>
            <a:xfrm>
              <a:off x="1494055" y="-622846"/>
              <a:ext cx="54246" cy="312921"/>
            </a:xfrm>
            <a:custGeom>
              <a:avLst/>
              <a:gdLst>
                <a:gd name="connsiteX0" fmla="*/ 0 w 54246"/>
                <a:gd name="connsiteY0" fmla="*/ 0 h 312921"/>
                <a:gd name="connsiteX1" fmla="*/ 54247 w 54246"/>
                <a:gd name="connsiteY1" fmla="*/ 0 h 312921"/>
                <a:gd name="connsiteX2" fmla="*/ 54247 w 54246"/>
                <a:gd name="connsiteY2" fmla="*/ 312922 h 312921"/>
                <a:gd name="connsiteX3" fmla="*/ 0 w 54246"/>
                <a:gd name="connsiteY3" fmla="*/ 312922 h 312921"/>
              </a:gdLst>
              <a:ahLst/>
              <a:cxnLst>
                <a:cxn ang="0">
                  <a:pos x="connsiteX0" y="connsiteY0"/>
                </a:cxn>
                <a:cxn ang="0">
                  <a:pos x="connsiteX1" y="connsiteY1"/>
                </a:cxn>
                <a:cxn ang="0">
                  <a:pos x="connsiteX2" y="connsiteY2"/>
                </a:cxn>
                <a:cxn ang="0">
                  <a:pos x="connsiteX3" y="connsiteY3"/>
                </a:cxn>
              </a:cxnLst>
              <a:rect l="l" t="t" r="r" b="b"/>
              <a:pathLst>
                <a:path w="54246" h="312921">
                  <a:moveTo>
                    <a:pt x="0" y="0"/>
                  </a:moveTo>
                  <a:lnTo>
                    <a:pt x="54247" y="0"/>
                  </a:lnTo>
                  <a:lnTo>
                    <a:pt x="54247" y="312922"/>
                  </a:lnTo>
                  <a:lnTo>
                    <a:pt x="0" y="312922"/>
                  </a:lnTo>
                  <a:close/>
                </a:path>
              </a:pathLst>
            </a:custGeom>
            <a:solidFill>
              <a:srgbClr val="010101"/>
            </a:solidFill>
            <a:ln w="1452"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281E3174-F74F-F84F-90B1-8909ECE00B83}"/>
                </a:ext>
              </a:extLst>
            </p:cNvPr>
            <p:cNvSpPr/>
            <p:nvPr/>
          </p:nvSpPr>
          <p:spPr>
            <a:xfrm>
              <a:off x="1593657" y="-537104"/>
              <a:ext cx="202995" cy="227179"/>
            </a:xfrm>
            <a:custGeom>
              <a:avLst/>
              <a:gdLst>
                <a:gd name="connsiteX0" fmla="*/ 118401 w 202995"/>
                <a:gd name="connsiteY0" fmla="*/ 0 h 227179"/>
                <a:gd name="connsiteX1" fmla="*/ 48871 w 202995"/>
                <a:gd name="connsiteY1" fmla="*/ 37310 h 227179"/>
                <a:gd name="connsiteX2" fmla="*/ 48871 w 202995"/>
                <a:gd name="connsiteY2" fmla="*/ 4756 h 227179"/>
                <a:gd name="connsiteX3" fmla="*/ 0 w 202995"/>
                <a:gd name="connsiteY3" fmla="*/ 4756 h 227179"/>
                <a:gd name="connsiteX4" fmla="*/ 0 w 202995"/>
                <a:gd name="connsiteY4" fmla="*/ 227180 h 227179"/>
                <a:gd name="connsiteX5" fmla="*/ 52300 w 202995"/>
                <a:gd name="connsiteY5" fmla="*/ 227180 h 227179"/>
                <a:gd name="connsiteX6" fmla="*/ 52300 w 202995"/>
                <a:gd name="connsiteY6" fmla="*/ 109363 h 227179"/>
                <a:gd name="connsiteX7" fmla="*/ 54755 w 202995"/>
                <a:gd name="connsiteY7" fmla="*/ 84872 h 227179"/>
                <a:gd name="connsiteX8" fmla="*/ 103103 w 202995"/>
                <a:gd name="connsiteY8" fmla="*/ 46953 h 227179"/>
                <a:gd name="connsiteX9" fmla="*/ 148982 w 202995"/>
                <a:gd name="connsiteY9" fmla="*/ 85974 h 227179"/>
                <a:gd name="connsiteX10" fmla="*/ 150696 w 202995"/>
                <a:gd name="connsiteY10" fmla="*/ 109320 h 227179"/>
                <a:gd name="connsiteX11" fmla="*/ 150696 w 202995"/>
                <a:gd name="connsiteY11" fmla="*/ 227180 h 227179"/>
                <a:gd name="connsiteX12" fmla="*/ 202996 w 202995"/>
                <a:gd name="connsiteY12" fmla="*/ 227180 h 227179"/>
                <a:gd name="connsiteX13" fmla="*/ 202996 w 202995"/>
                <a:gd name="connsiteY13" fmla="*/ 95559 h 227179"/>
                <a:gd name="connsiteX14" fmla="*/ 198056 w 202995"/>
                <a:gd name="connsiteY14" fmla="*/ 56045 h 227179"/>
                <a:gd name="connsiteX15" fmla="*/ 118401 w 202995"/>
                <a:gd name="connsiteY15" fmla="*/ 0 h 227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2995" h="227179">
                  <a:moveTo>
                    <a:pt x="118401" y="0"/>
                  </a:moveTo>
                  <a:cubicBezTo>
                    <a:pt x="91394" y="0"/>
                    <a:pt x="65549" y="10150"/>
                    <a:pt x="48871" y="37310"/>
                  </a:cubicBezTo>
                  <a:lnTo>
                    <a:pt x="48871" y="4756"/>
                  </a:lnTo>
                  <a:lnTo>
                    <a:pt x="0" y="4756"/>
                  </a:lnTo>
                  <a:lnTo>
                    <a:pt x="0" y="227180"/>
                  </a:lnTo>
                  <a:lnTo>
                    <a:pt x="52300" y="227180"/>
                  </a:lnTo>
                  <a:lnTo>
                    <a:pt x="52300" y="109363"/>
                  </a:lnTo>
                  <a:cubicBezTo>
                    <a:pt x="52167" y="101132"/>
                    <a:pt x="52991" y="92913"/>
                    <a:pt x="54755" y="84872"/>
                  </a:cubicBezTo>
                  <a:cubicBezTo>
                    <a:pt x="60769" y="60888"/>
                    <a:pt x="77898" y="46953"/>
                    <a:pt x="103103" y="46953"/>
                  </a:cubicBezTo>
                  <a:cubicBezTo>
                    <a:pt x="129151" y="46953"/>
                    <a:pt x="144159" y="60003"/>
                    <a:pt x="148982" y="85974"/>
                  </a:cubicBezTo>
                  <a:cubicBezTo>
                    <a:pt x="150207" y="93694"/>
                    <a:pt x="150780" y="101503"/>
                    <a:pt x="150696" y="109320"/>
                  </a:cubicBezTo>
                  <a:lnTo>
                    <a:pt x="150696" y="227180"/>
                  </a:lnTo>
                  <a:lnTo>
                    <a:pt x="202996" y="227180"/>
                  </a:lnTo>
                  <a:lnTo>
                    <a:pt x="202996" y="95559"/>
                  </a:lnTo>
                  <a:cubicBezTo>
                    <a:pt x="202996" y="80783"/>
                    <a:pt x="201543" y="67442"/>
                    <a:pt x="198056" y="56045"/>
                  </a:cubicBezTo>
                  <a:cubicBezTo>
                    <a:pt x="186681" y="18242"/>
                    <a:pt x="156347" y="0"/>
                    <a:pt x="118401" y="0"/>
                  </a:cubicBezTo>
                  <a:close/>
                </a:path>
              </a:pathLst>
            </a:custGeom>
            <a:solidFill>
              <a:srgbClr val="010101"/>
            </a:solidFill>
            <a:ln w="1452"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5D6E0B5A-B49C-C949-8AB3-DDDC66549294}"/>
                </a:ext>
              </a:extLst>
            </p:cNvPr>
            <p:cNvSpPr/>
            <p:nvPr/>
          </p:nvSpPr>
          <p:spPr>
            <a:xfrm>
              <a:off x="1836081" y="-622846"/>
              <a:ext cx="224162" cy="312921"/>
            </a:xfrm>
            <a:custGeom>
              <a:avLst/>
              <a:gdLst>
                <a:gd name="connsiteX0" fmla="*/ 175669 w 224162"/>
                <a:gd name="connsiteY0" fmla="*/ 145672 h 312921"/>
                <a:gd name="connsiteX1" fmla="*/ 205800 w 224162"/>
                <a:gd name="connsiteY1" fmla="*/ 84132 h 312921"/>
                <a:gd name="connsiteX2" fmla="*/ 143331 w 224162"/>
                <a:gd name="connsiteY2" fmla="*/ 4176 h 312921"/>
                <a:gd name="connsiteX3" fmla="*/ 99108 w 224162"/>
                <a:gd name="connsiteY3" fmla="*/ 0 h 312921"/>
                <a:gd name="connsiteX4" fmla="*/ 0 w 224162"/>
                <a:gd name="connsiteY4" fmla="*/ 0 h 312921"/>
                <a:gd name="connsiteX5" fmla="*/ 0 w 224162"/>
                <a:gd name="connsiteY5" fmla="*/ 312922 h 312921"/>
                <a:gd name="connsiteX6" fmla="*/ 110992 w 224162"/>
                <a:gd name="connsiteY6" fmla="*/ 312922 h 312921"/>
                <a:gd name="connsiteX7" fmla="*/ 161330 w 224162"/>
                <a:gd name="connsiteY7" fmla="*/ 305860 h 312921"/>
                <a:gd name="connsiteX8" fmla="*/ 224163 w 224162"/>
                <a:gd name="connsiteY8" fmla="*/ 221641 h 312921"/>
                <a:gd name="connsiteX9" fmla="*/ 175669 w 224162"/>
                <a:gd name="connsiteY9" fmla="*/ 145672 h 312921"/>
                <a:gd name="connsiteX10" fmla="*/ 53636 w 224162"/>
                <a:gd name="connsiteY10" fmla="*/ 49113 h 312921"/>
                <a:gd name="connsiteX11" fmla="*/ 101810 w 224162"/>
                <a:gd name="connsiteY11" fmla="*/ 49113 h 312921"/>
                <a:gd name="connsiteX12" fmla="*/ 131970 w 224162"/>
                <a:gd name="connsiteY12" fmla="*/ 54073 h 312921"/>
                <a:gd name="connsiteX13" fmla="*/ 152091 w 224162"/>
                <a:gd name="connsiteY13" fmla="*/ 88207 h 312921"/>
                <a:gd name="connsiteX14" fmla="*/ 131258 w 224162"/>
                <a:gd name="connsiteY14" fmla="*/ 122762 h 312921"/>
                <a:gd name="connsiteX15" fmla="*/ 103655 w 224162"/>
                <a:gd name="connsiteY15" fmla="*/ 127329 h 312921"/>
                <a:gd name="connsiteX16" fmla="*/ 53665 w 224162"/>
                <a:gd name="connsiteY16" fmla="*/ 127329 h 312921"/>
                <a:gd name="connsiteX17" fmla="*/ 134992 w 224162"/>
                <a:gd name="connsiteY17" fmla="*/ 261967 h 312921"/>
                <a:gd name="connsiteX18" fmla="*/ 113752 w 224162"/>
                <a:gd name="connsiteY18" fmla="*/ 263808 h 312921"/>
                <a:gd name="connsiteX19" fmla="*/ 53665 w 224162"/>
                <a:gd name="connsiteY19" fmla="*/ 263808 h 312921"/>
                <a:gd name="connsiteX20" fmla="*/ 53665 w 224162"/>
                <a:gd name="connsiteY20" fmla="*/ 175573 h 312921"/>
                <a:gd name="connsiteX21" fmla="*/ 118270 w 224162"/>
                <a:gd name="connsiteY21" fmla="*/ 175573 h 312921"/>
                <a:gd name="connsiteX22" fmla="*/ 135369 w 224162"/>
                <a:gd name="connsiteY22" fmla="*/ 177197 h 312921"/>
                <a:gd name="connsiteX23" fmla="*/ 170497 w 224162"/>
                <a:gd name="connsiteY23" fmla="*/ 219625 h 312921"/>
                <a:gd name="connsiteX24" fmla="*/ 134963 w 224162"/>
                <a:gd name="connsiteY24" fmla="*/ 261967 h 31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4162" h="312921">
                  <a:moveTo>
                    <a:pt x="175669" y="145672"/>
                  </a:moveTo>
                  <a:cubicBezTo>
                    <a:pt x="196880" y="129417"/>
                    <a:pt x="205800" y="110770"/>
                    <a:pt x="205800" y="84132"/>
                  </a:cubicBezTo>
                  <a:cubicBezTo>
                    <a:pt x="205800" y="44256"/>
                    <a:pt x="181103" y="14370"/>
                    <a:pt x="143331" y="4176"/>
                  </a:cubicBezTo>
                  <a:cubicBezTo>
                    <a:pt x="133539" y="1552"/>
                    <a:pt x="117631" y="0"/>
                    <a:pt x="99108" y="0"/>
                  </a:cubicBezTo>
                  <a:lnTo>
                    <a:pt x="0" y="0"/>
                  </a:lnTo>
                  <a:lnTo>
                    <a:pt x="0" y="312922"/>
                  </a:lnTo>
                  <a:lnTo>
                    <a:pt x="110992" y="312922"/>
                  </a:lnTo>
                  <a:cubicBezTo>
                    <a:pt x="132624" y="312922"/>
                    <a:pt x="147122" y="310863"/>
                    <a:pt x="161330" y="305860"/>
                  </a:cubicBezTo>
                  <a:cubicBezTo>
                    <a:pt x="198521" y="292809"/>
                    <a:pt x="224163" y="263939"/>
                    <a:pt x="224163" y="221641"/>
                  </a:cubicBezTo>
                  <a:cubicBezTo>
                    <a:pt x="224163" y="186332"/>
                    <a:pt x="207354" y="161232"/>
                    <a:pt x="175669" y="145672"/>
                  </a:cubicBezTo>
                  <a:close/>
                  <a:moveTo>
                    <a:pt x="53636" y="49113"/>
                  </a:moveTo>
                  <a:lnTo>
                    <a:pt x="101810" y="49113"/>
                  </a:lnTo>
                  <a:cubicBezTo>
                    <a:pt x="112793" y="49113"/>
                    <a:pt x="124473" y="50563"/>
                    <a:pt x="131970" y="54073"/>
                  </a:cubicBezTo>
                  <a:cubicBezTo>
                    <a:pt x="145045" y="60090"/>
                    <a:pt x="152091" y="71328"/>
                    <a:pt x="152091" y="88207"/>
                  </a:cubicBezTo>
                  <a:cubicBezTo>
                    <a:pt x="152091" y="105085"/>
                    <a:pt x="144580" y="116773"/>
                    <a:pt x="131258" y="122762"/>
                  </a:cubicBezTo>
                  <a:cubicBezTo>
                    <a:pt x="124590" y="125749"/>
                    <a:pt x="114856" y="127329"/>
                    <a:pt x="103655" y="127329"/>
                  </a:cubicBezTo>
                  <a:lnTo>
                    <a:pt x="53665" y="127329"/>
                  </a:lnTo>
                  <a:close/>
                  <a:moveTo>
                    <a:pt x="134992" y="261967"/>
                  </a:moveTo>
                  <a:cubicBezTo>
                    <a:pt x="127987" y="263261"/>
                    <a:pt x="120875" y="263877"/>
                    <a:pt x="113752" y="263808"/>
                  </a:cubicBezTo>
                  <a:lnTo>
                    <a:pt x="53665" y="263808"/>
                  </a:lnTo>
                  <a:lnTo>
                    <a:pt x="53665" y="175573"/>
                  </a:lnTo>
                  <a:lnTo>
                    <a:pt x="118270" y="175573"/>
                  </a:lnTo>
                  <a:cubicBezTo>
                    <a:pt x="124010" y="175541"/>
                    <a:pt x="129738" y="176085"/>
                    <a:pt x="135369" y="177197"/>
                  </a:cubicBezTo>
                  <a:cubicBezTo>
                    <a:pt x="160764" y="182823"/>
                    <a:pt x="170497" y="202819"/>
                    <a:pt x="170497" y="219625"/>
                  </a:cubicBezTo>
                  <a:cubicBezTo>
                    <a:pt x="170497" y="241855"/>
                    <a:pt x="156188" y="256935"/>
                    <a:pt x="134963" y="261967"/>
                  </a:cubicBezTo>
                  <a:close/>
                </a:path>
              </a:pathLst>
            </a:custGeom>
            <a:solidFill>
              <a:srgbClr val="010101"/>
            </a:solidFill>
            <a:ln w="1452"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5935C402-87FC-9C4D-81CE-9E56ECE7FCDF}"/>
                </a:ext>
              </a:extLst>
            </p:cNvPr>
            <p:cNvSpPr/>
            <p:nvPr/>
          </p:nvSpPr>
          <p:spPr>
            <a:xfrm>
              <a:off x="2302362" y="-532348"/>
              <a:ext cx="225048" cy="222423"/>
            </a:xfrm>
            <a:custGeom>
              <a:avLst/>
              <a:gdLst>
                <a:gd name="connsiteX0" fmla="*/ 169001 w 225048"/>
                <a:gd name="connsiteY0" fmla="*/ 0 h 222423"/>
                <a:gd name="connsiteX1" fmla="*/ 113215 w 225048"/>
                <a:gd name="connsiteY1" fmla="*/ 158897 h 222423"/>
                <a:gd name="connsiteX2" fmla="*/ 56600 w 225048"/>
                <a:gd name="connsiteY2" fmla="*/ 0 h 222423"/>
                <a:gd name="connsiteX3" fmla="*/ 0 w 225048"/>
                <a:gd name="connsiteY3" fmla="*/ 0 h 222423"/>
                <a:gd name="connsiteX4" fmla="*/ 88503 w 225048"/>
                <a:gd name="connsiteY4" fmla="*/ 222424 h 222423"/>
                <a:gd name="connsiteX5" fmla="*/ 136720 w 225048"/>
                <a:gd name="connsiteY5" fmla="*/ 222424 h 222423"/>
                <a:gd name="connsiteX6" fmla="*/ 225049 w 225048"/>
                <a:gd name="connsiteY6" fmla="*/ 0 h 222423"/>
                <a:gd name="connsiteX7" fmla="*/ 169001 w 225048"/>
                <a:gd name="connsiteY7" fmla="*/ 0 h 222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5048" h="222423">
                  <a:moveTo>
                    <a:pt x="169001" y="0"/>
                  </a:moveTo>
                  <a:lnTo>
                    <a:pt x="113215" y="158897"/>
                  </a:lnTo>
                  <a:lnTo>
                    <a:pt x="56600" y="0"/>
                  </a:lnTo>
                  <a:lnTo>
                    <a:pt x="0" y="0"/>
                  </a:lnTo>
                  <a:lnTo>
                    <a:pt x="88503" y="222424"/>
                  </a:lnTo>
                  <a:lnTo>
                    <a:pt x="136720" y="222424"/>
                  </a:lnTo>
                  <a:lnTo>
                    <a:pt x="225049" y="0"/>
                  </a:lnTo>
                  <a:lnTo>
                    <a:pt x="169001" y="0"/>
                  </a:lnTo>
                  <a:close/>
                </a:path>
              </a:pathLst>
            </a:custGeom>
            <a:solidFill>
              <a:srgbClr val="010101"/>
            </a:solidFill>
            <a:ln w="1452"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6A1CC364-F4C8-7844-B75E-97248698E11B}"/>
                </a:ext>
              </a:extLst>
            </p:cNvPr>
            <p:cNvSpPr/>
            <p:nvPr/>
          </p:nvSpPr>
          <p:spPr>
            <a:xfrm>
              <a:off x="2079594" y="-537104"/>
              <a:ext cx="227215" cy="231936"/>
            </a:xfrm>
            <a:custGeom>
              <a:avLst/>
              <a:gdLst>
                <a:gd name="connsiteX0" fmla="*/ 112721 w 227215"/>
                <a:gd name="connsiteY0" fmla="*/ 0 h 231936"/>
                <a:gd name="connsiteX1" fmla="*/ 0 w 227215"/>
                <a:gd name="connsiteY1" fmla="*/ 117527 h 231936"/>
                <a:gd name="connsiteX2" fmla="*/ 114943 w 227215"/>
                <a:gd name="connsiteY2" fmla="*/ 231936 h 231936"/>
                <a:gd name="connsiteX3" fmla="*/ 220211 w 227215"/>
                <a:gd name="connsiteY3" fmla="*/ 158940 h 231936"/>
                <a:gd name="connsiteX4" fmla="*/ 167083 w 227215"/>
                <a:gd name="connsiteY4" fmla="*/ 158940 h 231936"/>
                <a:gd name="connsiteX5" fmla="*/ 115829 w 227215"/>
                <a:gd name="connsiteY5" fmla="*/ 186491 h 231936"/>
                <a:gd name="connsiteX6" fmla="*/ 51690 w 227215"/>
                <a:gd name="connsiteY6" fmla="*/ 134899 h 231936"/>
                <a:gd name="connsiteX7" fmla="*/ 225601 w 227215"/>
                <a:gd name="connsiteY7" fmla="*/ 134899 h 231936"/>
                <a:gd name="connsiteX8" fmla="*/ 227184 w 227215"/>
                <a:gd name="connsiteY8" fmla="*/ 113771 h 231936"/>
                <a:gd name="connsiteX9" fmla="*/ 112721 w 227215"/>
                <a:gd name="connsiteY9" fmla="*/ 0 h 231936"/>
                <a:gd name="connsiteX10" fmla="*/ 51850 w 227215"/>
                <a:gd name="connsiteY10" fmla="*/ 98473 h 231936"/>
                <a:gd name="connsiteX11" fmla="*/ 113200 w 227215"/>
                <a:gd name="connsiteY11" fmla="*/ 45416 h 231936"/>
                <a:gd name="connsiteX12" fmla="*/ 175349 w 227215"/>
                <a:gd name="connsiteY12" fmla="*/ 98473 h 23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215" h="231936">
                  <a:moveTo>
                    <a:pt x="112721" y="0"/>
                  </a:moveTo>
                  <a:cubicBezTo>
                    <a:pt x="49293" y="0"/>
                    <a:pt x="0" y="50940"/>
                    <a:pt x="0" y="117527"/>
                  </a:cubicBezTo>
                  <a:cubicBezTo>
                    <a:pt x="0" y="178980"/>
                    <a:pt x="48537" y="231936"/>
                    <a:pt x="114943" y="231936"/>
                  </a:cubicBezTo>
                  <a:cubicBezTo>
                    <a:pt x="163451" y="231936"/>
                    <a:pt x="201020" y="204081"/>
                    <a:pt x="220211" y="158940"/>
                  </a:cubicBezTo>
                  <a:lnTo>
                    <a:pt x="167083" y="158940"/>
                  </a:lnTo>
                  <a:cubicBezTo>
                    <a:pt x="155112" y="176820"/>
                    <a:pt x="139074" y="186491"/>
                    <a:pt x="115829" y="186491"/>
                  </a:cubicBezTo>
                  <a:cubicBezTo>
                    <a:pt x="81210" y="186491"/>
                    <a:pt x="58561" y="166191"/>
                    <a:pt x="51690" y="134899"/>
                  </a:cubicBezTo>
                  <a:lnTo>
                    <a:pt x="225601" y="134899"/>
                  </a:lnTo>
                  <a:cubicBezTo>
                    <a:pt x="226825" y="127925"/>
                    <a:pt x="227355" y="120849"/>
                    <a:pt x="227184" y="113771"/>
                  </a:cubicBezTo>
                  <a:cubicBezTo>
                    <a:pt x="226647" y="54000"/>
                    <a:pt x="180696" y="0"/>
                    <a:pt x="112721" y="0"/>
                  </a:cubicBezTo>
                  <a:close/>
                  <a:moveTo>
                    <a:pt x="51850" y="98473"/>
                  </a:moveTo>
                  <a:cubicBezTo>
                    <a:pt x="55598" y="66456"/>
                    <a:pt x="81602" y="45416"/>
                    <a:pt x="113200" y="45416"/>
                  </a:cubicBezTo>
                  <a:cubicBezTo>
                    <a:pt x="146396" y="45416"/>
                    <a:pt x="171630" y="67355"/>
                    <a:pt x="175349" y="98473"/>
                  </a:cubicBezTo>
                  <a:close/>
                </a:path>
              </a:pathLst>
            </a:custGeom>
            <a:solidFill>
              <a:srgbClr val="010101"/>
            </a:solidFill>
            <a:ln w="1452"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6AFBA741-2ACB-D343-81BA-4782D6F3E540}"/>
                </a:ext>
              </a:extLst>
            </p:cNvPr>
            <p:cNvSpPr/>
            <p:nvPr/>
          </p:nvSpPr>
          <p:spPr>
            <a:xfrm>
              <a:off x="918597" y="-622860"/>
              <a:ext cx="543801" cy="312936"/>
            </a:xfrm>
            <a:custGeom>
              <a:avLst/>
              <a:gdLst>
                <a:gd name="connsiteX0" fmla="*/ 494756 w 543801"/>
                <a:gd name="connsiteY0" fmla="*/ 146122 h 312936"/>
                <a:gd name="connsiteX1" fmla="*/ 525351 w 543801"/>
                <a:gd name="connsiteY1" fmla="*/ 84147 h 312936"/>
                <a:gd name="connsiteX2" fmla="*/ 462882 w 543801"/>
                <a:gd name="connsiteY2" fmla="*/ 4191 h 312936"/>
                <a:gd name="connsiteX3" fmla="*/ 418660 w 543801"/>
                <a:gd name="connsiteY3" fmla="*/ 15 h 312936"/>
                <a:gd name="connsiteX4" fmla="*/ 319552 w 543801"/>
                <a:gd name="connsiteY4" fmla="*/ 15 h 312936"/>
                <a:gd name="connsiteX5" fmla="*/ 319552 w 543801"/>
                <a:gd name="connsiteY5" fmla="*/ 132056 h 312936"/>
                <a:gd name="connsiteX6" fmla="*/ 239649 w 543801"/>
                <a:gd name="connsiteY6" fmla="*/ 151299 h 312936"/>
                <a:gd name="connsiteX7" fmla="*/ 177732 w 543801"/>
                <a:gd name="connsiteY7" fmla="*/ 0 h 312936"/>
                <a:gd name="connsiteX8" fmla="*/ 127946 w 543801"/>
                <a:gd name="connsiteY8" fmla="*/ 0 h 312936"/>
                <a:gd name="connsiteX9" fmla="*/ 0 w 543801"/>
                <a:gd name="connsiteY9" fmla="*/ 312936 h 312936"/>
                <a:gd name="connsiteX10" fmla="*/ 52198 w 543801"/>
                <a:gd name="connsiteY10" fmla="*/ 312936 h 312936"/>
                <a:gd name="connsiteX11" fmla="*/ 207252 w 543801"/>
                <a:gd name="connsiteY11" fmla="*/ 208532 h 312936"/>
                <a:gd name="connsiteX12" fmla="*/ 246477 w 543801"/>
                <a:gd name="connsiteY12" fmla="*/ 312936 h 312936"/>
                <a:gd name="connsiteX13" fmla="*/ 305678 w 543801"/>
                <a:gd name="connsiteY13" fmla="*/ 312936 h 312936"/>
                <a:gd name="connsiteX14" fmla="*/ 256124 w 543801"/>
                <a:gd name="connsiteY14" fmla="*/ 191697 h 312936"/>
                <a:gd name="connsiteX15" fmla="*/ 319552 w 543801"/>
                <a:gd name="connsiteY15" fmla="*/ 178139 h 312936"/>
                <a:gd name="connsiteX16" fmla="*/ 319552 w 543801"/>
                <a:gd name="connsiteY16" fmla="*/ 312893 h 312936"/>
                <a:gd name="connsiteX17" fmla="*/ 346486 w 543801"/>
                <a:gd name="connsiteY17" fmla="*/ 312893 h 312936"/>
                <a:gd name="connsiteX18" fmla="*/ 346486 w 543801"/>
                <a:gd name="connsiteY18" fmla="*/ 312893 h 312936"/>
                <a:gd name="connsiteX19" fmla="*/ 441091 w 543801"/>
                <a:gd name="connsiteY19" fmla="*/ 312893 h 312936"/>
                <a:gd name="connsiteX20" fmla="*/ 543802 w 543801"/>
                <a:gd name="connsiteY20" fmla="*/ 221539 h 312936"/>
                <a:gd name="connsiteX21" fmla="*/ 494756 w 543801"/>
                <a:gd name="connsiteY21" fmla="*/ 146122 h 312936"/>
                <a:gd name="connsiteX22" fmla="*/ 82546 w 543801"/>
                <a:gd name="connsiteY22" fmla="*/ 241826 h 312936"/>
                <a:gd name="connsiteX23" fmla="*/ 152280 w 543801"/>
                <a:gd name="connsiteY23" fmla="*/ 61874 h 312936"/>
                <a:gd name="connsiteX24" fmla="*/ 192797 w 543801"/>
                <a:gd name="connsiteY24" fmla="*/ 169772 h 312936"/>
                <a:gd name="connsiteX25" fmla="*/ 82546 w 543801"/>
                <a:gd name="connsiteY25" fmla="*/ 241855 h 312936"/>
                <a:gd name="connsiteX26" fmla="*/ 373232 w 543801"/>
                <a:gd name="connsiteY26" fmla="*/ 49128 h 312936"/>
                <a:gd name="connsiteX27" fmla="*/ 419270 w 543801"/>
                <a:gd name="connsiteY27" fmla="*/ 49128 h 312936"/>
                <a:gd name="connsiteX28" fmla="*/ 444650 w 543801"/>
                <a:gd name="connsiteY28" fmla="*/ 52289 h 312936"/>
                <a:gd name="connsiteX29" fmla="*/ 471686 w 543801"/>
                <a:gd name="connsiteY29" fmla="*/ 92339 h 312936"/>
                <a:gd name="connsiteX30" fmla="*/ 446059 w 543801"/>
                <a:gd name="connsiteY30" fmla="*/ 130809 h 312936"/>
                <a:gd name="connsiteX31" fmla="*/ 395720 w 543801"/>
                <a:gd name="connsiteY31" fmla="*/ 126865 h 312936"/>
                <a:gd name="connsiteX32" fmla="*/ 373232 w 543801"/>
                <a:gd name="connsiteY32" fmla="*/ 127213 h 312936"/>
                <a:gd name="connsiteX33" fmla="*/ 437793 w 543801"/>
                <a:gd name="connsiteY33" fmla="*/ 263736 h 312936"/>
                <a:gd name="connsiteX34" fmla="*/ 373232 w 543801"/>
                <a:gd name="connsiteY34" fmla="*/ 263736 h 312936"/>
                <a:gd name="connsiteX35" fmla="*/ 373232 w 543801"/>
                <a:gd name="connsiteY35" fmla="*/ 173833 h 312936"/>
                <a:gd name="connsiteX36" fmla="*/ 397202 w 543801"/>
                <a:gd name="connsiteY36" fmla="*/ 173398 h 312936"/>
                <a:gd name="connsiteX37" fmla="*/ 490078 w 543801"/>
                <a:gd name="connsiteY37" fmla="*/ 221568 h 312936"/>
                <a:gd name="connsiteX38" fmla="*/ 437793 w 543801"/>
                <a:gd name="connsiteY38" fmla="*/ 263779 h 312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43801" h="312936">
                  <a:moveTo>
                    <a:pt x="494756" y="146122"/>
                  </a:moveTo>
                  <a:cubicBezTo>
                    <a:pt x="517361" y="129620"/>
                    <a:pt x="525351" y="104955"/>
                    <a:pt x="525351" y="84147"/>
                  </a:cubicBezTo>
                  <a:cubicBezTo>
                    <a:pt x="525351" y="44270"/>
                    <a:pt x="500654" y="14385"/>
                    <a:pt x="462882" y="4191"/>
                  </a:cubicBezTo>
                  <a:cubicBezTo>
                    <a:pt x="453090" y="1566"/>
                    <a:pt x="437183" y="15"/>
                    <a:pt x="418660" y="15"/>
                  </a:cubicBezTo>
                  <a:lnTo>
                    <a:pt x="319552" y="15"/>
                  </a:lnTo>
                  <a:lnTo>
                    <a:pt x="319552" y="132056"/>
                  </a:lnTo>
                  <a:cubicBezTo>
                    <a:pt x="292413" y="136165"/>
                    <a:pt x="265679" y="142603"/>
                    <a:pt x="239649" y="151299"/>
                  </a:cubicBezTo>
                  <a:lnTo>
                    <a:pt x="177732" y="0"/>
                  </a:lnTo>
                  <a:lnTo>
                    <a:pt x="127946" y="0"/>
                  </a:lnTo>
                  <a:lnTo>
                    <a:pt x="0" y="312936"/>
                  </a:lnTo>
                  <a:lnTo>
                    <a:pt x="52198" y="312936"/>
                  </a:lnTo>
                  <a:cubicBezTo>
                    <a:pt x="97321" y="265331"/>
                    <a:pt x="151175" y="231168"/>
                    <a:pt x="207252" y="208532"/>
                  </a:cubicBezTo>
                  <a:lnTo>
                    <a:pt x="246477" y="312936"/>
                  </a:lnTo>
                  <a:lnTo>
                    <a:pt x="305678" y="312936"/>
                  </a:lnTo>
                  <a:lnTo>
                    <a:pt x="256124" y="191697"/>
                  </a:lnTo>
                  <a:cubicBezTo>
                    <a:pt x="276944" y="185787"/>
                    <a:pt x="298133" y="181258"/>
                    <a:pt x="319552" y="178139"/>
                  </a:cubicBezTo>
                  <a:lnTo>
                    <a:pt x="319552" y="312893"/>
                  </a:lnTo>
                  <a:lnTo>
                    <a:pt x="346486" y="312893"/>
                  </a:lnTo>
                  <a:lnTo>
                    <a:pt x="346486" y="312893"/>
                  </a:lnTo>
                  <a:lnTo>
                    <a:pt x="441091" y="312893"/>
                  </a:lnTo>
                  <a:cubicBezTo>
                    <a:pt x="507918" y="312893"/>
                    <a:pt x="543802" y="273741"/>
                    <a:pt x="543802" y="221539"/>
                  </a:cubicBezTo>
                  <a:cubicBezTo>
                    <a:pt x="543802" y="190015"/>
                    <a:pt x="528097" y="163117"/>
                    <a:pt x="494756" y="146122"/>
                  </a:cubicBezTo>
                  <a:close/>
                  <a:moveTo>
                    <a:pt x="82546" y="241826"/>
                  </a:moveTo>
                  <a:lnTo>
                    <a:pt x="152280" y="61874"/>
                  </a:lnTo>
                  <a:lnTo>
                    <a:pt x="192797" y="169772"/>
                  </a:lnTo>
                  <a:cubicBezTo>
                    <a:pt x="150798" y="188986"/>
                    <a:pt x="113432" y="213608"/>
                    <a:pt x="82546" y="241855"/>
                  </a:cubicBezTo>
                  <a:close/>
                  <a:moveTo>
                    <a:pt x="373232" y="49128"/>
                  </a:moveTo>
                  <a:lnTo>
                    <a:pt x="419270" y="49128"/>
                  </a:lnTo>
                  <a:cubicBezTo>
                    <a:pt x="429788" y="49128"/>
                    <a:pt x="438606" y="50317"/>
                    <a:pt x="444650" y="52289"/>
                  </a:cubicBezTo>
                  <a:cubicBezTo>
                    <a:pt x="462083" y="57988"/>
                    <a:pt x="471686" y="71140"/>
                    <a:pt x="471686" y="92339"/>
                  </a:cubicBezTo>
                  <a:cubicBezTo>
                    <a:pt x="471686" y="111973"/>
                    <a:pt x="461778" y="124879"/>
                    <a:pt x="446059" y="130809"/>
                  </a:cubicBezTo>
                  <a:cubicBezTo>
                    <a:pt x="429419" y="128095"/>
                    <a:pt x="412581" y="126776"/>
                    <a:pt x="395720" y="126865"/>
                  </a:cubicBezTo>
                  <a:cubicBezTo>
                    <a:pt x="388718" y="126865"/>
                    <a:pt x="381018" y="126967"/>
                    <a:pt x="373232" y="127213"/>
                  </a:cubicBezTo>
                  <a:close/>
                  <a:moveTo>
                    <a:pt x="437793" y="263736"/>
                  </a:moveTo>
                  <a:lnTo>
                    <a:pt x="373232" y="263736"/>
                  </a:lnTo>
                  <a:lnTo>
                    <a:pt x="373232" y="173833"/>
                  </a:lnTo>
                  <a:cubicBezTo>
                    <a:pt x="381411" y="173485"/>
                    <a:pt x="389445" y="173311"/>
                    <a:pt x="397202" y="173398"/>
                  </a:cubicBezTo>
                  <a:cubicBezTo>
                    <a:pt x="455923" y="174152"/>
                    <a:pt x="490078" y="191219"/>
                    <a:pt x="490078" y="221568"/>
                  </a:cubicBezTo>
                  <a:cubicBezTo>
                    <a:pt x="490078" y="248887"/>
                    <a:pt x="465613" y="263779"/>
                    <a:pt x="437793" y="263779"/>
                  </a:cubicBezTo>
                  <a:close/>
                </a:path>
              </a:pathLst>
            </a:custGeom>
            <a:solidFill>
              <a:srgbClr val="010101"/>
            </a:solidFill>
            <a:ln w="1452"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63E281CD-A54D-3442-B2F6-DCC90535935E}"/>
              </a:ext>
            </a:extLst>
          </p:cNvPr>
          <p:cNvSpPr>
            <a:spLocks noGrp="1"/>
          </p:cNvSpPr>
          <p:nvPr>
            <p:ph type="body" sz="quarter" idx="11" hasCustomPrompt="1"/>
          </p:nvPr>
        </p:nvSpPr>
        <p:spPr>
          <a:xfrm>
            <a:off x="457199" y="5807699"/>
            <a:ext cx="3045759" cy="184944"/>
          </a:xfrm>
        </p:spPr>
        <p:txBody>
          <a:bodyPr rIns="0" anchor="b"/>
          <a:lstStyle>
            <a:lvl1pPr algn="l">
              <a:defRPr lang="en-US" sz="1200" b="1" kern="1200" baseline="0" dirty="0" smtClean="0">
                <a:solidFill>
                  <a:schemeClr val="tx1"/>
                </a:solidFill>
                <a:latin typeface="Arial" panose="020B0604020202020204" pitchFamily="34" charset="0"/>
                <a:ea typeface="+mn-ea"/>
                <a:cs typeface="Arial" panose="020B0604020202020204" pitchFamily="34" charset="0"/>
              </a:defRPr>
            </a:lvl1pPr>
            <a:lvl2pPr algn="r">
              <a:defRPr lang="en-US" sz="1200" b="1" kern="1200" baseline="0" dirty="0" smtClean="0">
                <a:solidFill>
                  <a:schemeClr val="tx1"/>
                </a:solidFill>
                <a:latin typeface="Arial" panose="020B0604020202020204" pitchFamily="34" charset="0"/>
                <a:ea typeface="+mn-ea"/>
                <a:cs typeface="Arial" panose="020B0604020202020204" pitchFamily="34" charset="0"/>
              </a:defRPr>
            </a:lvl2pPr>
            <a:lvl3pPr algn="r">
              <a:defRPr lang="en-US" sz="1200" b="1" kern="1200" baseline="0" dirty="0" smtClean="0">
                <a:solidFill>
                  <a:schemeClr val="tx1"/>
                </a:solidFill>
                <a:latin typeface="Arial" panose="020B0604020202020204" pitchFamily="34" charset="0"/>
                <a:ea typeface="+mn-ea"/>
                <a:cs typeface="Arial" panose="020B0604020202020204" pitchFamily="34" charset="0"/>
              </a:defRPr>
            </a:lvl3pPr>
            <a:lvl4pPr algn="r">
              <a:defRPr lang="en-US" sz="1200" b="1" kern="1200" baseline="0" dirty="0" smtClean="0">
                <a:solidFill>
                  <a:schemeClr val="tx1"/>
                </a:solidFill>
                <a:latin typeface="Arial" panose="020B0604020202020204" pitchFamily="34" charset="0"/>
                <a:ea typeface="+mn-ea"/>
                <a:cs typeface="Arial" panose="020B0604020202020204" pitchFamily="34" charset="0"/>
              </a:defRPr>
            </a:lvl4pPr>
            <a:lvl5pPr algn="r">
              <a:defRPr lang="en-US" sz="1200" b="1" kern="1200" baseline="0" dirty="0">
                <a:solidFill>
                  <a:schemeClr val="tx1"/>
                </a:solidFill>
                <a:latin typeface="Arial" panose="020B0604020202020204" pitchFamily="34" charset="0"/>
                <a:ea typeface="+mn-ea"/>
                <a:cs typeface="Arial" panose="020B0604020202020204" pitchFamily="34" charset="0"/>
              </a:defRPr>
            </a:lvl5pPr>
          </a:lstStyle>
          <a:p>
            <a:pPr lvl="0"/>
            <a:r>
              <a:rPr lang="en-US"/>
              <a:t>Subtitle Goes Here</a:t>
            </a:r>
          </a:p>
        </p:txBody>
      </p:sp>
      <p:sp>
        <p:nvSpPr>
          <p:cNvPr id="13" name="Text Placeholder 2">
            <a:extLst>
              <a:ext uri="{FF2B5EF4-FFF2-40B4-BE49-F238E27FC236}">
                <a16:creationId xmlns:a16="http://schemas.microsoft.com/office/drawing/2014/main" id="{F444DE9C-F571-BB4C-9C1C-7332F4140BF6}"/>
              </a:ext>
            </a:extLst>
          </p:cNvPr>
          <p:cNvSpPr>
            <a:spLocks noGrp="1"/>
          </p:cNvSpPr>
          <p:nvPr>
            <p:ph type="body" sz="quarter" idx="12" hasCustomPrompt="1"/>
          </p:nvPr>
        </p:nvSpPr>
        <p:spPr>
          <a:xfrm>
            <a:off x="457200" y="5985930"/>
            <a:ext cx="3045758" cy="184944"/>
          </a:xfrm>
        </p:spPr>
        <p:txBody>
          <a:bodyPr rIns="0" anchor="b"/>
          <a:lstStyle>
            <a:lvl1pPr algn="l">
              <a:defRPr lang="en-US" sz="1200" b="0" kern="1200" baseline="0" dirty="0">
                <a:solidFill>
                  <a:schemeClr val="tx1"/>
                </a:solidFill>
                <a:latin typeface="+mn-lt"/>
                <a:ea typeface="+mn-ea"/>
                <a:cs typeface="+mn-cs"/>
              </a:defRPr>
            </a:lvl1pPr>
            <a:lvl2pPr algn="r">
              <a:defRPr lang="en-US" sz="1200" b="1" kern="1200" baseline="0" dirty="0" smtClean="0">
                <a:solidFill>
                  <a:schemeClr val="tx1"/>
                </a:solidFill>
                <a:latin typeface="Arial" panose="020B0604020202020204" pitchFamily="34" charset="0"/>
                <a:ea typeface="+mn-ea"/>
                <a:cs typeface="Arial" panose="020B0604020202020204" pitchFamily="34" charset="0"/>
              </a:defRPr>
            </a:lvl2pPr>
            <a:lvl3pPr algn="r">
              <a:defRPr lang="en-US" sz="1200" b="1" kern="1200" baseline="0" dirty="0" smtClean="0">
                <a:solidFill>
                  <a:schemeClr val="tx1"/>
                </a:solidFill>
                <a:latin typeface="Arial" panose="020B0604020202020204" pitchFamily="34" charset="0"/>
                <a:ea typeface="+mn-ea"/>
                <a:cs typeface="Arial" panose="020B0604020202020204" pitchFamily="34" charset="0"/>
              </a:defRPr>
            </a:lvl3pPr>
            <a:lvl4pPr algn="r">
              <a:defRPr lang="en-US" sz="1200" b="1" kern="1200" baseline="0" dirty="0" smtClean="0">
                <a:solidFill>
                  <a:schemeClr val="tx1"/>
                </a:solidFill>
                <a:latin typeface="Arial" panose="020B0604020202020204" pitchFamily="34" charset="0"/>
                <a:ea typeface="+mn-ea"/>
                <a:cs typeface="Arial" panose="020B0604020202020204" pitchFamily="34" charset="0"/>
              </a:defRPr>
            </a:lvl4pPr>
            <a:lvl5pPr algn="r">
              <a:defRPr lang="en-US" sz="1200" b="1" kern="1200" baseline="0" dirty="0">
                <a:solidFill>
                  <a:schemeClr val="tx1"/>
                </a:solidFill>
                <a:latin typeface="Arial" panose="020B0604020202020204" pitchFamily="34" charset="0"/>
                <a:ea typeface="+mn-ea"/>
                <a:cs typeface="Arial" panose="020B0604020202020204" pitchFamily="34" charset="0"/>
              </a:defRPr>
            </a:lvl5pPr>
          </a:lstStyle>
          <a:p>
            <a:pPr lvl="0"/>
            <a:r>
              <a:rPr lang="en-US"/>
              <a:t>00.00.0000</a:t>
            </a:r>
          </a:p>
        </p:txBody>
      </p:sp>
      <p:sp>
        <p:nvSpPr>
          <p:cNvPr id="4" name="Text Placeholder 3">
            <a:extLst>
              <a:ext uri="{FF2B5EF4-FFF2-40B4-BE49-F238E27FC236}">
                <a16:creationId xmlns:a16="http://schemas.microsoft.com/office/drawing/2014/main" id="{4C1B3CE5-5669-E845-98B1-856DE736BC17}"/>
              </a:ext>
            </a:extLst>
          </p:cNvPr>
          <p:cNvSpPr>
            <a:spLocks noGrp="1"/>
          </p:cNvSpPr>
          <p:nvPr>
            <p:ph type="body" sz="quarter" idx="10" hasCustomPrompt="1"/>
          </p:nvPr>
        </p:nvSpPr>
        <p:spPr>
          <a:xfrm>
            <a:off x="457200" y="2353235"/>
            <a:ext cx="6204930" cy="2097587"/>
          </a:xfrm>
        </p:spPr>
        <p:txBody>
          <a:bodyPr rIns="0" anchor="ctr"/>
          <a:lstStyle>
            <a:lvl1pPr algn="l">
              <a:lnSpc>
                <a:spcPct val="80000"/>
              </a:lnSpc>
              <a:defRPr kumimoji="0" lang="en-US" sz="5600" b="1" i="0" u="none" strike="noStrike" kern="1200" cap="none" spc="0" normalizeH="0" baseline="0" dirty="0">
                <a:ln>
                  <a:noFill/>
                </a:ln>
                <a:solidFill>
                  <a:schemeClr val="tx1"/>
                </a:solidFill>
                <a:effectLst/>
                <a:uLnTx/>
                <a:uFillTx/>
                <a:latin typeface="Arial" panose="020B0604020202020204"/>
                <a:ea typeface="+mj-ea"/>
                <a:cs typeface="Arial" panose="020B0604020202020204" pitchFamily="34" charset="0"/>
              </a:defRPr>
            </a:lvl1pPr>
          </a:lstStyle>
          <a:p>
            <a:pPr lvl="0"/>
            <a:r>
              <a:rPr lang="en-US"/>
              <a:t>Two or Three-Line Presentation Title Goes Here</a:t>
            </a:r>
          </a:p>
        </p:txBody>
      </p:sp>
    </p:spTree>
    <p:extLst>
      <p:ext uri="{BB962C8B-B14F-4D97-AF65-F5344CB8AC3E}">
        <p14:creationId xmlns:p14="http://schemas.microsoft.com/office/powerpoint/2010/main" val="2124108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D0144-756C-48D4-AC09-2130AFB498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68AA0-E738-4C92-842E-AB915E4422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481D5-D140-4E0F-8548-B38A274D365D}"/>
              </a:ext>
            </a:extLst>
          </p:cNvPr>
          <p:cNvSpPr>
            <a:spLocks noGrp="1"/>
          </p:cNvSpPr>
          <p:nvPr>
            <p:ph type="dt" sz="half" idx="10"/>
          </p:nvPr>
        </p:nvSpPr>
        <p:spPr/>
        <p:txBody>
          <a:bodyPr/>
          <a:lstStyle/>
          <a:p>
            <a:fld id="{E1F8CA52-34B1-4FCD-9F63-EE73C819C18A}" type="datetimeFigureOut">
              <a:rPr lang="en-US" smtClean="0"/>
              <a:t>3/7/2022</a:t>
            </a:fld>
            <a:endParaRPr lang="en-US"/>
          </a:p>
        </p:txBody>
      </p:sp>
      <p:sp>
        <p:nvSpPr>
          <p:cNvPr id="5" name="Footer Placeholder 4">
            <a:extLst>
              <a:ext uri="{FF2B5EF4-FFF2-40B4-BE49-F238E27FC236}">
                <a16:creationId xmlns:a16="http://schemas.microsoft.com/office/drawing/2014/main" id="{8854F0C0-7F64-412D-A575-35610F0F32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203F8-5925-4A97-BE77-3365C3AA8F1B}"/>
              </a:ext>
            </a:extLst>
          </p:cNvPr>
          <p:cNvSpPr>
            <a:spLocks noGrp="1"/>
          </p:cNvSpPr>
          <p:nvPr>
            <p:ph type="sldNum" sz="quarter" idx="12"/>
          </p:nvPr>
        </p:nvSpPr>
        <p:spPr/>
        <p:txBody>
          <a:bodyPr/>
          <a:lstStyle/>
          <a:p>
            <a:fld id="{BEAC1EDE-A592-478B-99C6-2CAF1EC3E24A}" type="slidenum">
              <a:rPr lang="en-US" smtClean="0"/>
              <a:t>‹#›</a:t>
            </a:fld>
            <a:endParaRPr lang="en-US"/>
          </a:p>
        </p:txBody>
      </p:sp>
    </p:spTree>
    <p:extLst>
      <p:ext uri="{BB962C8B-B14F-4D97-AF65-F5344CB8AC3E}">
        <p14:creationId xmlns:p14="http://schemas.microsoft.com/office/powerpoint/2010/main" val="151105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1E35-BC31-4DA5-9626-E3A365B09A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C659F5-0F8C-4B29-A859-71FCB94098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0AB4BB-488A-488A-9CC6-A303F6DD152D}"/>
              </a:ext>
            </a:extLst>
          </p:cNvPr>
          <p:cNvSpPr>
            <a:spLocks noGrp="1"/>
          </p:cNvSpPr>
          <p:nvPr>
            <p:ph type="dt" sz="half" idx="10"/>
          </p:nvPr>
        </p:nvSpPr>
        <p:spPr/>
        <p:txBody>
          <a:bodyPr/>
          <a:lstStyle/>
          <a:p>
            <a:fld id="{E1F8CA52-34B1-4FCD-9F63-EE73C819C18A}" type="datetimeFigureOut">
              <a:rPr lang="en-US" smtClean="0"/>
              <a:t>3/7/2022</a:t>
            </a:fld>
            <a:endParaRPr lang="en-US"/>
          </a:p>
        </p:txBody>
      </p:sp>
      <p:sp>
        <p:nvSpPr>
          <p:cNvPr id="5" name="Footer Placeholder 4">
            <a:extLst>
              <a:ext uri="{FF2B5EF4-FFF2-40B4-BE49-F238E27FC236}">
                <a16:creationId xmlns:a16="http://schemas.microsoft.com/office/drawing/2014/main" id="{D0050C9A-4FD0-4F29-BE02-627EFF217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035D6-4B39-4410-BE0C-C360ED756FF5}"/>
              </a:ext>
            </a:extLst>
          </p:cNvPr>
          <p:cNvSpPr>
            <a:spLocks noGrp="1"/>
          </p:cNvSpPr>
          <p:nvPr>
            <p:ph type="sldNum" sz="quarter" idx="12"/>
          </p:nvPr>
        </p:nvSpPr>
        <p:spPr/>
        <p:txBody>
          <a:bodyPr/>
          <a:lstStyle/>
          <a:p>
            <a:fld id="{BEAC1EDE-A592-478B-99C6-2CAF1EC3E24A}" type="slidenum">
              <a:rPr lang="en-US" smtClean="0"/>
              <a:t>‹#›</a:t>
            </a:fld>
            <a:endParaRPr lang="en-US"/>
          </a:p>
        </p:txBody>
      </p:sp>
    </p:spTree>
    <p:extLst>
      <p:ext uri="{BB962C8B-B14F-4D97-AF65-F5344CB8AC3E}">
        <p14:creationId xmlns:p14="http://schemas.microsoft.com/office/powerpoint/2010/main" val="350894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02E09-5684-4B50-907D-64A875CA36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45545A-59B1-460F-8DF2-11598EE166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6B7DAF-0EA5-421E-86F3-6B2C51BA60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41758F-503A-4477-9F4F-F15791B04CAC}"/>
              </a:ext>
            </a:extLst>
          </p:cNvPr>
          <p:cNvSpPr>
            <a:spLocks noGrp="1"/>
          </p:cNvSpPr>
          <p:nvPr>
            <p:ph type="dt" sz="half" idx="10"/>
          </p:nvPr>
        </p:nvSpPr>
        <p:spPr/>
        <p:txBody>
          <a:bodyPr/>
          <a:lstStyle/>
          <a:p>
            <a:fld id="{E1F8CA52-34B1-4FCD-9F63-EE73C819C18A}" type="datetimeFigureOut">
              <a:rPr lang="en-US" smtClean="0"/>
              <a:t>3/7/2022</a:t>
            </a:fld>
            <a:endParaRPr lang="en-US"/>
          </a:p>
        </p:txBody>
      </p:sp>
      <p:sp>
        <p:nvSpPr>
          <p:cNvPr id="6" name="Footer Placeholder 5">
            <a:extLst>
              <a:ext uri="{FF2B5EF4-FFF2-40B4-BE49-F238E27FC236}">
                <a16:creationId xmlns:a16="http://schemas.microsoft.com/office/drawing/2014/main" id="{02802E51-FD9E-4AD4-8B91-BD2B519E2D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87BF3-8332-4312-96E5-3EEA41F159C4}"/>
              </a:ext>
            </a:extLst>
          </p:cNvPr>
          <p:cNvSpPr>
            <a:spLocks noGrp="1"/>
          </p:cNvSpPr>
          <p:nvPr>
            <p:ph type="sldNum" sz="quarter" idx="12"/>
          </p:nvPr>
        </p:nvSpPr>
        <p:spPr/>
        <p:txBody>
          <a:bodyPr/>
          <a:lstStyle/>
          <a:p>
            <a:fld id="{BEAC1EDE-A592-478B-99C6-2CAF1EC3E24A}" type="slidenum">
              <a:rPr lang="en-US" smtClean="0"/>
              <a:t>‹#›</a:t>
            </a:fld>
            <a:endParaRPr lang="en-US"/>
          </a:p>
        </p:txBody>
      </p:sp>
    </p:spTree>
    <p:extLst>
      <p:ext uri="{BB962C8B-B14F-4D97-AF65-F5344CB8AC3E}">
        <p14:creationId xmlns:p14="http://schemas.microsoft.com/office/powerpoint/2010/main" val="1272118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7ECF-C07A-40F0-9881-7DDB69905F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A1FB38-4B25-4716-B867-1B0FC0D929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607E0D-B11A-40A8-8FEF-8B86BAE858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A1FA6B-29BA-40C7-B9B2-11FE536F62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106844-539C-48B9-B7C7-CB08F06F2B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DD32BA-1878-45AB-B220-6224AEE968B3}"/>
              </a:ext>
            </a:extLst>
          </p:cNvPr>
          <p:cNvSpPr>
            <a:spLocks noGrp="1"/>
          </p:cNvSpPr>
          <p:nvPr>
            <p:ph type="dt" sz="half" idx="10"/>
          </p:nvPr>
        </p:nvSpPr>
        <p:spPr/>
        <p:txBody>
          <a:bodyPr/>
          <a:lstStyle/>
          <a:p>
            <a:fld id="{E1F8CA52-34B1-4FCD-9F63-EE73C819C18A}" type="datetimeFigureOut">
              <a:rPr lang="en-US" smtClean="0"/>
              <a:t>3/7/2022</a:t>
            </a:fld>
            <a:endParaRPr lang="en-US"/>
          </a:p>
        </p:txBody>
      </p:sp>
      <p:sp>
        <p:nvSpPr>
          <p:cNvPr id="8" name="Footer Placeholder 7">
            <a:extLst>
              <a:ext uri="{FF2B5EF4-FFF2-40B4-BE49-F238E27FC236}">
                <a16:creationId xmlns:a16="http://schemas.microsoft.com/office/drawing/2014/main" id="{D4B82491-7935-4507-95E9-A95544C3D0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48E07D-3DA3-4DFD-A6AF-021ADB9795BE}"/>
              </a:ext>
            </a:extLst>
          </p:cNvPr>
          <p:cNvSpPr>
            <a:spLocks noGrp="1"/>
          </p:cNvSpPr>
          <p:nvPr>
            <p:ph type="sldNum" sz="quarter" idx="12"/>
          </p:nvPr>
        </p:nvSpPr>
        <p:spPr/>
        <p:txBody>
          <a:bodyPr/>
          <a:lstStyle/>
          <a:p>
            <a:fld id="{BEAC1EDE-A592-478B-99C6-2CAF1EC3E24A}" type="slidenum">
              <a:rPr lang="en-US" smtClean="0"/>
              <a:t>‹#›</a:t>
            </a:fld>
            <a:endParaRPr lang="en-US"/>
          </a:p>
        </p:txBody>
      </p:sp>
    </p:spTree>
    <p:extLst>
      <p:ext uri="{BB962C8B-B14F-4D97-AF65-F5344CB8AC3E}">
        <p14:creationId xmlns:p14="http://schemas.microsoft.com/office/powerpoint/2010/main" val="739645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4E2F3-08C4-4E90-B86A-F554000C6A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8ED683-E408-491D-939A-797BC7FC583C}"/>
              </a:ext>
            </a:extLst>
          </p:cNvPr>
          <p:cNvSpPr>
            <a:spLocks noGrp="1"/>
          </p:cNvSpPr>
          <p:nvPr>
            <p:ph type="dt" sz="half" idx="10"/>
          </p:nvPr>
        </p:nvSpPr>
        <p:spPr/>
        <p:txBody>
          <a:bodyPr/>
          <a:lstStyle/>
          <a:p>
            <a:fld id="{E1F8CA52-34B1-4FCD-9F63-EE73C819C18A}" type="datetimeFigureOut">
              <a:rPr lang="en-US" smtClean="0"/>
              <a:t>3/7/2022</a:t>
            </a:fld>
            <a:endParaRPr lang="en-US"/>
          </a:p>
        </p:txBody>
      </p:sp>
      <p:sp>
        <p:nvSpPr>
          <p:cNvPr id="4" name="Footer Placeholder 3">
            <a:extLst>
              <a:ext uri="{FF2B5EF4-FFF2-40B4-BE49-F238E27FC236}">
                <a16:creationId xmlns:a16="http://schemas.microsoft.com/office/drawing/2014/main" id="{1B3EC948-2CA7-4064-A9A4-9B83685EC8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7A3B34-B946-471C-A64D-8AB2D1F8719D}"/>
              </a:ext>
            </a:extLst>
          </p:cNvPr>
          <p:cNvSpPr>
            <a:spLocks noGrp="1"/>
          </p:cNvSpPr>
          <p:nvPr>
            <p:ph type="sldNum" sz="quarter" idx="12"/>
          </p:nvPr>
        </p:nvSpPr>
        <p:spPr/>
        <p:txBody>
          <a:bodyPr/>
          <a:lstStyle/>
          <a:p>
            <a:fld id="{BEAC1EDE-A592-478B-99C6-2CAF1EC3E24A}" type="slidenum">
              <a:rPr lang="en-US" smtClean="0"/>
              <a:t>‹#›</a:t>
            </a:fld>
            <a:endParaRPr lang="en-US"/>
          </a:p>
        </p:txBody>
      </p:sp>
    </p:spTree>
    <p:extLst>
      <p:ext uri="{BB962C8B-B14F-4D97-AF65-F5344CB8AC3E}">
        <p14:creationId xmlns:p14="http://schemas.microsoft.com/office/powerpoint/2010/main" val="993862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4633ED-D4D5-4D59-83D0-FB8D7F843A65}"/>
              </a:ext>
            </a:extLst>
          </p:cNvPr>
          <p:cNvSpPr>
            <a:spLocks noGrp="1"/>
          </p:cNvSpPr>
          <p:nvPr>
            <p:ph type="dt" sz="half" idx="10"/>
          </p:nvPr>
        </p:nvSpPr>
        <p:spPr/>
        <p:txBody>
          <a:bodyPr/>
          <a:lstStyle/>
          <a:p>
            <a:fld id="{E1F8CA52-34B1-4FCD-9F63-EE73C819C18A}" type="datetimeFigureOut">
              <a:rPr lang="en-US" smtClean="0"/>
              <a:t>3/7/2022</a:t>
            </a:fld>
            <a:endParaRPr lang="en-US"/>
          </a:p>
        </p:txBody>
      </p:sp>
      <p:sp>
        <p:nvSpPr>
          <p:cNvPr id="3" name="Footer Placeholder 2">
            <a:extLst>
              <a:ext uri="{FF2B5EF4-FFF2-40B4-BE49-F238E27FC236}">
                <a16:creationId xmlns:a16="http://schemas.microsoft.com/office/drawing/2014/main" id="{EB184FAF-94AD-4497-AE6A-FFF0E265AB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08D796-F8B9-42BA-B523-319E3539224D}"/>
              </a:ext>
            </a:extLst>
          </p:cNvPr>
          <p:cNvSpPr>
            <a:spLocks noGrp="1"/>
          </p:cNvSpPr>
          <p:nvPr>
            <p:ph type="sldNum" sz="quarter" idx="12"/>
          </p:nvPr>
        </p:nvSpPr>
        <p:spPr/>
        <p:txBody>
          <a:bodyPr/>
          <a:lstStyle/>
          <a:p>
            <a:fld id="{BEAC1EDE-A592-478B-99C6-2CAF1EC3E24A}" type="slidenum">
              <a:rPr lang="en-US" smtClean="0"/>
              <a:t>‹#›</a:t>
            </a:fld>
            <a:endParaRPr lang="en-US"/>
          </a:p>
        </p:txBody>
      </p:sp>
    </p:spTree>
    <p:extLst>
      <p:ext uri="{BB962C8B-B14F-4D97-AF65-F5344CB8AC3E}">
        <p14:creationId xmlns:p14="http://schemas.microsoft.com/office/powerpoint/2010/main" val="200663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BA17-F797-4B97-9B10-558E585CCB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73517C-FC06-4112-B3A6-E220EFB577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4CC8CE-C9AB-46F4-B0FD-E56042959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90A71B-84D2-434F-9722-D88338E664D8}"/>
              </a:ext>
            </a:extLst>
          </p:cNvPr>
          <p:cNvSpPr>
            <a:spLocks noGrp="1"/>
          </p:cNvSpPr>
          <p:nvPr>
            <p:ph type="dt" sz="half" idx="10"/>
          </p:nvPr>
        </p:nvSpPr>
        <p:spPr/>
        <p:txBody>
          <a:bodyPr/>
          <a:lstStyle/>
          <a:p>
            <a:fld id="{E1F8CA52-34B1-4FCD-9F63-EE73C819C18A}" type="datetimeFigureOut">
              <a:rPr lang="en-US" smtClean="0"/>
              <a:t>3/7/2022</a:t>
            </a:fld>
            <a:endParaRPr lang="en-US"/>
          </a:p>
        </p:txBody>
      </p:sp>
      <p:sp>
        <p:nvSpPr>
          <p:cNvPr id="6" name="Footer Placeholder 5">
            <a:extLst>
              <a:ext uri="{FF2B5EF4-FFF2-40B4-BE49-F238E27FC236}">
                <a16:creationId xmlns:a16="http://schemas.microsoft.com/office/drawing/2014/main" id="{5BB5E018-2DB7-4506-BB34-30FB2FF7BB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CC650B-C2E5-4143-9511-B2E03B723504}"/>
              </a:ext>
            </a:extLst>
          </p:cNvPr>
          <p:cNvSpPr>
            <a:spLocks noGrp="1"/>
          </p:cNvSpPr>
          <p:nvPr>
            <p:ph type="sldNum" sz="quarter" idx="12"/>
          </p:nvPr>
        </p:nvSpPr>
        <p:spPr/>
        <p:txBody>
          <a:bodyPr/>
          <a:lstStyle/>
          <a:p>
            <a:fld id="{BEAC1EDE-A592-478B-99C6-2CAF1EC3E24A}" type="slidenum">
              <a:rPr lang="en-US" smtClean="0"/>
              <a:t>‹#›</a:t>
            </a:fld>
            <a:endParaRPr lang="en-US"/>
          </a:p>
        </p:txBody>
      </p:sp>
    </p:spTree>
    <p:extLst>
      <p:ext uri="{BB962C8B-B14F-4D97-AF65-F5344CB8AC3E}">
        <p14:creationId xmlns:p14="http://schemas.microsoft.com/office/powerpoint/2010/main" val="127109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8281D-282D-436E-A836-E066DB8545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36304E-B875-4816-B95A-CBC4C7FB42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133762-C413-452D-911C-3D081EEBD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387E1-EBA4-40D3-BDE3-82776EB7192A}"/>
              </a:ext>
            </a:extLst>
          </p:cNvPr>
          <p:cNvSpPr>
            <a:spLocks noGrp="1"/>
          </p:cNvSpPr>
          <p:nvPr>
            <p:ph type="dt" sz="half" idx="10"/>
          </p:nvPr>
        </p:nvSpPr>
        <p:spPr/>
        <p:txBody>
          <a:bodyPr/>
          <a:lstStyle/>
          <a:p>
            <a:fld id="{E1F8CA52-34B1-4FCD-9F63-EE73C819C18A}" type="datetimeFigureOut">
              <a:rPr lang="en-US" smtClean="0"/>
              <a:t>3/7/2022</a:t>
            </a:fld>
            <a:endParaRPr lang="en-US"/>
          </a:p>
        </p:txBody>
      </p:sp>
      <p:sp>
        <p:nvSpPr>
          <p:cNvPr id="6" name="Footer Placeholder 5">
            <a:extLst>
              <a:ext uri="{FF2B5EF4-FFF2-40B4-BE49-F238E27FC236}">
                <a16:creationId xmlns:a16="http://schemas.microsoft.com/office/drawing/2014/main" id="{69231AF6-4710-41BD-9FD7-61AA75BD1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215F56-7470-41BE-876A-14E7B43C37E2}"/>
              </a:ext>
            </a:extLst>
          </p:cNvPr>
          <p:cNvSpPr>
            <a:spLocks noGrp="1"/>
          </p:cNvSpPr>
          <p:nvPr>
            <p:ph type="sldNum" sz="quarter" idx="12"/>
          </p:nvPr>
        </p:nvSpPr>
        <p:spPr/>
        <p:txBody>
          <a:bodyPr/>
          <a:lstStyle/>
          <a:p>
            <a:fld id="{BEAC1EDE-A592-478B-99C6-2CAF1EC3E24A}" type="slidenum">
              <a:rPr lang="en-US" smtClean="0"/>
              <a:t>‹#›</a:t>
            </a:fld>
            <a:endParaRPr lang="en-US"/>
          </a:p>
        </p:txBody>
      </p:sp>
    </p:spTree>
    <p:extLst>
      <p:ext uri="{BB962C8B-B14F-4D97-AF65-F5344CB8AC3E}">
        <p14:creationId xmlns:p14="http://schemas.microsoft.com/office/powerpoint/2010/main" val="3350778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4BBE07-E082-4D1D-8BFF-BC64D0D734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98D6F8-14C3-4F65-B031-F101F8C8A6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E4CBB5-FF1F-4816-8FD2-501634646F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F8CA52-34B1-4FCD-9F63-EE73C819C18A}" type="datetimeFigureOut">
              <a:rPr lang="en-US" smtClean="0"/>
              <a:t>3/7/2022</a:t>
            </a:fld>
            <a:endParaRPr lang="en-US"/>
          </a:p>
        </p:txBody>
      </p:sp>
      <p:sp>
        <p:nvSpPr>
          <p:cNvPr id="5" name="Footer Placeholder 4">
            <a:extLst>
              <a:ext uri="{FF2B5EF4-FFF2-40B4-BE49-F238E27FC236}">
                <a16:creationId xmlns:a16="http://schemas.microsoft.com/office/drawing/2014/main" id="{620DF50E-3502-4CCD-BFC0-5565C97B3B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CEE83B-B479-4B1A-A478-A840E91919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C1EDE-A592-478B-99C6-2CAF1EC3E24A}" type="slidenum">
              <a:rPr lang="en-US" smtClean="0"/>
              <a:t>‹#›</a:t>
            </a:fld>
            <a:endParaRPr lang="en-US"/>
          </a:p>
        </p:txBody>
      </p:sp>
    </p:spTree>
    <p:extLst>
      <p:ext uri="{BB962C8B-B14F-4D97-AF65-F5344CB8AC3E}">
        <p14:creationId xmlns:p14="http://schemas.microsoft.com/office/powerpoint/2010/main" val="1436081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CB03377-4817-1146-B245-95491E9DAE60}"/>
              </a:ext>
            </a:extLst>
          </p:cNvPr>
          <p:cNvSpPr>
            <a:spLocks noGrp="1"/>
          </p:cNvSpPr>
          <p:nvPr>
            <p:ph type="body" sz="quarter" idx="11"/>
          </p:nvPr>
        </p:nvSpPr>
        <p:spPr/>
        <p:txBody>
          <a:bodyPr>
            <a:normAutofit fontScale="70000" lnSpcReduction="20000"/>
          </a:bodyPr>
          <a:lstStyle/>
          <a:p>
            <a:r>
              <a:rPr lang="en-US"/>
              <a:t>Subtitle Goes Here</a:t>
            </a:r>
          </a:p>
        </p:txBody>
      </p:sp>
      <p:sp>
        <p:nvSpPr>
          <p:cNvPr id="9" name="Text Placeholder 8">
            <a:extLst>
              <a:ext uri="{FF2B5EF4-FFF2-40B4-BE49-F238E27FC236}">
                <a16:creationId xmlns:a16="http://schemas.microsoft.com/office/drawing/2014/main" id="{88BCE9B5-B0AC-8041-B4E7-4BC2AFB43F09}"/>
              </a:ext>
            </a:extLst>
          </p:cNvPr>
          <p:cNvSpPr>
            <a:spLocks noGrp="1"/>
          </p:cNvSpPr>
          <p:nvPr>
            <p:ph type="body" sz="quarter" idx="12"/>
          </p:nvPr>
        </p:nvSpPr>
        <p:spPr/>
        <p:txBody>
          <a:bodyPr>
            <a:normAutofit fontScale="70000" lnSpcReduction="20000"/>
          </a:bodyPr>
          <a:lstStyle/>
          <a:p>
            <a:r>
              <a:rPr lang="en-US"/>
              <a:t>00.00.0000</a:t>
            </a:r>
          </a:p>
        </p:txBody>
      </p:sp>
      <p:sp>
        <p:nvSpPr>
          <p:cNvPr id="7" name="Text Placeholder 6">
            <a:extLst>
              <a:ext uri="{FF2B5EF4-FFF2-40B4-BE49-F238E27FC236}">
                <a16:creationId xmlns:a16="http://schemas.microsoft.com/office/drawing/2014/main" id="{9C496401-7B42-1743-BC22-1E050791CD11}"/>
              </a:ext>
            </a:extLst>
          </p:cNvPr>
          <p:cNvSpPr>
            <a:spLocks noGrp="1"/>
          </p:cNvSpPr>
          <p:nvPr>
            <p:ph type="body" sz="quarter" idx="10"/>
          </p:nvPr>
        </p:nvSpPr>
        <p:spPr/>
        <p:txBody>
          <a:bodyPr>
            <a:normAutofit/>
          </a:bodyPr>
          <a:lstStyle/>
          <a:p>
            <a:pPr marL="0" indent="0">
              <a:buNone/>
            </a:pPr>
            <a:r>
              <a:rPr lang="en-US"/>
              <a:t>Case Study</a:t>
            </a:r>
          </a:p>
        </p:txBody>
      </p:sp>
    </p:spTree>
    <p:extLst>
      <p:ext uri="{BB962C8B-B14F-4D97-AF65-F5344CB8AC3E}">
        <p14:creationId xmlns:p14="http://schemas.microsoft.com/office/powerpoint/2010/main" val="2122824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555DF1-801F-4889-B074-F1BCC20DBD77}"/>
              </a:ext>
            </a:extLst>
          </p:cNvPr>
          <p:cNvSpPr txBox="1"/>
          <p:nvPr/>
        </p:nvSpPr>
        <p:spPr>
          <a:xfrm>
            <a:off x="571500" y="1371600"/>
            <a:ext cx="11506200" cy="2308324"/>
          </a:xfrm>
          <a:prstGeom prst="rect">
            <a:avLst/>
          </a:prstGeom>
          <a:noFill/>
        </p:spPr>
        <p:txBody>
          <a:bodyPr wrap="square">
            <a:spAutoFit/>
          </a:bodyPr>
          <a:lstStyle/>
          <a:p>
            <a:pPr algn="l" fontAlgn="base"/>
            <a:r>
              <a:rPr lang="en-US" b="0" i="0">
                <a:effectLst/>
                <a:latin typeface="Inter"/>
              </a:rPr>
              <a:t>This is an e-commerce sales dataset with 3 csv files -List of Orders, Order details, Sales target</a:t>
            </a:r>
          </a:p>
          <a:p>
            <a:pPr algn="l" fontAlgn="base"/>
            <a:r>
              <a:rPr lang="en-US" b="0" i="0">
                <a:solidFill>
                  <a:srgbClr val="000000"/>
                </a:solidFill>
                <a:effectLst/>
                <a:latin typeface="Inter"/>
              </a:rPr>
              <a:t>What's inside?</a:t>
            </a:r>
          </a:p>
          <a:p>
            <a:pPr algn="l" fontAlgn="base"/>
            <a:endParaRPr lang="en-US" b="0" i="0">
              <a:solidFill>
                <a:srgbClr val="000000"/>
              </a:solidFill>
              <a:effectLst/>
              <a:latin typeface="Inter"/>
            </a:endParaRPr>
          </a:p>
          <a:p>
            <a:pPr lvl="1" fontAlgn="base">
              <a:buFont typeface="+mj-lt"/>
              <a:buAutoNum type="arabicPeriod"/>
            </a:pPr>
            <a:r>
              <a:rPr lang="en-US" b="0" i="0">
                <a:effectLst/>
                <a:latin typeface="Inter"/>
              </a:rPr>
              <a:t>List of Orders - This dataset contains purchase information. The information includes ID, Date of Purchase and customer details</a:t>
            </a:r>
          </a:p>
          <a:p>
            <a:pPr lvl="1" fontAlgn="base">
              <a:buFont typeface="+mj-lt"/>
              <a:buAutoNum type="arabicPeriod"/>
            </a:pPr>
            <a:r>
              <a:rPr lang="en-US" b="0" i="0">
                <a:effectLst/>
                <a:latin typeface="Inter"/>
              </a:rPr>
              <a:t>Order Details - This dataset contains order ID, with the order price, quantity, profit, category and subcategory of product</a:t>
            </a:r>
          </a:p>
          <a:p>
            <a:pPr lvl="1" fontAlgn="base">
              <a:buFont typeface="+mj-lt"/>
              <a:buAutoNum type="arabicPeriod"/>
            </a:pPr>
            <a:r>
              <a:rPr lang="en-US" b="0" i="0">
                <a:effectLst/>
                <a:latin typeface="Inter"/>
              </a:rPr>
              <a:t>Sales target - This dataset contains sales target amount and date for each product category</a:t>
            </a:r>
          </a:p>
        </p:txBody>
      </p:sp>
      <p:sp>
        <p:nvSpPr>
          <p:cNvPr id="7" name="TextBox 6">
            <a:extLst>
              <a:ext uri="{FF2B5EF4-FFF2-40B4-BE49-F238E27FC236}">
                <a16:creationId xmlns:a16="http://schemas.microsoft.com/office/drawing/2014/main" id="{8F642E18-77F3-40B2-9E49-65049DA72DB7}"/>
              </a:ext>
            </a:extLst>
          </p:cNvPr>
          <p:cNvSpPr txBox="1"/>
          <p:nvPr/>
        </p:nvSpPr>
        <p:spPr>
          <a:xfrm>
            <a:off x="647700" y="3919835"/>
            <a:ext cx="8124825" cy="923330"/>
          </a:xfrm>
          <a:prstGeom prst="rect">
            <a:avLst/>
          </a:prstGeom>
          <a:noFill/>
        </p:spPr>
        <p:txBody>
          <a:bodyPr wrap="square">
            <a:spAutoFit/>
          </a:bodyPr>
          <a:lstStyle/>
          <a:p>
            <a:r>
              <a:rPr lang="en-US">
                <a:solidFill>
                  <a:srgbClr val="000000"/>
                </a:solidFill>
                <a:effectLst/>
                <a:ea typeface="Calibri" panose="020F0502020204030204" pitchFamily="34" charset="0"/>
                <a:cs typeface="Times New Roman" panose="02020603050405020304" pitchFamily="18" charset="0"/>
              </a:rPr>
              <a:t>As a business manager, try to find out the below Key Metrics, refer attached csv</a:t>
            </a:r>
          </a:p>
          <a:p>
            <a:endParaRPr lang="en-US">
              <a:solidFill>
                <a:srgbClr val="000000"/>
              </a:solidFill>
              <a:cs typeface="Times New Roman" panose="02020603050405020304" pitchFamily="18" charset="0"/>
            </a:endParaRPr>
          </a:p>
          <a:p>
            <a:pPr marL="285750" indent="-285750">
              <a:buFont typeface="Arial" panose="020B0604020202020204" pitchFamily="34" charset="0"/>
              <a:buChar char="•"/>
            </a:pPr>
            <a:endParaRPr lang="en-US"/>
          </a:p>
        </p:txBody>
      </p:sp>
      <p:sp>
        <p:nvSpPr>
          <p:cNvPr id="6" name="TextBox 5">
            <a:extLst>
              <a:ext uri="{FF2B5EF4-FFF2-40B4-BE49-F238E27FC236}">
                <a16:creationId xmlns:a16="http://schemas.microsoft.com/office/drawing/2014/main" id="{C4FDF220-65CA-4581-8F92-55E6B8B06DDA}"/>
              </a:ext>
            </a:extLst>
          </p:cNvPr>
          <p:cNvSpPr txBox="1"/>
          <p:nvPr/>
        </p:nvSpPr>
        <p:spPr>
          <a:xfrm>
            <a:off x="647700" y="656808"/>
            <a:ext cx="6096000" cy="369332"/>
          </a:xfrm>
          <a:prstGeom prst="rect">
            <a:avLst/>
          </a:prstGeom>
          <a:noFill/>
        </p:spPr>
        <p:txBody>
          <a:bodyPr wrap="square">
            <a:spAutoFit/>
          </a:bodyPr>
          <a:lstStyle/>
          <a:p>
            <a:pPr algn="l" fontAlgn="base"/>
            <a:r>
              <a:rPr lang="en-US" b="1" i="0">
                <a:effectLst/>
                <a:latin typeface="zeitung"/>
              </a:rPr>
              <a:t>Case Study : E-Commerce Data</a:t>
            </a:r>
          </a:p>
        </p:txBody>
      </p:sp>
    </p:spTree>
    <p:extLst>
      <p:ext uri="{BB962C8B-B14F-4D97-AF65-F5344CB8AC3E}">
        <p14:creationId xmlns:p14="http://schemas.microsoft.com/office/powerpoint/2010/main" val="3190914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426484-7E66-4B84-BD52-6610258235D8}"/>
              </a:ext>
            </a:extLst>
          </p:cNvPr>
          <p:cNvSpPr txBox="1"/>
          <p:nvPr/>
        </p:nvSpPr>
        <p:spPr>
          <a:xfrm>
            <a:off x="575361" y="508083"/>
            <a:ext cx="11144250" cy="5078313"/>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b="0" i="0">
                <a:effectLst/>
                <a:latin typeface="Inter"/>
              </a:rPr>
              <a:t>Clean the data &amp; make a new data frame containing the Amount, Profit and Quantity of the different orders. Then joining it with the Order datasets by taking Order ID as the Primary Key and find out Profit based on Order ID, State or any other category.</a:t>
            </a:r>
          </a:p>
          <a:p>
            <a:endParaRPr lang="en-US" b="0" i="0">
              <a:effectLst/>
              <a:latin typeface="Inter"/>
            </a:endParaRPr>
          </a:p>
          <a:p>
            <a:pPr marL="285750" indent="-285750">
              <a:buFont typeface="Arial" panose="020B0604020202020204" pitchFamily="34" charset="0"/>
              <a:buChar char="•"/>
            </a:pPr>
            <a:r>
              <a:rPr lang="en-US" b="1">
                <a:latin typeface="Inter"/>
              </a:rPr>
              <a:t>Sales Trend Analysis</a:t>
            </a:r>
            <a:r>
              <a:rPr lang="en-US">
                <a:latin typeface="Inter"/>
              </a:rPr>
              <a:t> - Trend analysis is to find patterns in data, such as ups &amp; downs. A “trend” is an upwards or downwards shift in a data set over time. Bring out below analysis under Trend Analysis</a:t>
            </a:r>
          </a:p>
          <a:p>
            <a:pPr marL="742950" lvl="1" indent="-285750">
              <a:buFont typeface="Arial" panose="020B0604020202020204" pitchFamily="34" charset="0"/>
              <a:buChar char="•"/>
            </a:pPr>
            <a:r>
              <a:rPr lang="en-US">
                <a:latin typeface="Inter"/>
              </a:rPr>
              <a:t>Profit over a period (monthly)</a:t>
            </a:r>
          </a:p>
          <a:p>
            <a:pPr marL="742950" lvl="1" indent="-285750">
              <a:buFont typeface="Arial" panose="020B0604020202020204" pitchFamily="34" charset="0"/>
              <a:buChar char="•"/>
            </a:pPr>
            <a:r>
              <a:rPr lang="en-US">
                <a:latin typeface="Inter"/>
              </a:rPr>
              <a:t>Profit Trend Analysis</a:t>
            </a:r>
          </a:p>
          <a:p>
            <a:pPr marL="742950" lvl="1" indent="-285750">
              <a:buFont typeface="Arial" panose="020B0604020202020204" pitchFamily="34" charset="0"/>
              <a:buChar char="•"/>
            </a:pPr>
            <a:r>
              <a:rPr lang="en-US">
                <a:latin typeface="Inter"/>
              </a:rPr>
              <a:t>Profit by State</a:t>
            </a:r>
          </a:p>
          <a:p>
            <a:pPr marL="742950" lvl="1" indent="-285750">
              <a:buFont typeface="Arial" panose="020B0604020202020204" pitchFamily="34" charset="0"/>
              <a:buChar char="•"/>
            </a:pPr>
            <a:r>
              <a:rPr lang="en-US">
                <a:latin typeface="Inter"/>
              </a:rPr>
              <a:t>Which customer need to be focused </a:t>
            </a:r>
          </a:p>
          <a:p>
            <a:pPr marL="742950" lvl="1" indent="-285750">
              <a:buFont typeface="Arial" panose="020B0604020202020204" pitchFamily="34" charset="0"/>
              <a:buChar char="•"/>
            </a:pPr>
            <a:r>
              <a:rPr lang="en-US">
                <a:latin typeface="Inter"/>
              </a:rPr>
              <a:t>Which category/sub-category contributing more to the company</a:t>
            </a:r>
          </a:p>
          <a:p>
            <a:pPr marL="742950" lvl="1" indent="-285750">
              <a:buFont typeface="Arial" panose="020B0604020202020204" pitchFamily="34" charset="0"/>
              <a:buChar char="•"/>
            </a:pPr>
            <a:endParaRPr lang="en-US">
              <a:latin typeface="Inter"/>
            </a:endParaRPr>
          </a:p>
          <a:p>
            <a:pPr marL="285750" indent="-285750">
              <a:buFont typeface="Arial" panose="020B0604020202020204" pitchFamily="34" charset="0"/>
              <a:buChar char="•"/>
            </a:pPr>
            <a:r>
              <a:rPr lang="en-US" b="1">
                <a:latin typeface="Inter"/>
              </a:rPr>
              <a:t>Sales Target Analysis</a:t>
            </a:r>
            <a:r>
              <a:rPr lang="en-US">
                <a:latin typeface="Inter"/>
              </a:rPr>
              <a:t> - </a:t>
            </a:r>
            <a:r>
              <a:rPr lang="en-US" b="0" i="0">
                <a:effectLst/>
                <a:latin typeface="Inter"/>
              </a:rPr>
              <a:t>A sales target is a goal set for a salesperson or sales department measured in revenue or units sold for a specific time.</a:t>
            </a:r>
          </a:p>
          <a:p>
            <a:pPr marL="742950" lvl="1" indent="-285750">
              <a:buFont typeface="Arial" panose="020B0604020202020204" pitchFamily="34" charset="0"/>
              <a:buChar char="•"/>
            </a:pPr>
            <a:r>
              <a:rPr lang="en-US">
                <a:latin typeface="Inter"/>
              </a:rPr>
              <a:t>Analyze Target and the Actual amount of Profits and find out which category meet the surpass the target</a:t>
            </a:r>
          </a:p>
          <a:p>
            <a:pPr marL="742950" lvl="1" indent="-285750">
              <a:buFont typeface="Arial" panose="020B0604020202020204" pitchFamily="34" charset="0"/>
              <a:buChar char="•"/>
            </a:pPr>
            <a:r>
              <a:rPr lang="en-US">
                <a:latin typeface="Inter"/>
              </a:rPr>
              <a:t>Which months did they hit the sales target?</a:t>
            </a:r>
          </a:p>
          <a:p>
            <a:pPr marL="285750" indent="-285750">
              <a:buFont typeface="Arial" panose="020B0604020202020204" pitchFamily="34" charset="0"/>
              <a:buChar char="•"/>
            </a:pPr>
            <a:r>
              <a:rPr lang="en-US" b="1">
                <a:latin typeface="Inter"/>
              </a:rPr>
              <a:t>Any other analysis based on data</a:t>
            </a:r>
            <a:r>
              <a:rPr lang="en-US">
                <a:latin typeface="Inter"/>
              </a:rPr>
              <a:t>?</a:t>
            </a:r>
          </a:p>
          <a:p>
            <a:pPr marL="285750" indent="-285750">
              <a:buFont typeface="Arial" panose="020B0604020202020204" pitchFamily="34" charset="0"/>
              <a:buChar char="•"/>
            </a:pPr>
            <a:r>
              <a:rPr lang="en-US" b="1">
                <a:latin typeface="Inter"/>
              </a:rPr>
              <a:t>Correlation matrix for Order details?</a:t>
            </a:r>
            <a:endParaRPr lang="en-US">
              <a:latin typeface="Inter"/>
            </a:endParaRPr>
          </a:p>
        </p:txBody>
      </p:sp>
    </p:spTree>
    <p:extLst>
      <p:ext uri="{BB962C8B-B14F-4D97-AF65-F5344CB8AC3E}">
        <p14:creationId xmlns:p14="http://schemas.microsoft.com/office/powerpoint/2010/main" val="2293624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D80775FFE2CB049A4C05B96A65448D1" ma:contentTypeVersion="13" ma:contentTypeDescription="Create a new document." ma:contentTypeScope="" ma:versionID="f050fd85e345c2966dd55554ed38362b">
  <xsd:schema xmlns:xsd="http://www.w3.org/2001/XMLSchema" xmlns:xs="http://www.w3.org/2001/XMLSchema" xmlns:p="http://schemas.microsoft.com/office/2006/metadata/properties" xmlns:ns2="1d8b7a47-09fa-4a4c-9048-1a66c324ea37" xmlns:ns3="95af83d4-fae1-48f9-9233-8c612c1fa6f3" targetNamespace="http://schemas.microsoft.com/office/2006/metadata/properties" ma:root="true" ma:fieldsID="a65fa70bc48bf273c5c99f94a4d381a8" ns2:_="" ns3:_="">
    <xsd:import namespace="1d8b7a47-09fa-4a4c-9048-1a66c324ea37"/>
    <xsd:import namespace="95af83d4-fae1-48f9-9233-8c612c1fa6f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8b7a47-09fa-4a4c-9048-1a66c324ea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5af83d4-fae1-48f9-9233-8c612c1fa6f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5D6D7E-52DC-4516-B34A-03A251E8713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557AB5D-0104-444C-B312-87E7EDA99625}">
  <ds:schemaRefs>
    <ds:schemaRef ds:uri="http://schemas.microsoft.com/sharepoint/v3/contenttype/forms"/>
  </ds:schemaRefs>
</ds:datastoreItem>
</file>

<file path=customXml/itemProps3.xml><?xml version="1.0" encoding="utf-8"?>
<ds:datastoreItem xmlns:ds="http://schemas.openxmlformats.org/officeDocument/2006/customXml" ds:itemID="{EBBCF10F-0E4D-43D5-BCA9-C9994BA29EEC}">
  <ds:schemaRefs>
    <ds:schemaRef ds:uri="1d8b7a47-09fa-4a4c-9048-1a66c324ea37"/>
    <ds:schemaRef ds:uri="95af83d4-fae1-48f9-9233-8c612c1fa6f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300</Words>
  <Application>Microsoft Office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Inter</vt:lpstr>
      <vt:lpstr>zeitung</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Nonia, BickyPrasad</dc:creator>
  <cp:lastModifiedBy>Sharma, Ritu</cp:lastModifiedBy>
  <cp:revision>2</cp:revision>
  <dcterms:created xsi:type="dcterms:W3CDTF">2022-02-28T15:11:58Z</dcterms:created>
  <dcterms:modified xsi:type="dcterms:W3CDTF">2022-03-07T09:15:48Z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d26d1959-479c-44fe-85e5-ba827e99f0b9</vt:lpwstr>
  </property>
  <property fmtid="{D5CDD505-2E9C-101B-9397-08002B2CF9AE}" pid="3" name="ContentTypeId">
    <vt:lpwstr>0x0101006D80775FFE2CB049A4C05B96A65448D1</vt:lpwstr>
  </property>
</Properties>
</file>