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B5A-91E8-44B5-A108-8B48ED6162B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9281-B12D-4DE1-8938-E8EC21B0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54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B5A-91E8-44B5-A108-8B48ED6162B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9281-B12D-4DE1-8938-E8EC21B0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00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B5A-91E8-44B5-A108-8B48ED6162B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9281-B12D-4DE1-8938-E8EC21B0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68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B5A-91E8-44B5-A108-8B48ED6162B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9281-B12D-4DE1-8938-E8EC21B005D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0328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B5A-91E8-44B5-A108-8B48ED6162B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9281-B12D-4DE1-8938-E8EC21B0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695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B5A-91E8-44B5-A108-8B48ED6162B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9281-B12D-4DE1-8938-E8EC21B0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64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B5A-91E8-44B5-A108-8B48ED6162B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9281-B12D-4DE1-8938-E8EC21B0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218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B5A-91E8-44B5-A108-8B48ED6162B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9281-B12D-4DE1-8938-E8EC21B0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246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B5A-91E8-44B5-A108-8B48ED6162B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9281-B12D-4DE1-8938-E8EC21B0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37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B5A-91E8-44B5-A108-8B48ED6162B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9281-B12D-4DE1-8938-E8EC21B0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6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B5A-91E8-44B5-A108-8B48ED6162B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9281-B12D-4DE1-8938-E8EC21B0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4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B5A-91E8-44B5-A108-8B48ED6162B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9281-B12D-4DE1-8938-E8EC21B0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34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B5A-91E8-44B5-A108-8B48ED6162B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9281-B12D-4DE1-8938-E8EC21B0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13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B5A-91E8-44B5-A108-8B48ED6162B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9281-B12D-4DE1-8938-E8EC21B0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62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B5A-91E8-44B5-A108-8B48ED6162B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9281-B12D-4DE1-8938-E8EC21B0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1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B5A-91E8-44B5-A108-8B48ED6162B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9281-B12D-4DE1-8938-E8EC21B0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75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B5A-91E8-44B5-A108-8B48ED6162B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9281-B12D-4DE1-8938-E8EC21B0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03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FFAB5A-91E8-44B5-A108-8B48ED6162B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A9281-B12D-4DE1-8938-E8EC21B0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70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C7D7-C7F6-492D-BB09-AE25EB99E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7834499" cy="1090021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BDA Mini Project</a:t>
            </a:r>
            <a:endParaRPr lang="en-IN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1B113-FA0B-4085-AF87-B4AB31C31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472745"/>
            <a:ext cx="8825658" cy="3039414"/>
          </a:xfrm>
        </p:spPr>
        <p:txBody>
          <a:bodyPr/>
          <a:lstStyle/>
          <a:p>
            <a:endParaRPr lang="en-US" dirty="0"/>
          </a:p>
          <a:p>
            <a:r>
              <a:rPr lang="en-US" sz="2400" b="1" dirty="0">
                <a:solidFill>
                  <a:srgbClr val="FFFF00"/>
                </a:solidFill>
              </a:rPr>
              <a:t>Members:</a:t>
            </a:r>
          </a:p>
          <a:p>
            <a:r>
              <a:rPr lang="en-US" dirty="0"/>
              <a:t>Ankit Parmar (19162121017)</a:t>
            </a:r>
          </a:p>
          <a:p>
            <a:r>
              <a:rPr lang="en-US" dirty="0" err="1"/>
              <a:t>Darshil</a:t>
            </a:r>
            <a:r>
              <a:rPr lang="en-US" dirty="0"/>
              <a:t> </a:t>
            </a:r>
            <a:r>
              <a:rPr lang="en-US" dirty="0" err="1"/>
              <a:t>patel</a:t>
            </a:r>
            <a:r>
              <a:rPr lang="en-US" dirty="0"/>
              <a:t>(19162121018)</a:t>
            </a:r>
          </a:p>
          <a:p>
            <a:r>
              <a:rPr lang="en-US" dirty="0"/>
              <a:t>Manthan </a:t>
            </a:r>
            <a:r>
              <a:rPr lang="en-US" dirty="0" err="1"/>
              <a:t>pandey</a:t>
            </a:r>
            <a:r>
              <a:rPr lang="en-US" dirty="0"/>
              <a:t>(19162121016)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861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7D60-877D-4589-824E-CF31F33B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391" y="452718"/>
            <a:ext cx="9253739" cy="1400530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20"/>
              </a:spcAft>
            </a:pPr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What percentage of people who have a high blood pressure did not die?</a:t>
            </a:r>
            <a:b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 sz="2800" b="1" dirty="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4C87D3-89D5-4BAF-ACFD-FFFD363E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8DA17C-D654-4AD2-BAC9-8D6F5437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739" y="1482649"/>
            <a:ext cx="8737042" cy="50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5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7D60-877D-4589-824E-CF31F33B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391" y="452718"/>
            <a:ext cx="9253739" cy="1400530"/>
          </a:xfrm>
        </p:spPr>
        <p:txBody>
          <a:bodyPr/>
          <a:lstStyle/>
          <a:p>
            <a:endParaRPr lang="en-IN" sz="5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4C87D3-89D5-4BAF-ACFD-FFFD363E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FFB3FE-6E64-4295-9C09-1B623D429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67" y="714632"/>
            <a:ext cx="9424666" cy="54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7D60-877D-4589-824E-CF31F33B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09220"/>
            <a:ext cx="9253739" cy="1400530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20"/>
              </a:spcAft>
            </a:pPr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many people have a platelet count of lesser than 150000?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4C87D3-89D5-4BAF-ACFD-FFFD363E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59DB3-A901-4838-A80F-63DF410F3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3"/>
          <a:stretch/>
        </p:blipFill>
        <p:spPr>
          <a:xfrm>
            <a:off x="1713818" y="1468192"/>
            <a:ext cx="8764364" cy="498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2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7D60-877D-4589-824E-CF31F33B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391" y="452718"/>
            <a:ext cx="9253739" cy="1400530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20"/>
              </a:spcAft>
            </a:pPr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many men and women have high blood pressure?</a:t>
            </a:r>
            <a:b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 sz="2800" b="1" dirty="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4C87D3-89D5-4BAF-ACFD-FFFD363E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CF4D8-4537-4D3C-81DE-F63AF9714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66" y="1590809"/>
            <a:ext cx="8584667" cy="493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64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7D60-877D-4589-824E-CF31F33B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391" y="785610"/>
            <a:ext cx="9253739" cy="1067637"/>
          </a:xfrm>
        </p:spPr>
        <p:txBody>
          <a:bodyPr/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20"/>
              </a:spcAft>
            </a:pPr>
            <a:r>
              <a:rPr lang="en-IN" sz="4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Conclusion</a:t>
            </a:r>
            <a:b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 sz="2800" b="1" dirty="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4C87D3-89D5-4BAF-ACFD-FFFD363E6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391" y="2717442"/>
            <a:ext cx="9730257" cy="3530957"/>
          </a:xfrm>
        </p:spPr>
        <p:txBody>
          <a:bodyPr/>
          <a:lstStyle/>
          <a:p>
            <a:r>
              <a:rPr lang="en-IN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Hive is a Data Warehousing package built on top of Hadoop used for data analysis. Hive also uses a language called HiveQL (HQL) which automatically translates SQL-like queries into MapReduce jobs. We have also learned various components of Hive like meta store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63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7D60-877D-4589-824E-CF31F33B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391" y="452718"/>
            <a:ext cx="9253739" cy="1400530"/>
          </a:xfrm>
        </p:spPr>
        <p:txBody>
          <a:bodyPr/>
          <a:lstStyle/>
          <a:p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How many people above the age of 60 are both anaemic and diabetic?</a:t>
            </a:r>
            <a:br>
              <a:rPr lang="en-IN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5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19016C-66C1-4883-BD80-723770538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80"/>
          <a:stretch/>
        </p:blipFill>
        <p:spPr>
          <a:xfrm>
            <a:off x="1707390" y="1658284"/>
            <a:ext cx="8777220" cy="473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7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7D60-877D-4589-824E-CF31F33B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195146"/>
            <a:ext cx="9100139" cy="1400530"/>
          </a:xfrm>
        </p:spPr>
        <p:txBody>
          <a:bodyPr/>
          <a:lstStyle/>
          <a:p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What percentage of women in the dataset do not smoke?</a:t>
            </a:r>
            <a:b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br>
              <a:rPr lang="en-IN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5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9B5A6D-4053-45B3-BEF7-F18FB53AF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FF543C-5DF6-4174-AD1E-3EF29A62F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6"/>
          <a:stretch/>
        </p:blipFill>
        <p:spPr>
          <a:xfrm>
            <a:off x="1955877" y="1352281"/>
            <a:ext cx="8280245" cy="4739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54A7F9-B98E-4F0E-A1E0-BC7FFF7B2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165" b="-4"/>
          <a:stretch/>
        </p:blipFill>
        <p:spPr bwMode="auto">
          <a:xfrm>
            <a:off x="1955877" y="6024610"/>
            <a:ext cx="8280245" cy="3723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5736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7D60-877D-4589-824E-CF31F33B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391" y="452718"/>
            <a:ext cx="9253739" cy="1400530"/>
          </a:xfrm>
        </p:spPr>
        <p:txBody>
          <a:bodyPr/>
          <a:lstStyle/>
          <a:p>
            <a:br>
              <a:rPr lang="en-IN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5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86B60-A844-4322-9B0E-B08FCBE3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07DF8-650E-4744-8AFE-37934E571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5" b="-1"/>
          <a:stretch/>
        </p:blipFill>
        <p:spPr>
          <a:xfrm>
            <a:off x="1261809" y="774544"/>
            <a:ext cx="9668381" cy="530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7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7D60-877D-4589-824E-CF31F33B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391" y="452718"/>
            <a:ext cx="9253739" cy="1400530"/>
          </a:xfrm>
        </p:spPr>
        <p:txBody>
          <a:bodyPr/>
          <a:lstStyle/>
          <a:p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many men and women below the age of 50 died?</a:t>
            </a:r>
            <a:b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5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B99954-E842-4AE8-A2E6-EE1ACBF9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2D179-F17A-4AE6-AA8D-F28B008CB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9" b="-1"/>
          <a:stretch/>
        </p:blipFill>
        <p:spPr>
          <a:xfrm>
            <a:off x="1723386" y="1609859"/>
            <a:ext cx="8745228" cy="481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2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7D60-877D-4589-824E-CF31F33B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3" y="452718"/>
            <a:ext cx="9302818" cy="1400530"/>
          </a:xfrm>
        </p:spPr>
        <p:txBody>
          <a:bodyPr/>
          <a:lstStyle/>
          <a:p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many females have a </a:t>
            </a:r>
            <a:r>
              <a:rPr lang="en-IN" sz="28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serum_creatinine</a:t>
            </a:r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level of above 2?</a:t>
            </a:r>
            <a:b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b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 sz="2800" b="1" dirty="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4C87D3-89D5-4BAF-ACFD-FFFD363E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FF4C8-4AAC-48DF-B72E-2A7B8DFB7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14" y="1562878"/>
            <a:ext cx="8618717" cy="495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6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7D60-877D-4589-824E-CF31F33B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391" y="452718"/>
            <a:ext cx="9253739" cy="1400530"/>
          </a:xfrm>
        </p:spPr>
        <p:txBody>
          <a:bodyPr/>
          <a:lstStyle/>
          <a:p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many men have been called for a follow up in 20 days?</a:t>
            </a:r>
            <a:b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 sz="2800" b="1" dirty="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4C87D3-89D5-4BAF-ACFD-FFFD363E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B01F7-ABA1-428C-8245-DD2E805C6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2"/>
          <a:stretch/>
        </p:blipFill>
        <p:spPr>
          <a:xfrm>
            <a:off x="1785870" y="1481070"/>
            <a:ext cx="8628242" cy="49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8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7D60-877D-4589-824E-CF31F33B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391" y="452718"/>
            <a:ext cx="9253739" cy="1400530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20"/>
              </a:spcAft>
              <a:buFont typeface="Symbol" panose="05050102010706020507" pitchFamily="18" charset="2"/>
              <a:buChar char=""/>
            </a:pPr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What percentage of people who weren’t anaemic, or diabetic and did not smoke, died?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4C87D3-89D5-4BAF-ACFD-FFFD363E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8DA17C-D654-4AD2-BAC9-8D6F5437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904" y="1533564"/>
            <a:ext cx="8468192" cy="487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4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7D60-877D-4589-824E-CF31F33B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391" y="452718"/>
            <a:ext cx="9253739" cy="1400530"/>
          </a:xfrm>
        </p:spPr>
        <p:txBody>
          <a:bodyPr/>
          <a:lstStyle/>
          <a:p>
            <a:endParaRPr lang="en-IN" sz="5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4C87D3-89D5-4BAF-ACFD-FFFD363E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0C32E1-87DE-4347-B04E-056485B64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76" y="812731"/>
            <a:ext cx="8825248" cy="523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12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198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Rounded MT Bold</vt:lpstr>
      <vt:lpstr>Century Gothic</vt:lpstr>
      <vt:lpstr>Segoe UI Black</vt:lpstr>
      <vt:lpstr>Symbol</vt:lpstr>
      <vt:lpstr>Times New Roman</vt:lpstr>
      <vt:lpstr>Wingdings 3</vt:lpstr>
      <vt:lpstr>Ion</vt:lpstr>
      <vt:lpstr>BDA Mini Project</vt:lpstr>
      <vt:lpstr>How many people above the age of 60 are both anaemic and diabetic? </vt:lpstr>
      <vt:lpstr>What percentage of women in the dataset do not smoke?  </vt:lpstr>
      <vt:lpstr> </vt:lpstr>
      <vt:lpstr>How many men and women below the age of 50 died?  </vt:lpstr>
      <vt:lpstr>How many females have a serum_creatinine level of above 2?  </vt:lpstr>
      <vt:lpstr>How many men have been called for a follow up in 20 days? </vt:lpstr>
      <vt:lpstr>What percentage of people who weren’t anaemic, or diabetic and did not smoke, died?</vt:lpstr>
      <vt:lpstr>PowerPoint Presentation</vt:lpstr>
      <vt:lpstr>What percentage of people who have a high blood pressure did not die? </vt:lpstr>
      <vt:lpstr>PowerPoint Presentation</vt:lpstr>
      <vt:lpstr>How many people have a platelet count of lesser than 150000?</vt:lpstr>
      <vt:lpstr>How many men and women have high blood pressure?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BDA Mini Project</dc:title>
  <dc:creator>Ankit Parmar</dc:creator>
  <cp:lastModifiedBy>Ankit Parmar</cp:lastModifiedBy>
  <cp:revision>2</cp:revision>
  <dcterms:created xsi:type="dcterms:W3CDTF">2021-10-25T17:38:00Z</dcterms:created>
  <dcterms:modified xsi:type="dcterms:W3CDTF">2021-10-25T18:03:59Z</dcterms:modified>
</cp:coreProperties>
</file>