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9938B-22B3-4294-8BD5-1762DA005FC9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BF7D0-0C15-4A1B-A75E-86BAC96EE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5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F7D0-0C15-4A1B-A75E-86BAC96EE1C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4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1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59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651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60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4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59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93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3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0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1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4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3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736B-F402-4FD4-82A6-CD54485E0D71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A010-50B7-458D-B571-3870677F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81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347730"/>
            <a:ext cx="9144000" cy="23876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Personal Diary Management System</a:t>
            </a:r>
            <a:endParaRPr lang="en-IN" sz="60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974" y="3395975"/>
            <a:ext cx="9854049" cy="3107856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</a:rPr>
              <a:t>Personal Diary Management System is based on the concept to save and generate all the story of the user</a:t>
            </a:r>
            <a:r>
              <a:rPr lang="en-US" sz="2800" dirty="0" smtClean="0">
                <a:effectLst/>
              </a:rPr>
              <a:t>. </a:t>
            </a:r>
            <a:r>
              <a:rPr lang="en-US" sz="2800" dirty="0">
                <a:effectLst/>
              </a:rPr>
              <a:t>The whole project is designed in ‘C++’ language and different variables and strings have been used for the development of this project. This project is easy to operate and understand by the users.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8828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605" y="-757952"/>
            <a:ext cx="9001462" cy="2387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Objective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605" y="1811873"/>
            <a:ext cx="8888134" cy="4704837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</a:rPr>
              <a:t>W</a:t>
            </a:r>
            <a:r>
              <a:rPr lang="en-US" sz="3200" dirty="0" smtClean="0">
                <a:effectLst/>
              </a:rPr>
              <a:t>e </a:t>
            </a:r>
            <a:r>
              <a:rPr lang="en-US" sz="3200" dirty="0">
                <a:effectLst/>
              </a:rPr>
              <a:t>have developed </a:t>
            </a:r>
            <a:r>
              <a:rPr lang="en-US" sz="3200" dirty="0" smtClean="0">
                <a:effectLst/>
              </a:rPr>
              <a:t>Personal </a:t>
            </a:r>
            <a:r>
              <a:rPr lang="en-US" sz="3200" dirty="0">
                <a:effectLst/>
              </a:rPr>
              <a:t>Diary </a:t>
            </a:r>
            <a:r>
              <a:rPr lang="en-US" sz="3200" dirty="0" smtClean="0">
                <a:effectLst/>
              </a:rPr>
              <a:t>project </a:t>
            </a:r>
            <a:r>
              <a:rPr lang="en-US" sz="3200" dirty="0">
                <a:effectLst/>
              </a:rPr>
              <a:t>to makes ease the work of users by this </a:t>
            </a:r>
            <a:r>
              <a:rPr lang="en-US" sz="3200" dirty="0" smtClean="0">
                <a:effectLst/>
              </a:rPr>
              <a:t>computerized </a:t>
            </a:r>
            <a:r>
              <a:rPr lang="en-US" sz="3200" dirty="0">
                <a:effectLst/>
              </a:rPr>
              <a:t>software</a:t>
            </a:r>
            <a:r>
              <a:rPr lang="en-US" sz="3200" dirty="0" smtClean="0">
                <a:effectLst/>
              </a:rPr>
              <a:t>. </a:t>
            </a:r>
            <a:r>
              <a:rPr lang="en-US" sz="3200" dirty="0">
                <a:effectLst/>
              </a:rPr>
              <a:t>B</a:t>
            </a:r>
            <a:r>
              <a:rPr lang="en-US" sz="3200" dirty="0" smtClean="0">
                <a:effectLst/>
              </a:rPr>
              <a:t>y </a:t>
            </a:r>
            <a:r>
              <a:rPr lang="en-US" sz="3200" dirty="0">
                <a:effectLst/>
              </a:rPr>
              <a:t>this application a user can store contact details, retrieve contact </a:t>
            </a:r>
            <a:r>
              <a:rPr lang="en-US" sz="3200" dirty="0" smtClean="0">
                <a:effectLst/>
              </a:rPr>
              <a:t>details and </a:t>
            </a:r>
            <a:r>
              <a:rPr lang="en-US" sz="3200" dirty="0">
                <a:effectLst/>
              </a:rPr>
              <a:t>make dead line notes on single platform</a:t>
            </a:r>
            <a:r>
              <a:rPr lang="en-US" sz="3200" dirty="0" smtClean="0">
                <a:effectLst/>
              </a:rPr>
              <a:t>. Thus </a:t>
            </a:r>
            <a:r>
              <a:rPr lang="en-US" sz="3200" dirty="0">
                <a:effectLst/>
              </a:rPr>
              <a:t>the user can manage his contacts </a:t>
            </a:r>
            <a:r>
              <a:rPr lang="en-US" sz="3200" dirty="0" smtClean="0">
                <a:effectLst/>
              </a:rPr>
              <a:t>and daily </a:t>
            </a:r>
            <a:r>
              <a:rPr lang="en-US" sz="3200" dirty="0">
                <a:effectLst/>
              </a:rPr>
              <a:t>working schedules through this </a:t>
            </a:r>
            <a:r>
              <a:rPr lang="en-US" sz="3200" dirty="0" smtClean="0">
                <a:effectLst/>
              </a:rPr>
              <a:t>project.</a:t>
            </a:r>
            <a:endParaRPr lang="en-IN" sz="3200" b="1" i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7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6" y="218942"/>
            <a:ext cx="10353761" cy="2369712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Tools and technology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05" y="2894554"/>
            <a:ext cx="10353762" cy="369513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whole project is made using C++ language.</a:t>
            </a:r>
          </a:p>
          <a:p>
            <a:r>
              <a:rPr lang="en-US" sz="4400" dirty="0" smtClean="0"/>
              <a:t>It is made on Linux enviorment.</a:t>
            </a:r>
          </a:p>
          <a:p>
            <a:r>
              <a:rPr lang="en-US" sz="4400" dirty="0" smtClean="0"/>
              <a:t>We used VMWare Workstation in this.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8566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8839"/>
            <a:ext cx="10353761" cy="1326321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Implementation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84405"/>
            <a:ext cx="10353762" cy="4426243"/>
          </a:xfrm>
        </p:spPr>
        <p:txBody>
          <a:bodyPr>
            <a:noAutofit/>
          </a:bodyPr>
          <a:lstStyle/>
          <a:p>
            <a:r>
              <a:rPr lang="en-US" sz="2400" dirty="0" smtClean="0"/>
              <a:t>So according to our code it will first ask us the activity we want to do.</a:t>
            </a:r>
          </a:p>
          <a:p>
            <a:r>
              <a:rPr lang="en-US" sz="2400" dirty="0" smtClean="0"/>
              <a:t>So for an example I am pressing number 1 here</a:t>
            </a:r>
          </a:p>
          <a:p>
            <a:r>
              <a:rPr lang="en-US" sz="2400" dirty="0" smtClean="0"/>
              <a:t>After pressing 1 it will first ask me to enter the date, and as an when I will enter the date it will allow me to enter the text in the diary.</a:t>
            </a:r>
          </a:p>
          <a:p>
            <a:r>
              <a:rPr lang="en-US" sz="2400" dirty="0" smtClean="0"/>
              <a:t>After adding my text to my diary I will write DONE and when I will press enter it will bring me to the menu page and it will be automatically saved.</a:t>
            </a:r>
          </a:p>
          <a:p>
            <a:r>
              <a:rPr lang="en-US" sz="2400" dirty="0" smtClean="0"/>
              <a:t>Let’s see this in the image below.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018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24496"/>
            <a:ext cx="10353761" cy="13263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the normal menu page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824248"/>
            <a:ext cx="10353761" cy="57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2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 will press 1 and it will take me to the writing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52890"/>
            <a:ext cx="10353761" cy="46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9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13" y="862751"/>
            <a:ext cx="10025734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7629"/>
            <a:ext cx="10353761" cy="1326321"/>
          </a:xfrm>
        </p:spPr>
        <p:txBody>
          <a:bodyPr/>
          <a:lstStyle/>
          <a:p>
            <a:r>
              <a:rPr lang="en-US" dirty="0" smtClean="0"/>
              <a:t>When I have written </a:t>
            </a:r>
            <a:r>
              <a:rPr lang="en-US" dirty="0" smtClean="0">
                <a:solidFill>
                  <a:srgbClr val="FF0000"/>
                </a:solidFill>
              </a:rPr>
              <a:t>Done</a:t>
            </a:r>
            <a:r>
              <a:rPr lang="en-US" dirty="0" smtClean="0"/>
              <a:t> it will take me to the main menu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613950"/>
            <a:ext cx="10353761" cy="50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Conclusion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/>
              </a:rPr>
              <a:t>In this project, user can keep their personal record like they do in a diary. You can keep records of the important things you do in your daily life, like meetings and various other tasks.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995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1081</TotalTime>
  <Words>320</Words>
  <Application>Microsoft Office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Bell MT</vt:lpstr>
      <vt:lpstr>Bookman Old Style</vt:lpstr>
      <vt:lpstr>Calibri</vt:lpstr>
      <vt:lpstr>Rockwell</vt:lpstr>
      <vt:lpstr>Damask</vt:lpstr>
      <vt:lpstr>Personal Diary Management System</vt:lpstr>
      <vt:lpstr>Objective</vt:lpstr>
      <vt:lpstr>Tools and technology</vt:lpstr>
      <vt:lpstr>Implementation</vt:lpstr>
      <vt:lpstr>This is the normal menu page</vt:lpstr>
      <vt:lpstr>Here I will press 1 and it will take me to the writing Page</vt:lpstr>
      <vt:lpstr>PowerPoint Presentation</vt:lpstr>
      <vt:lpstr>When I have written Done it will take me to the main menu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Diary Management System</dc:title>
  <dc:creator>Manthan Pandey</dc:creator>
  <cp:lastModifiedBy>Manthan Pandey</cp:lastModifiedBy>
  <cp:revision>15</cp:revision>
  <dcterms:created xsi:type="dcterms:W3CDTF">2020-03-25T05:13:31Z</dcterms:created>
  <dcterms:modified xsi:type="dcterms:W3CDTF">2020-03-26T03:21:52Z</dcterms:modified>
</cp:coreProperties>
</file>