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496" y="14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8A51-A5DE-4603-912D-5D69448145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E4DF-4D24-4F4C-A244-CAEF38FA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491" y="2180025"/>
            <a:ext cx="8853996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Platform Components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29" y="230193"/>
            <a:ext cx="656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DynThings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4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7082" y="-1"/>
            <a:ext cx="17738965" cy="13495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2" y="0"/>
            <a:ext cx="3162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869289"/>
            <a:ext cx="9223829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57010"/>
            <a:ext cx="9126765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5710" y="-45721"/>
            <a:ext cx="45719" cy="6949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87492"/>
              </p:ext>
            </p:extLst>
          </p:nvPr>
        </p:nvGraphicFramePr>
        <p:xfrm>
          <a:off x="9029702" y="1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2.96296E-6 L 0.487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38 -2.96296E-6 L 0.71406 -0.9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4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06 -0.96435 L 0.71528 -0.6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28 -0.68426 L 0.01024 -0.941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6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12569 -0.55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9 -0.55833 L 0.01024 -0.9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59583 -0.941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83 -0.94166 L 0.18976 -0.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004300" cy="6877712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67560"/>
              </p:ext>
            </p:extLst>
          </p:nvPr>
        </p:nvGraphicFramePr>
        <p:xfrm>
          <a:off x="9029702" y="4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225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 Moussalli</dc:creator>
  <cp:lastModifiedBy>Caesar Moussalli</cp:lastModifiedBy>
  <cp:revision>11</cp:revision>
  <dcterms:created xsi:type="dcterms:W3CDTF">2016-05-19T09:18:18Z</dcterms:created>
  <dcterms:modified xsi:type="dcterms:W3CDTF">2016-10-17T18:53:11Z</dcterms:modified>
</cp:coreProperties>
</file>