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5A6F-D8A6-4F8B-804F-2EEE4523462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97F-2769-4C82-BF07-DFECF9EA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336" y="2237173"/>
            <a:ext cx="576160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Platform Concept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027" y="230190"/>
            <a:ext cx="492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DynThings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5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355026" y="3953484"/>
            <a:ext cx="184101" cy="1179304"/>
            <a:chOff x="3521393" y="1295620"/>
            <a:chExt cx="2368867" cy="185608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377164" y="3921610"/>
            <a:ext cx="1181799" cy="722544"/>
            <a:chOff x="3484880" y="2241274"/>
            <a:chExt cx="1181799" cy="7225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061" y="2241274"/>
              <a:ext cx="1086618" cy="43976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484880" y="2594486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Sensors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413677" y="4832043"/>
            <a:ext cx="1143699" cy="809603"/>
            <a:chOff x="3521393" y="3151707"/>
            <a:chExt cx="1143699" cy="80960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0061" y="3151707"/>
              <a:ext cx="968634" cy="57372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21393" y="3591978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Actuators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12964" y="3813936"/>
            <a:ext cx="1978998" cy="2216789"/>
            <a:chOff x="2920679" y="2133600"/>
            <a:chExt cx="2299021" cy="2216789"/>
          </a:xfrm>
        </p:grpSpPr>
        <p:sp>
          <p:nvSpPr>
            <p:cNvPr id="33" name="Rectangle 32"/>
            <p:cNvSpPr/>
            <p:nvPr/>
          </p:nvSpPr>
          <p:spPr>
            <a:xfrm>
              <a:off x="3002280" y="2133600"/>
              <a:ext cx="2217420" cy="18973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0679" y="3981057"/>
              <a:ext cx="2299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EndPoints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85520" y="4828107"/>
            <a:ext cx="2994564" cy="1871448"/>
            <a:chOff x="5526719" y="3151707"/>
            <a:chExt cx="3342961" cy="1871448"/>
          </a:xfrm>
        </p:grpSpPr>
        <p:sp>
          <p:nvSpPr>
            <p:cNvPr id="35" name="Rectangle 34"/>
            <p:cNvSpPr/>
            <p:nvPr/>
          </p:nvSpPr>
          <p:spPr>
            <a:xfrm>
              <a:off x="5654040" y="3151707"/>
              <a:ext cx="3215640" cy="158031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26719" y="4653823"/>
              <a:ext cx="334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IOs (Inputs &amp; Outputs)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5778500" y="5326380"/>
            <a:ext cx="426720" cy="762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68304" y="5019835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reads (Input)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68303" y="5457925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 commands(</a:t>
            </a:r>
            <a:r>
              <a:rPr lang="en-US" dirty="0" err="1"/>
              <a:t>Ouput</a:t>
            </a:r>
            <a:r>
              <a:rPr lang="en-US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8302" y="5894074"/>
            <a:ext cx="281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EndPoint</a:t>
            </a:r>
            <a:r>
              <a:rPr lang="en-US" dirty="0"/>
              <a:t> Logs(Input)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085997" y="2501458"/>
            <a:ext cx="45719" cy="2326649"/>
            <a:chOff x="3521393" y="1295620"/>
            <a:chExt cx="2368867" cy="185608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151739" y="2515859"/>
            <a:ext cx="2698827" cy="1639071"/>
            <a:chOff x="4151739" y="2515859"/>
            <a:chExt cx="2698827" cy="1639071"/>
          </a:xfrm>
        </p:grpSpPr>
        <p:grpSp>
          <p:nvGrpSpPr>
            <p:cNvPr id="59" name="Group 58"/>
            <p:cNvGrpSpPr/>
            <p:nvPr/>
          </p:nvGrpSpPr>
          <p:grpSpPr>
            <a:xfrm>
              <a:off x="4151739" y="3572759"/>
              <a:ext cx="261938" cy="582171"/>
              <a:chOff x="3259455" y="1892423"/>
              <a:chExt cx="261938" cy="58217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259455" y="1892423"/>
                <a:ext cx="0" cy="58217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59455" y="2460308"/>
                <a:ext cx="26193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151739" y="2515859"/>
              <a:ext cx="2698827" cy="1079765"/>
              <a:chOff x="2742873" y="1390195"/>
              <a:chExt cx="2698827" cy="107976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742873" y="2460308"/>
                <a:ext cx="2698827" cy="965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5424158" y="1390195"/>
                <a:ext cx="14516" cy="1070113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3966817" y="2356066"/>
            <a:ext cx="2698827" cy="2776722"/>
            <a:chOff x="3966817" y="2356066"/>
            <a:chExt cx="2698827" cy="2776722"/>
          </a:xfrm>
        </p:grpSpPr>
        <p:grpSp>
          <p:nvGrpSpPr>
            <p:cNvPr id="60" name="Group 59"/>
            <p:cNvGrpSpPr/>
            <p:nvPr/>
          </p:nvGrpSpPr>
          <p:grpSpPr>
            <a:xfrm>
              <a:off x="3982541" y="3396106"/>
              <a:ext cx="461229" cy="1736682"/>
              <a:chOff x="3090257" y="1715770"/>
              <a:chExt cx="461229" cy="173668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090257" y="1715770"/>
                <a:ext cx="0" cy="173668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90257" y="3438166"/>
                <a:ext cx="46122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3966817" y="3407798"/>
              <a:ext cx="2698827" cy="9652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6639460" y="2356066"/>
              <a:ext cx="14516" cy="1070113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571641" y="1352366"/>
            <a:ext cx="1663400" cy="1461411"/>
            <a:chOff x="1888086" y="538248"/>
            <a:chExt cx="1663400" cy="1461411"/>
          </a:xfrm>
        </p:grpSpPr>
        <p:sp>
          <p:nvSpPr>
            <p:cNvPr id="21" name="TextBox 20"/>
            <p:cNvSpPr txBox="1"/>
            <p:nvPr/>
          </p:nvSpPr>
          <p:spPr>
            <a:xfrm>
              <a:off x="1941830" y="1630327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086" y="538248"/>
              <a:ext cx="1663400" cy="1243412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1936520" y="1289541"/>
            <a:ext cx="184101" cy="1179304"/>
            <a:chOff x="3521393" y="1295620"/>
            <a:chExt cx="2368867" cy="1856087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21072" y="2257003"/>
            <a:ext cx="2056222" cy="2070931"/>
            <a:chOff x="203942" y="2239141"/>
            <a:chExt cx="2056222" cy="2070931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2239141"/>
              <a:ext cx="1952898" cy="178142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03942" y="3940740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63138" y="256393"/>
            <a:ext cx="2394051" cy="1693120"/>
            <a:chOff x="224634" y="268853"/>
            <a:chExt cx="2394051" cy="169312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268853"/>
              <a:ext cx="2311419" cy="1394731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224634" y="1592641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V="1">
            <a:off x="1690212" y="5272314"/>
            <a:ext cx="2192994" cy="2396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982238" y="6232532"/>
            <a:ext cx="4216354" cy="7389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266690" y="4889328"/>
            <a:ext cx="1807096" cy="1724536"/>
            <a:chOff x="266690" y="4889328"/>
            <a:chExt cx="1715548" cy="149211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4889328"/>
              <a:ext cx="1674972" cy="125622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6690" y="6012115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67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27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Caesar Moussalli</dc:creator>
  <cp:lastModifiedBy>Caesar Moussalli</cp:lastModifiedBy>
  <cp:revision>14</cp:revision>
  <dcterms:created xsi:type="dcterms:W3CDTF">2016-10-17T14:54:57Z</dcterms:created>
  <dcterms:modified xsi:type="dcterms:W3CDTF">2016-10-17T18:53:22Z</dcterms:modified>
</cp:coreProperties>
</file>