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35DB-7BDA-4312-9F31-898A3A52AD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AC8C-2F70-4EE6-B34B-3C5D0090D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78490"/>
            <a:ext cx="12192000" cy="107951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45" y="0"/>
            <a:ext cx="7595255" cy="577848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1310" y="2421020"/>
            <a:ext cx="4472474" cy="778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endParaRPr lang="en-US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310" y="3099922"/>
            <a:ext cx="280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Open Source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IoT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759" y="5995079"/>
            <a:ext cx="11680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It enables developers to rapidly create and deploy game-changing applications, solutions and experiences for today's smart, connected world.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547" y="5332786"/>
            <a:ext cx="174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DynThings.com</a:t>
            </a:r>
          </a:p>
        </p:txBody>
      </p:sp>
    </p:spTree>
    <p:extLst>
      <p:ext uri="{BB962C8B-B14F-4D97-AF65-F5344CB8AC3E}">
        <p14:creationId xmlns:p14="http://schemas.microsoft.com/office/powerpoint/2010/main" val="6760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8734" y="522028"/>
            <a:ext cx="9144000" cy="778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733468"/>
            <a:ext cx="12192000" cy="20231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94" y="2818465"/>
            <a:ext cx="5906324" cy="28674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1678" y="1470787"/>
            <a:ext cx="6767804" cy="40529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should I use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Platform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is targeted by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DynThings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Microsoft Technologies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Ok, tell me how does it work ?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 &amp; A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667228"/>
            <a:ext cx="12192000" cy="1203649"/>
          </a:xfrm>
          <a:prstGeom prst="rect">
            <a:avLst/>
          </a:prstGeom>
          <a:solidFill>
            <a:srgbClr val="002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 flipH="1">
            <a:off x="3063128" y="3585973"/>
            <a:ext cx="74636" cy="1546815"/>
            <a:chOff x="3521393" y="1295620"/>
            <a:chExt cx="2368867" cy="185608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01165" y="3921610"/>
            <a:ext cx="1181799" cy="722544"/>
            <a:chOff x="3484880" y="2241274"/>
            <a:chExt cx="1181799" cy="7225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061" y="2241274"/>
              <a:ext cx="1086618" cy="43976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484880" y="2594486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37678" y="4832044"/>
            <a:ext cx="1143699" cy="809603"/>
            <a:chOff x="3521393" y="3151707"/>
            <a:chExt cx="1143699" cy="80960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80061" y="3151707"/>
              <a:ext cx="968634" cy="57372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21393" y="3591978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Actuators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6964" y="3813937"/>
            <a:ext cx="1978998" cy="2216789"/>
            <a:chOff x="2920679" y="2133600"/>
            <a:chExt cx="2299021" cy="2216789"/>
          </a:xfrm>
        </p:grpSpPr>
        <p:sp>
          <p:nvSpPr>
            <p:cNvPr id="33" name="Rectangle 32"/>
            <p:cNvSpPr/>
            <p:nvPr/>
          </p:nvSpPr>
          <p:spPr>
            <a:xfrm>
              <a:off x="3002280" y="2133600"/>
              <a:ext cx="2217420" cy="18973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0679" y="3981057"/>
              <a:ext cx="2299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EndPoints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609520" y="4828107"/>
            <a:ext cx="2994564" cy="1871448"/>
            <a:chOff x="5526719" y="3151707"/>
            <a:chExt cx="3342961" cy="1871448"/>
          </a:xfrm>
        </p:grpSpPr>
        <p:sp>
          <p:nvSpPr>
            <p:cNvPr id="35" name="Rectangle 34"/>
            <p:cNvSpPr/>
            <p:nvPr/>
          </p:nvSpPr>
          <p:spPr>
            <a:xfrm>
              <a:off x="5654040" y="3151707"/>
              <a:ext cx="3215640" cy="158031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26719" y="4653823"/>
              <a:ext cx="334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IOs (Inputs &amp; Outputs)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302500" y="5326380"/>
            <a:ext cx="426720" cy="762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92304" y="5019835"/>
            <a:ext cx="275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reads (Input)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92304" y="5457925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Actuator commands(</a:t>
            </a:r>
            <a:r>
              <a:rPr lang="en-US" dirty="0" err="1"/>
              <a:t>Ouput</a:t>
            </a:r>
            <a:r>
              <a:rPr lang="en-US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92303" y="5894074"/>
            <a:ext cx="281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EndPoint</a:t>
            </a:r>
            <a:r>
              <a:rPr lang="en-US" dirty="0"/>
              <a:t> Logs(Input)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609998" y="2501459"/>
            <a:ext cx="45719" cy="2326649"/>
            <a:chOff x="3521393" y="1295620"/>
            <a:chExt cx="2368867" cy="1856087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675740" y="2515860"/>
            <a:ext cx="2698827" cy="1639071"/>
            <a:chOff x="4151739" y="2515859"/>
            <a:chExt cx="2698827" cy="1639071"/>
          </a:xfrm>
        </p:grpSpPr>
        <p:grpSp>
          <p:nvGrpSpPr>
            <p:cNvPr id="59" name="Group 58"/>
            <p:cNvGrpSpPr/>
            <p:nvPr/>
          </p:nvGrpSpPr>
          <p:grpSpPr>
            <a:xfrm>
              <a:off x="4151739" y="3572759"/>
              <a:ext cx="261938" cy="582171"/>
              <a:chOff x="3259455" y="1892423"/>
              <a:chExt cx="261938" cy="58217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259455" y="1892423"/>
                <a:ext cx="0" cy="58217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59455" y="2460308"/>
                <a:ext cx="261938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151739" y="2515859"/>
              <a:ext cx="2698827" cy="1079765"/>
              <a:chOff x="2742873" y="1390195"/>
              <a:chExt cx="2698827" cy="107976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2742873" y="2460308"/>
                <a:ext cx="2698827" cy="965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5424158" y="1390195"/>
                <a:ext cx="14516" cy="1070113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90818" y="2356066"/>
            <a:ext cx="2698827" cy="2776722"/>
            <a:chOff x="3966817" y="2356066"/>
            <a:chExt cx="2698827" cy="2776722"/>
          </a:xfrm>
        </p:grpSpPr>
        <p:grpSp>
          <p:nvGrpSpPr>
            <p:cNvPr id="60" name="Group 59"/>
            <p:cNvGrpSpPr/>
            <p:nvPr/>
          </p:nvGrpSpPr>
          <p:grpSpPr>
            <a:xfrm>
              <a:off x="3982541" y="3396106"/>
              <a:ext cx="461229" cy="1736682"/>
              <a:chOff x="3090257" y="1715770"/>
              <a:chExt cx="461229" cy="1736682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090257" y="1715770"/>
                <a:ext cx="0" cy="1736682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090257" y="3438166"/>
                <a:ext cx="46122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3966817" y="3407798"/>
              <a:ext cx="2698827" cy="9652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6639460" y="2356066"/>
              <a:ext cx="14516" cy="1070113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95641" y="1352367"/>
            <a:ext cx="1663400" cy="1461411"/>
            <a:chOff x="1888086" y="538248"/>
            <a:chExt cx="1663400" cy="1461411"/>
          </a:xfrm>
        </p:grpSpPr>
        <p:sp>
          <p:nvSpPr>
            <p:cNvPr id="21" name="TextBox 20"/>
            <p:cNvSpPr txBox="1"/>
            <p:nvPr/>
          </p:nvSpPr>
          <p:spPr>
            <a:xfrm>
              <a:off x="1941830" y="1630327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086" y="538248"/>
              <a:ext cx="1663400" cy="1243412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2537123" y="1603227"/>
            <a:ext cx="1107500" cy="865617"/>
            <a:chOff x="3521393" y="1295620"/>
            <a:chExt cx="2368867" cy="1856087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521393" y="1295620"/>
              <a:ext cx="236886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890260" y="1295620"/>
              <a:ext cx="0" cy="1856087"/>
            </a:xfrm>
            <a:prstGeom prst="line">
              <a:avLst/>
            </a:prstGeom>
            <a:ln w="2857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037466" y="1989912"/>
            <a:ext cx="2056222" cy="2070931"/>
            <a:chOff x="203942" y="2239141"/>
            <a:chExt cx="2056222" cy="2070931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239141"/>
              <a:ext cx="1952898" cy="178142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03942" y="3940740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3071" y="1454596"/>
            <a:ext cx="2394051" cy="1693120"/>
            <a:chOff x="224634" y="268853"/>
            <a:chExt cx="2394051" cy="169312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268853"/>
              <a:ext cx="2311419" cy="1394731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224634" y="1592641"/>
              <a:ext cx="1143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V="1">
            <a:off x="3214212" y="5272314"/>
            <a:ext cx="2192994" cy="2396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06238" y="6232533"/>
            <a:ext cx="4216354" cy="7389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790690" y="4889328"/>
            <a:ext cx="1807096" cy="1667008"/>
            <a:chOff x="266690" y="4889328"/>
            <a:chExt cx="1715548" cy="1442344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66" y="4889328"/>
              <a:ext cx="1674972" cy="1256229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66690" y="6012115"/>
              <a:ext cx="1143699" cy="31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Things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0" y="1972"/>
            <a:ext cx="12192000" cy="1007235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1095" y="60755"/>
            <a:ext cx="6011582" cy="820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Ok, tell me how does it work ?</a:t>
            </a:r>
          </a:p>
        </p:txBody>
      </p:sp>
    </p:spTree>
    <p:extLst>
      <p:ext uri="{BB962C8B-B14F-4D97-AF65-F5344CB8AC3E}">
        <p14:creationId xmlns:p14="http://schemas.microsoft.com/office/powerpoint/2010/main" val="3788767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7082" y="-1"/>
            <a:ext cx="17738965" cy="13495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2" y="0"/>
            <a:ext cx="31623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869289"/>
            <a:ext cx="9223829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57010"/>
            <a:ext cx="9126765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45710" y="-45721"/>
            <a:ext cx="45719" cy="69494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029702" y="1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3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2.96296E-6 L 0.487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38 -2.96296E-6 L 0.71406 -0.9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-4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06 -0.96435 L 0.71528 -0.6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528 -0.68426 L 0.01024 -0.941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6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12569 -0.55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9 -0.55833 L 0.01024 -0.9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24 -0.94166 L 0.59583 -0.941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583 -0.94166 L 0.18976 -0.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004300" cy="6877712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029702" y="4"/>
          <a:ext cx="3162300" cy="7519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4859652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741820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96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EndPoints</a:t>
                      </a:r>
                      <a:r>
                        <a:rPr lang="en-US" sz="1500" dirty="0"/>
                        <a:t> (Sensors &amp; Actuators)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154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Devices (single device per building)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58115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Sensors and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104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API Endpoint to support</a:t>
                      </a:r>
                      <a:r>
                        <a:rPr lang="en-US" sz="1500" baseline="0" dirty="0"/>
                        <a:t> 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baseline="0" dirty="0"/>
                        <a:t> party applications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41026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Database (Microsoft</a:t>
                      </a:r>
                      <a:r>
                        <a:rPr lang="en-US" sz="1500" baseline="0" dirty="0"/>
                        <a:t> SQL Server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43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Agent Service to Sync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DynThings</a:t>
                      </a:r>
                      <a:r>
                        <a:rPr lang="en-US" sz="1500" baseline="0" dirty="0"/>
                        <a:t> Users with 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55448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/>
                        <a:t>The enterprise Active Directory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81269"/>
                  </a:ext>
                </a:extLst>
              </a:tr>
              <a:tr h="369277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DynThings</a:t>
                      </a:r>
                      <a:r>
                        <a:rPr lang="en-US" sz="1500" baseline="0" dirty="0"/>
                        <a:t> Main Application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794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</a:t>
                      </a:r>
                      <a:r>
                        <a:rPr lang="en-US" sz="1500" baseline="0" dirty="0"/>
                        <a:t> Application designed for Monitor and Control rooms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1990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 site Technician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6582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End-Users</a:t>
                      </a:r>
                      <a:r>
                        <a:rPr lang="en-US" sz="1500" baseline="0" dirty="0"/>
                        <a:t> can access the platform using the Mobile App.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99645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rd</a:t>
                      </a:r>
                      <a:r>
                        <a:rPr lang="en-US" sz="1500" dirty="0"/>
                        <a:t> party applications</a:t>
                      </a:r>
                      <a:r>
                        <a:rPr lang="en-US" sz="1500" baseline="0" dirty="0"/>
                        <a:t> can communicate using API Endpoint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5738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SMS Gateway to send and receive IOs</a:t>
                      </a:r>
                      <a:r>
                        <a:rPr lang="en-US" sz="1500" baseline="0" dirty="0"/>
                        <a:t> using SMS instead of 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01725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 Moussalli</dc:creator>
  <cp:lastModifiedBy>Caesar Moussalli</cp:lastModifiedBy>
  <cp:revision>8</cp:revision>
  <dcterms:created xsi:type="dcterms:W3CDTF">2016-10-18T06:27:38Z</dcterms:created>
  <dcterms:modified xsi:type="dcterms:W3CDTF">2016-10-18T07:28:47Z</dcterms:modified>
</cp:coreProperties>
</file>