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4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6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6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8A51-A5DE-4603-912D-5D69448145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4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7082" y="-1"/>
            <a:ext cx="17738965" cy="13495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9700" y="0"/>
            <a:ext cx="3162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869289"/>
            <a:ext cx="9223829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57010"/>
            <a:ext cx="9126765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45710" y="-45721"/>
            <a:ext cx="45719" cy="6949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3.7037E-6 L 0.4875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38 3.7037E-6 L 0.71406 -0.964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-4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06 -0.96436 L 0.71523 -0.68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523 -0.68426 L 0.01016 -0.94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60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-0.94167 L 0.12565 -0.558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65 -0.55834 L 0.01016 -0.941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-0.94167 L 0.59583 -0.9416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583 -0.94167 L 0.18984 -0.68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Caesar Moussalli</dc:creator>
  <cp:lastModifiedBy>Caesar Moussalli</cp:lastModifiedBy>
  <cp:revision>8</cp:revision>
  <dcterms:created xsi:type="dcterms:W3CDTF">2016-05-19T09:18:18Z</dcterms:created>
  <dcterms:modified xsi:type="dcterms:W3CDTF">2016-05-19T10:31:05Z</dcterms:modified>
</cp:coreProperties>
</file>