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5"/>
  </p:normalViewPr>
  <p:slideViewPr>
    <p:cSldViewPr snapToGrid="0" snapToObjects="1">
      <p:cViewPr varScale="1">
        <p:scale>
          <a:sx n="90" d="100"/>
          <a:sy n="90" d="100"/>
        </p:scale>
        <p:origin x="232"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3AA9-6A47-3E45-8931-4FCB86737B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DFB4BC-041C-8F46-B1AC-6CC3C053EE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86079C-7FFA-D342-943D-793C45EA9745}"/>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5" name="Footer Placeholder 4">
            <a:extLst>
              <a:ext uri="{FF2B5EF4-FFF2-40B4-BE49-F238E27FC236}">
                <a16:creationId xmlns:a16="http://schemas.microsoft.com/office/drawing/2014/main" id="{900FE6D2-75DE-2E4B-A7CF-7D2C4123E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B9F90-C99B-5D46-BD21-E0D72864C4E9}"/>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200079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40B8-AD20-7E48-8F0A-6C4B45EDC5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48E735-BA72-2342-9BC7-B3ED4562EF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276AB-CF44-524D-B2E8-6E50F366CEB7}"/>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5" name="Footer Placeholder 4">
            <a:extLst>
              <a:ext uri="{FF2B5EF4-FFF2-40B4-BE49-F238E27FC236}">
                <a16:creationId xmlns:a16="http://schemas.microsoft.com/office/drawing/2014/main" id="{5D2B7EB7-12D3-344B-87EB-4ABB585D0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CDA07-544C-8443-9D28-545A33821DC1}"/>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279694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DDB24-5168-4C48-84E1-F02136348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B4C890-6260-0F48-98C0-6EA23BE4F5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F9BB6-7539-3E49-9B65-C4D829DA09E5}"/>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5" name="Footer Placeholder 4">
            <a:extLst>
              <a:ext uri="{FF2B5EF4-FFF2-40B4-BE49-F238E27FC236}">
                <a16:creationId xmlns:a16="http://schemas.microsoft.com/office/drawing/2014/main" id="{348D89F1-C1F6-F640-BF21-997FF57A8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03597-2957-C940-9429-61658E45BEB5}"/>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372911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F595-98F3-3B47-842C-5386CEE31E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8A86B3-81CB-8E43-B74A-12ED9AF677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9182D-9486-6B49-891A-CA5F634BCDCD}"/>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5" name="Footer Placeholder 4">
            <a:extLst>
              <a:ext uri="{FF2B5EF4-FFF2-40B4-BE49-F238E27FC236}">
                <a16:creationId xmlns:a16="http://schemas.microsoft.com/office/drawing/2014/main" id="{9E10F6F6-9969-6F48-93BE-0C72E983E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8A86C-E62A-6A4F-9F25-24C65360162B}"/>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84454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1E4D-5DF7-8F4F-A219-50DAD57E7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4C3A2C-8A75-1749-8BEC-ED4BC9579B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1E5379-CB11-B74E-BAC1-7AB3F1653BDA}"/>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5" name="Footer Placeholder 4">
            <a:extLst>
              <a:ext uri="{FF2B5EF4-FFF2-40B4-BE49-F238E27FC236}">
                <a16:creationId xmlns:a16="http://schemas.microsoft.com/office/drawing/2014/main" id="{B5845683-E365-6048-A7BF-DB970FE7A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6C3FD-28E9-DC42-AD6A-CD597D54DE61}"/>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402571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CEC6-3FA6-1F4A-A95E-EB39D670D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5D5430-BBCD-5C49-B884-F667408EFB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DFDDDC-F681-5748-B2D8-8B16E3B46F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576B6B-77E7-1645-ACFA-FB900DAC16ED}"/>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6" name="Footer Placeholder 5">
            <a:extLst>
              <a:ext uri="{FF2B5EF4-FFF2-40B4-BE49-F238E27FC236}">
                <a16:creationId xmlns:a16="http://schemas.microsoft.com/office/drawing/2014/main" id="{49291540-E82B-D24C-8E89-B05FBEE5D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8B1CF-91A3-4F4E-8DBE-2B9DA311711C}"/>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263345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B6E8-A678-E64E-A7DE-AB509D1A0A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29E04A-BCE7-0549-9E1F-38A26DA835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44EE6E-68D8-B344-B2A9-9386032060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1CBE5A-FD6E-B84B-AF94-B56C503A6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8449F9-9079-364F-B60F-AE4D0D2DA9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3906C4-C636-604D-9FDA-C41A4523B153}"/>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8" name="Footer Placeholder 7">
            <a:extLst>
              <a:ext uri="{FF2B5EF4-FFF2-40B4-BE49-F238E27FC236}">
                <a16:creationId xmlns:a16="http://schemas.microsoft.com/office/drawing/2014/main" id="{DFF76285-90EF-6844-AC7B-2451ADFAF7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4C0517-2568-5447-90D0-44CCE7EA768D}"/>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220037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03F7-EB15-D649-A884-563D78CD6B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D007DD-DBEB-BF42-BC32-5982EECA3CC1}"/>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4" name="Footer Placeholder 3">
            <a:extLst>
              <a:ext uri="{FF2B5EF4-FFF2-40B4-BE49-F238E27FC236}">
                <a16:creationId xmlns:a16="http://schemas.microsoft.com/office/drawing/2014/main" id="{783875D5-ACE5-3145-93D6-532BC1F9B8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8A914-D2FB-7A43-919A-16B4618F1B2E}"/>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305382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F229F-F52B-3B42-929A-69C06247A417}"/>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3" name="Footer Placeholder 2">
            <a:extLst>
              <a:ext uri="{FF2B5EF4-FFF2-40B4-BE49-F238E27FC236}">
                <a16:creationId xmlns:a16="http://schemas.microsoft.com/office/drawing/2014/main" id="{8CC8BBFD-7BEC-6346-ACCF-206F88DBE1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212CFF-66D4-4441-8E5B-990D4245029E}"/>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37933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3A52-28CC-D042-A5AF-42B3360BA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B02A37-20BB-E846-9733-BD07E2D39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113279-FBC8-0F47-AE4D-5D3E8CAA6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5B61A3-F27F-EE49-8CAB-60E51898A14B}"/>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6" name="Footer Placeholder 5">
            <a:extLst>
              <a:ext uri="{FF2B5EF4-FFF2-40B4-BE49-F238E27FC236}">
                <a16:creationId xmlns:a16="http://schemas.microsoft.com/office/drawing/2014/main" id="{91AD6EA4-3202-644F-A666-C2B24101F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25F91F-0D28-3E4D-BD4F-432D9631DE5E}"/>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33409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03F4-AD65-C646-8266-E8CDAD15C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0FC59-2CDA-8145-A4D6-D1BAEA8D3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3AE207-7B37-C742-BB59-2A0C2D7ED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B8DCF2-75CA-7145-929A-C48E4454A386}"/>
              </a:ext>
            </a:extLst>
          </p:cNvPr>
          <p:cNvSpPr>
            <a:spLocks noGrp="1"/>
          </p:cNvSpPr>
          <p:nvPr>
            <p:ph type="dt" sz="half" idx="10"/>
          </p:nvPr>
        </p:nvSpPr>
        <p:spPr/>
        <p:txBody>
          <a:bodyPr/>
          <a:lstStyle/>
          <a:p>
            <a:fld id="{994014CB-5319-5346-9CB9-198F0BEE294E}" type="datetimeFigureOut">
              <a:rPr lang="en-US" smtClean="0"/>
              <a:t>9/20/18</a:t>
            </a:fld>
            <a:endParaRPr lang="en-US"/>
          </a:p>
        </p:txBody>
      </p:sp>
      <p:sp>
        <p:nvSpPr>
          <p:cNvPr id="6" name="Footer Placeholder 5">
            <a:extLst>
              <a:ext uri="{FF2B5EF4-FFF2-40B4-BE49-F238E27FC236}">
                <a16:creationId xmlns:a16="http://schemas.microsoft.com/office/drawing/2014/main" id="{1133615C-33AB-4E42-960B-306BB3605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7C45B-9BEA-5049-91D6-03055C0412AF}"/>
              </a:ext>
            </a:extLst>
          </p:cNvPr>
          <p:cNvSpPr>
            <a:spLocks noGrp="1"/>
          </p:cNvSpPr>
          <p:nvPr>
            <p:ph type="sldNum" sz="quarter" idx="12"/>
          </p:nvPr>
        </p:nvSpPr>
        <p:spPr/>
        <p:txBody>
          <a:bodyPr/>
          <a:lstStyle/>
          <a:p>
            <a:fld id="{08125F97-25F3-7848-9C8A-102FC853AD53}" type="slidenum">
              <a:rPr lang="en-US" smtClean="0"/>
              <a:t>‹#›</a:t>
            </a:fld>
            <a:endParaRPr lang="en-US"/>
          </a:p>
        </p:txBody>
      </p:sp>
    </p:spTree>
    <p:extLst>
      <p:ext uri="{BB962C8B-B14F-4D97-AF65-F5344CB8AC3E}">
        <p14:creationId xmlns:p14="http://schemas.microsoft.com/office/powerpoint/2010/main" val="18779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1E6C8E-189E-9F4F-AC6E-496BB2875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B30F9-620F-4949-BDD5-A13A3CB68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DCFEE-6887-974A-A5C9-E35DEF3BC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014CB-5319-5346-9CB9-198F0BEE294E}" type="datetimeFigureOut">
              <a:rPr lang="en-US" smtClean="0"/>
              <a:t>9/20/18</a:t>
            </a:fld>
            <a:endParaRPr lang="en-US"/>
          </a:p>
        </p:txBody>
      </p:sp>
      <p:sp>
        <p:nvSpPr>
          <p:cNvPr id="5" name="Footer Placeholder 4">
            <a:extLst>
              <a:ext uri="{FF2B5EF4-FFF2-40B4-BE49-F238E27FC236}">
                <a16:creationId xmlns:a16="http://schemas.microsoft.com/office/drawing/2014/main" id="{173F157A-79D7-9144-B525-4730B86EE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8D081F-C3F4-4E46-982E-070ABC631A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25F97-25F3-7848-9C8A-102FC853AD53}" type="slidenum">
              <a:rPr lang="en-US" smtClean="0"/>
              <a:t>‹#›</a:t>
            </a:fld>
            <a:endParaRPr lang="en-US"/>
          </a:p>
        </p:txBody>
      </p:sp>
    </p:spTree>
    <p:extLst>
      <p:ext uri="{BB962C8B-B14F-4D97-AF65-F5344CB8AC3E}">
        <p14:creationId xmlns:p14="http://schemas.microsoft.com/office/powerpoint/2010/main" val="3028564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2F60-1B36-FC49-A411-7C2A63898E61}"/>
              </a:ext>
            </a:extLst>
          </p:cNvPr>
          <p:cNvSpPr>
            <a:spLocks noGrp="1"/>
          </p:cNvSpPr>
          <p:nvPr>
            <p:ph type="ctrTitle"/>
          </p:nvPr>
        </p:nvSpPr>
        <p:spPr>
          <a:xfrm>
            <a:off x="1524000" y="1483111"/>
            <a:ext cx="9144000" cy="1201661"/>
          </a:xfrm>
        </p:spPr>
        <p:txBody>
          <a:bodyPr/>
          <a:lstStyle/>
          <a:p>
            <a:r>
              <a:rPr lang="en-US" dirty="0">
                <a:solidFill>
                  <a:schemeClr val="bg1"/>
                </a:solidFill>
              </a:rPr>
              <a:t>Brianna </a:t>
            </a:r>
            <a:r>
              <a:rPr lang="en-US" dirty="0" err="1">
                <a:solidFill>
                  <a:schemeClr val="bg1"/>
                </a:solidFill>
              </a:rPr>
              <a:t>Danois</a:t>
            </a:r>
            <a:endParaRPr lang="en-US" dirty="0">
              <a:solidFill>
                <a:schemeClr val="bg1"/>
              </a:solidFill>
            </a:endParaRPr>
          </a:p>
        </p:txBody>
      </p:sp>
      <p:sp>
        <p:nvSpPr>
          <p:cNvPr id="3" name="Subtitle 2">
            <a:extLst>
              <a:ext uri="{FF2B5EF4-FFF2-40B4-BE49-F238E27FC236}">
                <a16:creationId xmlns:a16="http://schemas.microsoft.com/office/drawing/2014/main" id="{3AF80DDD-DC72-9747-8148-316FAD4CC015}"/>
              </a:ext>
            </a:extLst>
          </p:cNvPr>
          <p:cNvSpPr>
            <a:spLocks noGrp="1"/>
          </p:cNvSpPr>
          <p:nvPr>
            <p:ph type="subTitle" idx="1"/>
          </p:nvPr>
        </p:nvSpPr>
        <p:spPr>
          <a:xfrm>
            <a:off x="1524000" y="2899511"/>
            <a:ext cx="9144000" cy="1655762"/>
          </a:xfrm>
        </p:spPr>
        <p:txBody>
          <a:bodyPr>
            <a:normAutofit lnSpcReduction="10000"/>
          </a:bodyPr>
          <a:lstStyle/>
          <a:p>
            <a:r>
              <a:rPr lang="en-US" dirty="0">
                <a:solidFill>
                  <a:schemeClr val="bg1"/>
                </a:solidFill>
              </a:rPr>
              <a:t>This is a template of my interactive resume that I will create through HTML/CSS/JavaScript as a component of my portfolio. The first page will have my basic information, name, major/concentration and field of interest. I want to have a scroll feature where a photo background zooms in reveal the contents of the website with a navbar at the side.</a:t>
            </a:r>
          </a:p>
        </p:txBody>
      </p:sp>
    </p:spTree>
    <p:extLst>
      <p:ext uri="{BB962C8B-B14F-4D97-AF65-F5344CB8AC3E}">
        <p14:creationId xmlns:p14="http://schemas.microsoft.com/office/powerpoint/2010/main" val="159572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B46C3-0F22-1943-AA6E-1C521BB60820}"/>
              </a:ext>
            </a:extLst>
          </p:cNvPr>
          <p:cNvSpPr>
            <a:spLocks noGrp="1"/>
          </p:cNvSpPr>
          <p:nvPr>
            <p:ph idx="1"/>
          </p:nvPr>
        </p:nvSpPr>
        <p:spPr>
          <a:xfrm>
            <a:off x="809625" y="0"/>
            <a:ext cx="10515600" cy="1157288"/>
          </a:xfrm>
        </p:spPr>
        <p:txBody>
          <a:bodyPr>
            <a:normAutofit lnSpcReduction="10000"/>
          </a:bodyPr>
          <a:lstStyle/>
          <a:p>
            <a:r>
              <a:rPr lang="en-US" sz="2000" dirty="0">
                <a:solidFill>
                  <a:schemeClr val="bg1"/>
                </a:solidFill>
              </a:rPr>
              <a:t>I plan on implementing a scroll feature to showcase my skills with JavaScript and also present the navbar as an outline for the website. When the user continues to scroll the navbar will shrink and the contents of each section will be displayed. They can also select a component of the navbar to jump to that portion of the resume.</a:t>
            </a:r>
          </a:p>
        </p:txBody>
      </p:sp>
      <p:sp>
        <p:nvSpPr>
          <p:cNvPr id="8" name="Rectangle 7">
            <a:extLst>
              <a:ext uri="{FF2B5EF4-FFF2-40B4-BE49-F238E27FC236}">
                <a16:creationId xmlns:a16="http://schemas.microsoft.com/office/drawing/2014/main" id="{DC46F214-E102-5C45-A440-74A1EED96652}"/>
              </a:ext>
            </a:extLst>
          </p:cNvPr>
          <p:cNvSpPr/>
          <p:nvPr/>
        </p:nvSpPr>
        <p:spPr>
          <a:xfrm flipH="1">
            <a:off x="0" y="4786753"/>
            <a:ext cx="3757613" cy="776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(Links to )Portfolio</a:t>
            </a:r>
          </a:p>
        </p:txBody>
      </p:sp>
      <p:sp>
        <p:nvSpPr>
          <p:cNvPr id="10" name="Rectangle 9">
            <a:extLst>
              <a:ext uri="{FF2B5EF4-FFF2-40B4-BE49-F238E27FC236}">
                <a16:creationId xmlns:a16="http://schemas.microsoft.com/office/drawing/2014/main" id="{1BCC6827-5FD8-A841-BDE9-D71C3DAC2396}"/>
              </a:ext>
            </a:extLst>
          </p:cNvPr>
          <p:cNvSpPr/>
          <p:nvPr/>
        </p:nvSpPr>
        <p:spPr>
          <a:xfrm flipH="1">
            <a:off x="-3" y="3491797"/>
            <a:ext cx="3757613" cy="776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Skills</a:t>
            </a:r>
          </a:p>
        </p:txBody>
      </p:sp>
      <p:sp>
        <p:nvSpPr>
          <p:cNvPr id="11" name="Rectangle 10">
            <a:extLst>
              <a:ext uri="{FF2B5EF4-FFF2-40B4-BE49-F238E27FC236}">
                <a16:creationId xmlns:a16="http://schemas.microsoft.com/office/drawing/2014/main" id="{AF3F753B-0716-0246-9EAA-E3373EB114E8}"/>
              </a:ext>
            </a:extLst>
          </p:cNvPr>
          <p:cNvSpPr/>
          <p:nvPr/>
        </p:nvSpPr>
        <p:spPr>
          <a:xfrm flipH="1">
            <a:off x="-3" y="2327361"/>
            <a:ext cx="3757613" cy="776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Experience</a:t>
            </a:r>
          </a:p>
        </p:txBody>
      </p:sp>
      <p:sp>
        <p:nvSpPr>
          <p:cNvPr id="12" name="Rectangle 11">
            <a:extLst>
              <a:ext uri="{FF2B5EF4-FFF2-40B4-BE49-F238E27FC236}">
                <a16:creationId xmlns:a16="http://schemas.microsoft.com/office/drawing/2014/main" id="{A8CF21D1-AD0D-8343-A4B6-C5CF9D580C42}"/>
              </a:ext>
            </a:extLst>
          </p:cNvPr>
          <p:cNvSpPr/>
          <p:nvPr/>
        </p:nvSpPr>
        <p:spPr>
          <a:xfrm flipH="1">
            <a:off x="-3" y="1240023"/>
            <a:ext cx="3757613" cy="776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Education</a:t>
            </a:r>
          </a:p>
        </p:txBody>
      </p:sp>
      <p:sp>
        <p:nvSpPr>
          <p:cNvPr id="13" name="Rectangle 12">
            <a:extLst>
              <a:ext uri="{FF2B5EF4-FFF2-40B4-BE49-F238E27FC236}">
                <a16:creationId xmlns:a16="http://schemas.microsoft.com/office/drawing/2014/main" id="{4DD6C044-473A-8642-8492-EFE35DC156D8}"/>
              </a:ext>
            </a:extLst>
          </p:cNvPr>
          <p:cNvSpPr/>
          <p:nvPr/>
        </p:nvSpPr>
        <p:spPr>
          <a:xfrm flipH="1">
            <a:off x="-4" y="5956826"/>
            <a:ext cx="3757613" cy="776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Tree>
    <p:extLst>
      <p:ext uri="{BB962C8B-B14F-4D97-AF65-F5344CB8AC3E}">
        <p14:creationId xmlns:p14="http://schemas.microsoft.com/office/powerpoint/2010/main" val="200059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9C2D-FE46-714F-8FFC-0CC97EE0CE2E}"/>
              </a:ext>
            </a:extLst>
          </p:cNvPr>
          <p:cNvSpPr>
            <a:spLocks noGrp="1"/>
          </p:cNvSpPr>
          <p:nvPr>
            <p:ph type="title"/>
          </p:nvPr>
        </p:nvSpPr>
        <p:spPr>
          <a:xfrm>
            <a:off x="838200" y="365125"/>
            <a:ext cx="10515600" cy="1325563"/>
          </a:xfrm>
          <a:solidFill>
            <a:schemeClr val="accent1"/>
          </a:solidFill>
        </p:spPr>
        <p:txBody>
          <a:bodyPr/>
          <a:lstStyle/>
          <a:p>
            <a:r>
              <a:rPr lang="en-US" dirty="0">
                <a:solidFill>
                  <a:schemeClr val="bg1"/>
                </a:solidFill>
              </a:rPr>
              <a:t>Education</a:t>
            </a:r>
          </a:p>
        </p:txBody>
      </p:sp>
      <p:sp>
        <p:nvSpPr>
          <p:cNvPr id="3" name="Content Placeholder 2">
            <a:extLst>
              <a:ext uri="{FF2B5EF4-FFF2-40B4-BE49-F238E27FC236}">
                <a16:creationId xmlns:a16="http://schemas.microsoft.com/office/drawing/2014/main" id="{7AE83407-D5A0-3749-A32A-F7EDEBCE4BBF}"/>
              </a:ext>
            </a:extLst>
          </p:cNvPr>
          <p:cNvSpPr>
            <a:spLocks noGrp="1"/>
          </p:cNvSpPr>
          <p:nvPr>
            <p:ph idx="1"/>
          </p:nvPr>
        </p:nvSpPr>
        <p:spPr>
          <a:xfrm>
            <a:off x="1471614" y="1825625"/>
            <a:ext cx="9882185" cy="4351338"/>
          </a:xfrm>
        </p:spPr>
        <p:txBody>
          <a:bodyPr/>
          <a:lstStyle/>
          <a:p>
            <a:r>
              <a:rPr lang="en-US" dirty="0"/>
              <a:t>Florida State University</a:t>
            </a:r>
          </a:p>
        </p:txBody>
      </p:sp>
      <p:sp>
        <p:nvSpPr>
          <p:cNvPr id="9" name="Rectangle 8">
            <a:extLst>
              <a:ext uri="{FF2B5EF4-FFF2-40B4-BE49-F238E27FC236}">
                <a16:creationId xmlns:a16="http://schemas.microsoft.com/office/drawing/2014/main" id="{A3BD4FB5-C9A1-564F-B587-A1F12A02A69B}"/>
              </a:ext>
            </a:extLst>
          </p:cNvPr>
          <p:cNvSpPr/>
          <p:nvPr/>
        </p:nvSpPr>
        <p:spPr>
          <a:xfrm flipH="1">
            <a:off x="3" y="5372355"/>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Portfolio</a:t>
            </a:r>
          </a:p>
        </p:txBody>
      </p:sp>
      <p:sp>
        <p:nvSpPr>
          <p:cNvPr id="10" name="Rectangle 9">
            <a:extLst>
              <a:ext uri="{FF2B5EF4-FFF2-40B4-BE49-F238E27FC236}">
                <a16:creationId xmlns:a16="http://schemas.microsoft.com/office/drawing/2014/main" id="{45DE3E72-7AF9-664A-8249-65F6C3708B12}"/>
              </a:ext>
            </a:extLst>
          </p:cNvPr>
          <p:cNvSpPr/>
          <p:nvPr/>
        </p:nvSpPr>
        <p:spPr>
          <a:xfrm flipH="1">
            <a:off x="0" y="4077399"/>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Skills</a:t>
            </a:r>
          </a:p>
        </p:txBody>
      </p:sp>
      <p:sp>
        <p:nvSpPr>
          <p:cNvPr id="11" name="Rectangle 10">
            <a:extLst>
              <a:ext uri="{FF2B5EF4-FFF2-40B4-BE49-F238E27FC236}">
                <a16:creationId xmlns:a16="http://schemas.microsoft.com/office/drawing/2014/main" id="{CE2DE4A6-7F72-D848-B791-64D5FF8E70A7}"/>
              </a:ext>
            </a:extLst>
          </p:cNvPr>
          <p:cNvSpPr/>
          <p:nvPr/>
        </p:nvSpPr>
        <p:spPr>
          <a:xfrm flipH="1">
            <a:off x="0" y="2912963"/>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Experience</a:t>
            </a:r>
          </a:p>
        </p:txBody>
      </p:sp>
      <p:sp>
        <p:nvSpPr>
          <p:cNvPr id="12" name="Rectangle 11">
            <a:extLst>
              <a:ext uri="{FF2B5EF4-FFF2-40B4-BE49-F238E27FC236}">
                <a16:creationId xmlns:a16="http://schemas.microsoft.com/office/drawing/2014/main" id="{113388B1-E06C-1E48-998B-30EF1ADC5C7B}"/>
              </a:ext>
            </a:extLst>
          </p:cNvPr>
          <p:cNvSpPr/>
          <p:nvPr/>
        </p:nvSpPr>
        <p:spPr>
          <a:xfrm flipH="1">
            <a:off x="0" y="1834293"/>
            <a:ext cx="1471616" cy="173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Education</a:t>
            </a:r>
          </a:p>
        </p:txBody>
      </p:sp>
      <p:sp>
        <p:nvSpPr>
          <p:cNvPr id="13" name="Rectangle 12">
            <a:extLst>
              <a:ext uri="{FF2B5EF4-FFF2-40B4-BE49-F238E27FC236}">
                <a16:creationId xmlns:a16="http://schemas.microsoft.com/office/drawing/2014/main" id="{750B993B-B442-E248-8E75-9153A9229F6B}"/>
              </a:ext>
            </a:extLst>
          </p:cNvPr>
          <p:cNvSpPr/>
          <p:nvPr/>
        </p:nvSpPr>
        <p:spPr>
          <a:xfrm flipH="1">
            <a:off x="-1" y="6542428"/>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Tree>
    <p:extLst>
      <p:ext uri="{BB962C8B-B14F-4D97-AF65-F5344CB8AC3E}">
        <p14:creationId xmlns:p14="http://schemas.microsoft.com/office/powerpoint/2010/main" val="367685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6EBC-9A51-1C4B-B247-86774441A342}"/>
              </a:ext>
            </a:extLst>
          </p:cNvPr>
          <p:cNvSpPr>
            <a:spLocks noGrp="1"/>
          </p:cNvSpPr>
          <p:nvPr>
            <p:ph type="title"/>
          </p:nvPr>
        </p:nvSpPr>
        <p:spPr>
          <a:solidFill>
            <a:schemeClr val="accent1"/>
          </a:solidFill>
        </p:spPr>
        <p:txBody>
          <a:bodyPr/>
          <a:lstStyle/>
          <a:p>
            <a:r>
              <a:rPr lang="en-US" dirty="0">
                <a:solidFill>
                  <a:schemeClr val="bg1"/>
                </a:solidFill>
              </a:rPr>
              <a:t>Experience</a:t>
            </a:r>
          </a:p>
        </p:txBody>
      </p:sp>
      <p:sp>
        <p:nvSpPr>
          <p:cNvPr id="3" name="Content Placeholder 2">
            <a:extLst>
              <a:ext uri="{FF2B5EF4-FFF2-40B4-BE49-F238E27FC236}">
                <a16:creationId xmlns:a16="http://schemas.microsoft.com/office/drawing/2014/main" id="{9603F5A2-8B77-1F48-97C0-2249653C6C8F}"/>
              </a:ext>
            </a:extLst>
          </p:cNvPr>
          <p:cNvSpPr>
            <a:spLocks noGrp="1"/>
          </p:cNvSpPr>
          <p:nvPr>
            <p:ph idx="1"/>
          </p:nvPr>
        </p:nvSpPr>
        <p:spPr>
          <a:xfrm>
            <a:off x="1471614" y="1825625"/>
            <a:ext cx="9882185" cy="4351338"/>
          </a:xfrm>
        </p:spPr>
        <p:txBody>
          <a:bodyPr/>
          <a:lstStyle/>
          <a:p>
            <a:r>
              <a:rPr lang="en-US" dirty="0"/>
              <a:t>Front Desk Associate at </a:t>
            </a:r>
            <a:r>
              <a:rPr lang="en-US" dirty="0" err="1"/>
              <a:t>FloridaPro</a:t>
            </a:r>
            <a:r>
              <a:rPr lang="en-US" dirty="0"/>
              <a:t> Computing</a:t>
            </a:r>
          </a:p>
          <a:p>
            <a:endParaRPr lang="en-US" dirty="0"/>
          </a:p>
          <a:p>
            <a:r>
              <a:rPr lang="en-US" dirty="0" err="1"/>
              <a:t>StudioLite</a:t>
            </a:r>
            <a:r>
              <a:rPr lang="en-US" dirty="0"/>
              <a:t> Information Technology and Programming Intern</a:t>
            </a:r>
          </a:p>
          <a:p>
            <a:endParaRPr lang="en-US" dirty="0"/>
          </a:p>
          <a:p>
            <a:r>
              <a:rPr lang="en-US" dirty="0"/>
              <a:t>Florida Army National Guard Paralegal Specialist</a:t>
            </a:r>
          </a:p>
        </p:txBody>
      </p:sp>
      <p:sp>
        <p:nvSpPr>
          <p:cNvPr id="4" name="Rectangle 3">
            <a:extLst>
              <a:ext uri="{FF2B5EF4-FFF2-40B4-BE49-F238E27FC236}">
                <a16:creationId xmlns:a16="http://schemas.microsoft.com/office/drawing/2014/main" id="{17F3FF4D-B439-9F40-A92D-62AA07E1841B}"/>
              </a:ext>
            </a:extLst>
          </p:cNvPr>
          <p:cNvSpPr/>
          <p:nvPr/>
        </p:nvSpPr>
        <p:spPr>
          <a:xfrm flipH="1">
            <a:off x="3" y="5372355"/>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Portfolio</a:t>
            </a:r>
          </a:p>
        </p:txBody>
      </p:sp>
      <p:sp>
        <p:nvSpPr>
          <p:cNvPr id="5" name="Rectangle 4">
            <a:extLst>
              <a:ext uri="{FF2B5EF4-FFF2-40B4-BE49-F238E27FC236}">
                <a16:creationId xmlns:a16="http://schemas.microsoft.com/office/drawing/2014/main" id="{8EF16979-A7F2-D245-9E4E-FEF1CD80831A}"/>
              </a:ext>
            </a:extLst>
          </p:cNvPr>
          <p:cNvSpPr/>
          <p:nvPr/>
        </p:nvSpPr>
        <p:spPr>
          <a:xfrm flipH="1">
            <a:off x="0" y="4077399"/>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Skills</a:t>
            </a:r>
          </a:p>
        </p:txBody>
      </p:sp>
      <p:sp>
        <p:nvSpPr>
          <p:cNvPr id="6" name="Rectangle 5">
            <a:extLst>
              <a:ext uri="{FF2B5EF4-FFF2-40B4-BE49-F238E27FC236}">
                <a16:creationId xmlns:a16="http://schemas.microsoft.com/office/drawing/2014/main" id="{FFB76C61-B573-A94C-AFAD-491F0A5ECB4A}"/>
              </a:ext>
            </a:extLst>
          </p:cNvPr>
          <p:cNvSpPr/>
          <p:nvPr/>
        </p:nvSpPr>
        <p:spPr>
          <a:xfrm flipH="1">
            <a:off x="0" y="2912963"/>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Experience</a:t>
            </a:r>
          </a:p>
        </p:txBody>
      </p:sp>
      <p:sp>
        <p:nvSpPr>
          <p:cNvPr id="7" name="Rectangle 6">
            <a:extLst>
              <a:ext uri="{FF2B5EF4-FFF2-40B4-BE49-F238E27FC236}">
                <a16:creationId xmlns:a16="http://schemas.microsoft.com/office/drawing/2014/main" id="{EEF9EF6D-A7A6-EE47-9EAA-DA508EF22E02}"/>
              </a:ext>
            </a:extLst>
          </p:cNvPr>
          <p:cNvSpPr/>
          <p:nvPr/>
        </p:nvSpPr>
        <p:spPr>
          <a:xfrm flipH="1">
            <a:off x="0" y="1834293"/>
            <a:ext cx="1471616" cy="173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Education</a:t>
            </a:r>
          </a:p>
        </p:txBody>
      </p:sp>
      <p:sp>
        <p:nvSpPr>
          <p:cNvPr id="8" name="Rectangle 7">
            <a:extLst>
              <a:ext uri="{FF2B5EF4-FFF2-40B4-BE49-F238E27FC236}">
                <a16:creationId xmlns:a16="http://schemas.microsoft.com/office/drawing/2014/main" id="{B48EA229-FEA4-404A-AA75-4FF94D21AD89}"/>
              </a:ext>
            </a:extLst>
          </p:cNvPr>
          <p:cNvSpPr/>
          <p:nvPr/>
        </p:nvSpPr>
        <p:spPr>
          <a:xfrm flipH="1">
            <a:off x="-1" y="6542428"/>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Tree>
    <p:extLst>
      <p:ext uri="{BB962C8B-B14F-4D97-AF65-F5344CB8AC3E}">
        <p14:creationId xmlns:p14="http://schemas.microsoft.com/office/powerpoint/2010/main" val="240226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765D-017C-964B-B1F3-267D3AEEDE59}"/>
              </a:ext>
            </a:extLst>
          </p:cNvPr>
          <p:cNvSpPr>
            <a:spLocks noGrp="1"/>
          </p:cNvSpPr>
          <p:nvPr>
            <p:ph type="title"/>
          </p:nvPr>
        </p:nvSpPr>
        <p:spPr>
          <a:solidFill>
            <a:schemeClr val="accent1"/>
          </a:solidFill>
        </p:spPr>
        <p:txBody>
          <a:bodyPr/>
          <a:lstStyle/>
          <a:p>
            <a:r>
              <a:rPr lang="en-US" dirty="0">
                <a:solidFill>
                  <a:schemeClr val="bg1"/>
                </a:solidFill>
              </a:rPr>
              <a:t>Skills</a:t>
            </a:r>
          </a:p>
        </p:txBody>
      </p:sp>
      <p:sp>
        <p:nvSpPr>
          <p:cNvPr id="3" name="Content Placeholder 2">
            <a:extLst>
              <a:ext uri="{FF2B5EF4-FFF2-40B4-BE49-F238E27FC236}">
                <a16:creationId xmlns:a16="http://schemas.microsoft.com/office/drawing/2014/main" id="{9FB6A219-534F-6E47-BBE5-1293607538C1}"/>
              </a:ext>
            </a:extLst>
          </p:cNvPr>
          <p:cNvSpPr>
            <a:spLocks noGrp="1"/>
          </p:cNvSpPr>
          <p:nvPr>
            <p:ph idx="1"/>
          </p:nvPr>
        </p:nvSpPr>
        <p:spPr>
          <a:xfrm>
            <a:off x="1471614" y="1825625"/>
            <a:ext cx="9882185" cy="4351338"/>
          </a:xfrm>
        </p:spPr>
        <p:txBody>
          <a:bodyPr/>
          <a:lstStyle/>
          <a:p>
            <a:r>
              <a:rPr lang="en-US" dirty="0"/>
              <a:t>Customizing WordPress templates using HTML, CSS, JavaScript, PHP, </a:t>
            </a:r>
            <a:r>
              <a:rPr lang="en-US" dirty="0" err="1"/>
              <a:t>Jquery</a:t>
            </a:r>
            <a:endParaRPr lang="en-US" dirty="0"/>
          </a:p>
          <a:p>
            <a:r>
              <a:rPr lang="en-US" dirty="0"/>
              <a:t>Familiarization with Git, </a:t>
            </a:r>
            <a:r>
              <a:rPr lang="en-US" dirty="0" err="1"/>
              <a:t>Node.JS</a:t>
            </a:r>
            <a:r>
              <a:rPr lang="en-US" dirty="0"/>
              <a:t> SQL</a:t>
            </a:r>
          </a:p>
          <a:p>
            <a:r>
              <a:rPr lang="en-US" dirty="0"/>
              <a:t>Classroom and </a:t>
            </a:r>
            <a:r>
              <a:rPr lang="en-US" dirty="0" err="1"/>
              <a:t>sidework</a:t>
            </a:r>
            <a:r>
              <a:rPr lang="en-US" dirty="0"/>
              <a:t> experience with C++, Java, Python</a:t>
            </a:r>
          </a:p>
        </p:txBody>
      </p:sp>
      <p:sp>
        <p:nvSpPr>
          <p:cNvPr id="4" name="Rectangle 3">
            <a:extLst>
              <a:ext uri="{FF2B5EF4-FFF2-40B4-BE49-F238E27FC236}">
                <a16:creationId xmlns:a16="http://schemas.microsoft.com/office/drawing/2014/main" id="{1C3A4441-1BC3-CF43-88E3-16545E24446C}"/>
              </a:ext>
            </a:extLst>
          </p:cNvPr>
          <p:cNvSpPr/>
          <p:nvPr/>
        </p:nvSpPr>
        <p:spPr>
          <a:xfrm flipH="1">
            <a:off x="3" y="5372355"/>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Portfolio</a:t>
            </a:r>
          </a:p>
        </p:txBody>
      </p:sp>
      <p:sp>
        <p:nvSpPr>
          <p:cNvPr id="5" name="Rectangle 4">
            <a:extLst>
              <a:ext uri="{FF2B5EF4-FFF2-40B4-BE49-F238E27FC236}">
                <a16:creationId xmlns:a16="http://schemas.microsoft.com/office/drawing/2014/main" id="{CCD73FB7-03AA-6347-8E28-16AACBDA45A4}"/>
              </a:ext>
            </a:extLst>
          </p:cNvPr>
          <p:cNvSpPr/>
          <p:nvPr/>
        </p:nvSpPr>
        <p:spPr>
          <a:xfrm flipH="1">
            <a:off x="0" y="4077399"/>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Skills</a:t>
            </a:r>
          </a:p>
        </p:txBody>
      </p:sp>
      <p:sp>
        <p:nvSpPr>
          <p:cNvPr id="6" name="Rectangle 5">
            <a:extLst>
              <a:ext uri="{FF2B5EF4-FFF2-40B4-BE49-F238E27FC236}">
                <a16:creationId xmlns:a16="http://schemas.microsoft.com/office/drawing/2014/main" id="{D96B99FE-B304-3749-853D-1D8592937340}"/>
              </a:ext>
            </a:extLst>
          </p:cNvPr>
          <p:cNvSpPr/>
          <p:nvPr/>
        </p:nvSpPr>
        <p:spPr>
          <a:xfrm flipH="1">
            <a:off x="0" y="2912963"/>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Experience</a:t>
            </a:r>
          </a:p>
        </p:txBody>
      </p:sp>
      <p:sp>
        <p:nvSpPr>
          <p:cNvPr id="7" name="Rectangle 6">
            <a:extLst>
              <a:ext uri="{FF2B5EF4-FFF2-40B4-BE49-F238E27FC236}">
                <a16:creationId xmlns:a16="http://schemas.microsoft.com/office/drawing/2014/main" id="{AAC33BAB-CC5C-D546-8998-E10A104671EE}"/>
              </a:ext>
            </a:extLst>
          </p:cNvPr>
          <p:cNvSpPr/>
          <p:nvPr/>
        </p:nvSpPr>
        <p:spPr>
          <a:xfrm flipH="1">
            <a:off x="0" y="1834293"/>
            <a:ext cx="1471616" cy="173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Education</a:t>
            </a:r>
          </a:p>
        </p:txBody>
      </p:sp>
      <p:sp>
        <p:nvSpPr>
          <p:cNvPr id="8" name="Rectangle 7">
            <a:extLst>
              <a:ext uri="{FF2B5EF4-FFF2-40B4-BE49-F238E27FC236}">
                <a16:creationId xmlns:a16="http://schemas.microsoft.com/office/drawing/2014/main" id="{291D9074-4210-8742-A314-B9280DC7F229}"/>
              </a:ext>
            </a:extLst>
          </p:cNvPr>
          <p:cNvSpPr/>
          <p:nvPr/>
        </p:nvSpPr>
        <p:spPr>
          <a:xfrm flipH="1">
            <a:off x="-1" y="6542428"/>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Tree>
    <p:extLst>
      <p:ext uri="{BB962C8B-B14F-4D97-AF65-F5344CB8AC3E}">
        <p14:creationId xmlns:p14="http://schemas.microsoft.com/office/powerpoint/2010/main" val="239072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BE31-8577-EC44-B22B-A8301A9A4AD2}"/>
              </a:ext>
            </a:extLst>
          </p:cNvPr>
          <p:cNvSpPr>
            <a:spLocks noGrp="1"/>
          </p:cNvSpPr>
          <p:nvPr>
            <p:ph type="title"/>
          </p:nvPr>
        </p:nvSpPr>
        <p:spPr>
          <a:solidFill>
            <a:schemeClr val="accent1"/>
          </a:solidFill>
        </p:spPr>
        <p:txBody>
          <a:bodyPr/>
          <a:lstStyle/>
          <a:p>
            <a:r>
              <a:rPr lang="en-US" dirty="0">
                <a:solidFill>
                  <a:schemeClr val="bg1"/>
                </a:solidFill>
              </a:rPr>
              <a:t>Portfolio</a:t>
            </a:r>
          </a:p>
        </p:txBody>
      </p:sp>
      <p:sp>
        <p:nvSpPr>
          <p:cNvPr id="3" name="Content Placeholder 2">
            <a:extLst>
              <a:ext uri="{FF2B5EF4-FFF2-40B4-BE49-F238E27FC236}">
                <a16:creationId xmlns:a16="http://schemas.microsoft.com/office/drawing/2014/main" id="{793D7CBA-B9F7-7D4B-BFA9-CAA717DE990C}"/>
              </a:ext>
            </a:extLst>
          </p:cNvPr>
          <p:cNvSpPr>
            <a:spLocks noGrp="1"/>
          </p:cNvSpPr>
          <p:nvPr>
            <p:ph idx="1"/>
          </p:nvPr>
        </p:nvSpPr>
        <p:spPr>
          <a:xfrm>
            <a:off x="1471614" y="1825625"/>
            <a:ext cx="9882185" cy="4351338"/>
          </a:xfrm>
        </p:spPr>
        <p:txBody>
          <a:bodyPr/>
          <a:lstStyle/>
          <a:p>
            <a:r>
              <a:rPr lang="en-US" dirty="0"/>
              <a:t>WordPress clients websites:</a:t>
            </a:r>
          </a:p>
          <a:p>
            <a:pPr lvl="1"/>
            <a:r>
              <a:rPr lang="en-US" dirty="0"/>
              <a:t>(link with review)			(link with preview)</a:t>
            </a:r>
          </a:p>
          <a:p>
            <a:pPr lvl="1"/>
            <a:endParaRPr lang="en-US" dirty="0"/>
          </a:p>
          <a:p>
            <a:r>
              <a:rPr lang="en-US" dirty="0"/>
              <a:t>Web Application Side Projects</a:t>
            </a:r>
          </a:p>
          <a:p>
            <a:pPr lvl="1"/>
            <a:r>
              <a:rPr lang="en-US" dirty="0"/>
              <a:t>(link with preview)			(link with preview)</a:t>
            </a:r>
          </a:p>
          <a:p>
            <a:pPr lvl="1"/>
            <a:endParaRPr lang="en-US" dirty="0"/>
          </a:p>
          <a:p>
            <a:pPr lvl="1"/>
            <a:endParaRPr lang="en-US" dirty="0"/>
          </a:p>
          <a:p>
            <a:endParaRPr lang="en-US" dirty="0"/>
          </a:p>
        </p:txBody>
      </p:sp>
      <p:sp>
        <p:nvSpPr>
          <p:cNvPr id="4" name="Rectangle 3">
            <a:extLst>
              <a:ext uri="{FF2B5EF4-FFF2-40B4-BE49-F238E27FC236}">
                <a16:creationId xmlns:a16="http://schemas.microsoft.com/office/drawing/2014/main" id="{36C8B166-614F-0A4E-8D21-DF893B43CE35}"/>
              </a:ext>
            </a:extLst>
          </p:cNvPr>
          <p:cNvSpPr/>
          <p:nvPr/>
        </p:nvSpPr>
        <p:spPr>
          <a:xfrm flipH="1">
            <a:off x="3" y="5372355"/>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Portfolio</a:t>
            </a:r>
          </a:p>
        </p:txBody>
      </p:sp>
      <p:sp>
        <p:nvSpPr>
          <p:cNvPr id="5" name="Rectangle 4">
            <a:extLst>
              <a:ext uri="{FF2B5EF4-FFF2-40B4-BE49-F238E27FC236}">
                <a16:creationId xmlns:a16="http://schemas.microsoft.com/office/drawing/2014/main" id="{C33984D1-AD0F-7441-A21D-C1B1A920AB73}"/>
              </a:ext>
            </a:extLst>
          </p:cNvPr>
          <p:cNvSpPr/>
          <p:nvPr/>
        </p:nvSpPr>
        <p:spPr>
          <a:xfrm flipH="1">
            <a:off x="0" y="4077399"/>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Skills</a:t>
            </a:r>
          </a:p>
        </p:txBody>
      </p:sp>
      <p:sp>
        <p:nvSpPr>
          <p:cNvPr id="6" name="Rectangle 5">
            <a:extLst>
              <a:ext uri="{FF2B5EF4-FFF2-40B4-BE49-F238E27FC236}">
                <a16:creationId xmlns:a16="http://schemas.microsoft.com/office/drawing/2014/main" id="{AEF6D3A0-EB3D-3549-8927-C2BB08D18C05}"/>
              </a:ext>
            </a:extLst>
          </p:cNvPr>
          <p:cNvSpPr/>
          <p:nvPr/>
        </p:nvSpPr>
        <p:spPr>
          <a:xfrm flipH="1">
            <a:off x="0" y="2912963"/>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Experience</a:t>
            </a:r>
          </a:p>
        </p:txBody>
      </p:sp>
      <p:sp>
        <p:nvSpPr>
          <p:cNvPr id="7" name="Rectangle 6">
            <a:extLst>
              <a:ext uri="{FF2B5EF4-FFF2-40B4-BE49-F238E27FC236}">
                <a16:creationId xmlns:a16="http://schemas.microsoft.com/office/drawing/2014/main" id="{7DFE468E-DCCA-6E4B-BA10-B8B6245E3155}"/>
              </a:ext>
            </a:extLst>
          </p:cNvPr>
          <p:cNvSpPr/>
          <p:nvPr/>
        </p:nvSpPr>
        <p:spPr>
          <a:xfrm flipH="1">
            <a:off x="0" y="1834293"/>
            <a:ext cx="1471616" cy="173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Education</a:t>
            </a:r>
          </a:p>
        </p:txBody>
      </p:sp>
      <p:sp>
        <p:nvSpPr>
          <p:cNvPr id="8" name="Rectangle 7">
            <a:extLst>
              <a:ext uri="{FF2B5EF4-FFF2-40B4-BE49-F238E27FC236}">
                <a16:creationId xmlns:a16="http://schemas.microsoft.com/office/drawing/2014/main" id="{0A531AD4-2A2C-AD46-901C-01D5CE310D5E}"/>
              </a:ext>
            </a:extLst>
          </p:cNvPr>
          <p:cNvSpPr/>
          <p:nvPr/>
        </p:nvSpPr>
        <p:spPr>
          <a:xfrm flipH="1">
            <a:off x="-1" y="6542428"/>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Tree>
    <p:extLst>
      <p:ext uri="{BB962C8B-B14F-4D97-AF65-F5344CB8AC3E}">
        <p14:creationId xmlns:p14="http://schemas.microsoft.com/office/powerpoint/2010/main" val="47283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6E17-B1E6-994A-A9C7-6220F8EB7821}"/>
              </a:ext>
            </a:extLst>
          </p:cNvPr>
          <p:cNvSpPr>
            <a:spLocks noGrp="1"/>
          </p:cNvSpPr>
          <p:nvPr>
            <p:ph type="title"/>
          </p:nvPr>
        </p:nvSpPr>
        <p:spPr>
          <a:solidFill>
            <a:schemeClr val="accent1"/>
          </a:solidFill>
        </p:spPr>
        <p:txBody>
          <a:bodyPr/>
          <a:lstStyle/>
          <a:p>
            <a:r>
              <a:rPr lang="en-US" dirty="0">
                <a:solidFill>
                  <a:schemeClr val="bg1"/>
                </a:solidFill>
              </a:rPr>
              <a:t>Contact</a:t>
            </a:r>
          </a:p>
        </p:txBody>
      </p:sp>
      <p:sp>
        <p:nvSpPr>
          <p:cNvPr id="3" name="Content Placeholder 2">
            <a:extLst>
              <a:ext uri="{FF2B5EF4-FFF2-40B4-BE49-F238E27FC236}">
                <a16:creationId xmlns:a16="http://schemas.microsoft.com/office/drawing/2014/main" id="{ACBDE988-D753-2943-9825-5CC99AF4A5FB}"/>
              </a:ext>
            </a:extLst>
          </p:cNvPr>
          <p:cNvSpPr>
            <a:spLocks noGrp="1"/>
          </p:cNvSpPr>
          <p:nvPr>
            <p:ph idx="1"/>
          </p:nvPr>
        </p:nvSpPr>
        <p:spPr>
          <a:xfrm>
            <a:off x="1471614" y="1825625"/>
            <a:ext cx="9882185" cy="2846388"/>
          </a:xfrm>
        </p:spPr>
        <p:txBody>
          <a:bodyPr>
            <a:normAutofit/>
          </a:bodyPr>
          <a:lstStyle/>
          <a:p>
            <a:r>
              <a:rPr lang="en-US" dirty="0"/>
              <a:t>Brianna </a:t>
            </a:r>
            <a:r>
              <a:rPr lang="en-US" dirty="0" err="1"/>
              <a:t>Danois</a:t>
            </a:r>
            <a:endParaRPr lang="en-US" dirty="0"/>
          </a:p>
          <a:p>
            <a:r>
              <a:rPr lang="en-US" dirty="0" err="1"/>
              <a:t>bdanois@gmail.com</a:t>
            </a:r>
            <a:endParaRPr lang="en-US" dirty="0"/>
          </a:p>
          <a:p>
            <a:r>
              <a:rPr lang="en-US" dirty="0"/>
              <a:t>Phone </a:t>
            </a:r>
            <a:r>
              <a:rPr lang="en-US" dirty="0" err="1"/>
              <a:t>num</a:t>
            </a:r>
            <a:endParaRPr lang="en-US" dirty="0"/>
          </a:p>
          <a:p>
            <a:r>
              <a:rPr lang="en-US" dirty="0"/>
              <a:t>Email text box form to allow emails to be sent directly from site (also to show I know how to do that)</a:t>
            </a:r>
          </a:p>
        </p:txBody>
      </p:sp>
      <p:sp>
        <p:nvSpPr>
          <p:cNvPr id="4" name="Rectangle 3">
            <a:extLst>
              <a:ext uri="{FF2B5EF4-FFF2-40B4-BE49-F238E27FC236}">
                <a16:creationId xmlns:a16="http://schemas.microsoft.com/office/drawing/2014/main" id="{B74A1224-682E-D642-9761-F81306502339}"/>
              </a:ext>
            </a:extLst>
          </p:cNvPr>
          <p:cNvSpPr/>
          <p:nvPr/>
        </p:nvSpPr>
        <p:spPr>
          <a:xfrm flipH="1">
            <a:off x="3" y="5372355"/>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Portfolio</a:t>
            </a:r>
          </a:p>
        </p:txBody>
      </p:sp>
      <p:sp>
        <p:nvSpPr>
          <p:cNvPr id="5" name="Rectangle 4">
            <a:extLst>
              <a:ext uri="{FF2B5EF4-FFF2-40B4-BE49-F238E27FC236}">
                <a16:creationId xmlns:a16="http://schemas.microsoft.com/office/drawing/2014/main" id="{D1A15778-5AF7-924B-8D8F-5DF5A5161241}"/>
              </a:ext>
            </a:extLst>
          </p:cNvPr>
          <p:cNvSpPr/>
          <p:nvPr/>
        </p:nvSpPr>
        <p:spPr>
          <a:xfrm flipH="1">
            <a:off x="0" y="4077399"/>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Skills</a:t>
            </a:r>
          </a:p>
        </p:txBody>
      </p:sp>
      <p:sp>
        <p:nvSpPr>
          <p:cNvPr id="6" name="Rectangle 5">
            <a:extLst>
              <a:ext uri="{FF2B5EF4-FFF2-40B4-BE49-F238E27FC236}">
                <a16:creationId xmlns:a16="http://schemas.microsoft.com/office/drawing/2014/main" id="{2E9F0287-2686-8E41-9333-305FF790D4B4}"/>
              </a:ext>
            </a:extLst>
          </p:cNvPr>
          <p:cNvSpPr/>
          <p:nvPr/>
        </p:nvSpPr>
        <p:spPr>
          <a:xfrm flipH="1">
            <a:off x="0" y="2912963"/>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Experience</a:t>
            </a:r>
          </a:p>
        </p:txBody>
      </p:sp>
      <p:sp>
        <p:nvSpPr>
          <p:cNvPr id="7" name="Rectangle 6">
            <a:extLst>
              <a:ext uri="{FF2B5EF4-FFF2-40B4-BE49-F238E27FC236}">
                <a16:creationId xmlns:a16="http://schemas.microsoft.com/office/drawing/2014/main" id="{A41B71F7-7E8D-7B48-B8B5-18F34BF10448}"/>
              </a:ext>
            </a:extLst>
          </p:cNvPr>
          <p:cNvSpPr/>
          <p:nvPr/>
        </p:nvSpPr>
        <p:spPr>
          <a:xfrm flipH="1">
            <a:off x="0" y="1834293"/>
            <a:ext cx="1471616" cy="173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Education</a:t>
            </a:r>
          </a:p>
        </p:txBody>
      </p:sp>
      <p:sp>
        <p:nvSpPr>
          <p:cNvPr id="8" name="Rectangle 7">
            <a:extLst>
              <a:ext uri="{FF2B5EF4-FFF2-40B4-BE49-F238E27FC236}">
                <a16:creationId xmlns:a16="http://schemas.microsoft.com/office/drawing/2014/main" id="{A5CD8588-ED23-5C41-AFE6-902D715E6400}"/>
              </a:ext>
            </a:extLst>
          </p:cNvPr>
          <p:cNvSpPr/>
          <p:nvPr/>
        </p:nvSpPr>
        <p:spPr>
          <a:xfrm flipH="1">
            <a:off x="-1" y="6542428"/>
            <a:ext cx="1471616" cy="1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Tree>
    <p:extLst>
      <p:ext uri="{BB962C8B-B14F-4D97-AF65-F5344CB8AC3E}">
        <p14:creationId xmlns:p14="http://schemas.microsoft.com/office/powerpoint/2010/main" val="2156099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268</Words>
  <Application>Microsoft Macintosh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Brianna Danois</vt:lpstr>
      <vt:lpstr>PowerPoint Presentation</vt:lpstr>
      <vt:lpstr>Education</vt:lpstr>
      <vt:lpstr>Experience</vt:lpstr>
      <vt:lpstr>Skills</vt:lpstr>
      <vt:lpstr>Portfolio</vt:lpstr>
      <vt:lpstr>Contact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Brianna Danois</dc:title>
  <dc:creator>Microsoft Office User</dc:creator>
  <cp:lastModifiedBy>Microsoft Office User</cp:lastModifiedBy>
  <cp:revision>3</cp:revision>
  <dcterms:created xsi:type="dcterms:W3CDTF">2018-09-20T23:47:36Z</dcterms:created>
  <dcterms:modified xsi:type="dcterms:W3CDTF">2018-09-21T00:16:36Z</dcterms:modified>
</cp:coreProperties>
</file>