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34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4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88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2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28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3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1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1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1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32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C304B2-C199-49D9-8884-6F9EA8E35971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BE403B-2E9F-4BC7-A6CA-1C739DD256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2A1658-D94D-CDCA-191D-7FA32D01C3D7}"/>
              </a:ext>
            </a:extLst>
          </p:cNvPr>
          <p:cNvSpPr txBox="1"/>
          <p:nvPr/>
        </p:nvSpPr>
        <p:spPr>
          <a:xfrm>
            <a:off x="250166" y="664232"/>
            <a:ext cx="117491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STAT-515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APPLIED STATISTICS AND VISUALIZATIONS FOR ANALYTICS</a:t>
            </a:r>
          </a:p>
          <a:p>
            <a:pPr algn="just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MID-TERM  PROJECT</a:t>
            </a:r>
          </a:p>
          <a:p>
            <a:pPr algn="just"/>
            <a:endParaRPr lang="en-US" sz="3600" b="1" i="0" dirty="0">
              <a:solidFill>
                <a:srgbClr val="1A191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b="1" dirty="0">
                <a:solidFill>
                  <a:srgbClr val="1A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3600" b="1" i="0" dirty="0">
                <a:solidFill>
                  <a:srgbClr val="1A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Top 25 Business Insurance Firms in the U.S.  </a:t>
            </a:r>
          </a:p>
          <a:p>
            <a:pPr algn="just"/>
            <a:endParaRPr lang="en-US" sz="3600" b="1" i="0" dirty="0">
              <a:solidFill>
                <a:srgbClr val="1A191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DONE BY : BHARGAV DASARI </a:t>
            </a:r>
          </a:p>
        </p:txBody>
      </p:sp>
    </p:spTree>
    <p:extLst>
      <p:ext uri="{BB962C8B-B14F-4D97-AF65-F5344CB8AC3E}">
        <p14:creationId xmlns:p14="http://schemas.microsoft.com/office/powerpoint/2010/main" val="327675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01DF2-583D-2BCB-BB7F-B3CB5F4B92CD}"/>
              </a:ext>
            </a:extLst>
          </p:cNvPr>
          <p:cNvSpPr txBox="1"/>
          <p:nvPr/>
        </p:nvSpPr>
        <p:spPr>
          <a:xfrm flipH="1">
            <a:off x="809624" y="1047750"/>
            <a:ext cx="94773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in Tableau is the ultimate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coding is required to create graphs in Tableau so people with minimum coding skills also can create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variations can be directly analysed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make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46500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's financial report&#10;&#10;Description automatically generated with medium confidence">
            <a:extLst>
              <a:ext uri="{FF2B5EF4-FFF2-40B4-BE49-F238E27FC236}">
                <a16:creationId xmlns:a16="http://schemas.microsoft.com/office/drawing/2014/main" id="{188F771B-0911-DD78-1A6B-7AECE49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87491"/>
            <a:ext cx="6909801" cy="481958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6069B81-355A-81F7-69C7-E053EE627870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of Original Graph: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graph was taken from the article “</a:t>
            </a:r>
            <a:r>
              <a:rPr lang="en-US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Top 25 Business Insurance Firms in the U.S.”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howmuch.net website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 https://howmuch.net/articles/top-25-largest-us-insurance-brokerage-firms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9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40A3DF-3892-BE27-4642-C3F233310FC3}"/>
              </a:ext>
            </a:extLst>
          </p:cNvPr>
          <p:cNvSpPr txBox="1"/>
          <p:nvPr/>
        </p:nvSpPr>
        <p:spPr>
          <a:xfrm>
            <a:off x="420209" y="1078468"/>
            <a:ext cx="1177179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information for the visualization was sourced from an annual list compiled by Business Insurance, featuring the top 100 business insurance brokerages based on revenue.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companies were ranked according to their 2018 cash flow, which was the most recent year for which complete data was available at the time of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8677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mpany's financial report&#10;&#10;Description automatically generated with medium confidence">
            <a:extLst>
              <a:ext uri="{FF2B5EF4-FFF2-40B4-BE49-F238E27FC236}">
                <a16:creationId xmlns:a16="http://schemas.microsoft.com/office/drawing/2014/main" id="{05E84897-44B3-E046-8AEF-355CF2015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367725"/>
            <a:ext cx="5451627" cy="380250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06C8AF-AF8E-A53D-786A-91CCFD40D847}"/>
              </a:ext>
            </a:extLst>
          </p:cNvPr>
          <p:cNvSpPr txBox="1"/>
          <p:nvPr/>
        </p:nvSpPr>
        <p:spPr>
          <a:xfrm>
            <a:off x="6421636" y="2208191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Impact: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chart immediately grabs attention due to the exploded segment, making it memorable.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Emphasizing a Segment: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explosion draws focus to a specific segment highlighting its significance.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Ranking: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larger segments are easily distinguishable, allowing viewers to compare companies’ revenues.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1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's financial report&#10;&#10;Description automatically generated with medium confidence">
            <a:extLst>
              <a:ext uri="{FF2B5EF4-FFF2-40B4-BE49-F238E27FC236}">
                <a16:creationId xmlns:a16="http://schemas.microsoft.com/office/drawing/2014/main" id="{EE88B3B4-BD9D-987F-9D45-7250E1B9D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87491"/>
            <a:ext cx="6909801" cy="48195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E94D22-E384-9049-2FA1-FABEE6A068B8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Weakness: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company names and revenues are hard to read due to small font size and overlapping labels.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lacks a scale or precise measurement, making it challenging to compare close revenue values accurately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Distortion: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explosion distorts the perception of relative sizes, potentially misleading viewers.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1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and white text&#10;&#10;Description automatically generated with medium confidence">
            <a:extLst>
              <a:ext uri="{FF2B5EF4-FFF2-40B4-BE49-F238E27FC236}">
                <a16:creationId xmlns:a16="http://schemas.microsoft.com/office/drawing/2014/main" id="{1C31B844-209D-380A-6C38-74542C50DF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864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193D25-204D-588C-F429-6F6C2CC80ACF}"/>
              </a:ext>
            </a:extLst>
          </p:cNvPr>
          <p:cNvSpPr txBox="1"/>
          <p:nvPr/>
        </p:nvSpPr>
        <p:spPr>
          <a:xfrm>
            <a:off x="7859485" y="2198913"/>
            <a:ext cx="3690257" cy="37555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Converting data in graphs…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R and Tableau to convert data into graphs.</a:t>
            </a: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appears random rather than highlighting key trends and relationships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5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9D58FB7-2570-1591-31AE-B84DF4FA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52942"/>
            <a:ext cx="6909801" cy="4888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DD0C2A-C6EA-5686-2322-A02FA8A08B56}"/>
              </a:ext>
            </a:extLst>
          </p:cNvPr>
          <p:cNvSpPr txBox="1"/>
          <p:nvPr/>
        </p:nvSpPr>
        <p:spPr>
          <a:xfrm>
            <a:off x="7908369" y="1737845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easy, spacious, and quick!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blend in and play with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flawless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variables like companies, revenue, and legend position are arranged and adjusted easily with a few clicks.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available to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blind</a:t>
            </a:r>
          </a:p>
          <a:p>
            <a:pPr algn="just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A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5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business insurance firm&#10;&#10;Description automatically generated">
            <a:extLst>
              <a:ext uri="{FF2B5EF4-FFF2-40B4-BE49-F238E27FC236}">
                <a16:creationId xmlns:a16="http://schemas.microsoft.com/office/drawing/2014/main" id="{116E3BE2-0ACA-7176-6369-FCA641F50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66245"/>
            <a:ext cx="6909801" cy="446207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48D77B-2200-E7A9-EB18-6D44447723E5}"/>
              </a:ext>
            </a:extLst>
          </p:cNvPr>
          <p:cNvSpPr txBox="1"/>
          <p:nvPr/>
        </p:nvSpPr>
        <p:spPr>
          <a:xfrm>
            <a:off x="7892143" y="1737845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RStudio: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create graphs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reproduce the graph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packages of R helps create graphs as per our requirement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more time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axis values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87191-AFAA-3F43-A019-DA181F587011}"/>
              </a:ext>
            </a:extLst>
          </p:cNvPr>
          <p:cNvSpPr txBox="1"/>
          <p:nvPr/>
        </p:nvSpPr>
        <p:spPr>
          <a:xfrm>
            <a:off x="838199" y="819150"/>
            <a:ext cx="72294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faced….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according to our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Colour blind is limited to 10 colours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on the x-axis in RStudio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approaches…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more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blind in the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refine values on x-axis in RStudio</a:t>
            </a:r>
          </a:p>
        </p:txBody>
      </p:sp>
    </p:spTree>
    <p:extLst>
      <p:ext uri="{BB962C8B-B14F-4D97-AF65-F5344CB8AC3E}">
        <p14:creationId xmlns:p14="http://schemas.microsoft.com/office/powerpoint/2010/main" val="10644531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EEB3442675384ABB97E333933D4E6B" ma:contentTypeVersion="4" ma:contentTypeDescription="Create a new document." ma:contentTypeScope="" ma:versionID="f0bd8ce67e64a822c1f65b7a3083c913">
  <xsd:schema xmlns:xsd="http://www.w3.org/2001/XMLSchema" xmlns:xs="http://www.w3.org/2001/XMLSchema" xmlns:p="http://schemas.microsoft.com/office/2006/metadata/properties" xmlns:ns3="c9e3d019-3964-46b2-898d-6261f7917261" targetNamespace="http://schemas.microsoft.com/office/2006/metadata/properties" ma:root="true" ma:fieldsID="403d32c8bcd8cc01508e5d50b37184af" ns3:_="">
    <xsd:import namespace="c9e3d019-3964-46b2-898d-6261f79172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3d019-3964-46b2-898d-6261f79172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E21F51-2AE2-4D23-832D-7146CC31E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3d019-3964-46b2-898d-6261f79172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0959C3-72C2-42A8-8737-FA60F2F72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8E90A-8CC6-4C41-906C-BEF35A3DAFB6}">
  <ds:schemaRefs>
    <ds:schemaRef ds:uri="c9e3d019-3964-46b2-898d-6261f7917261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629</TotalTime>
  <Words>435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 Dasari</dc:creator>
  <cp:lastModifiedBy>Bhargav Dasari</cp:lastModifiedBy>
  <cp:revision>2</cp:revision>
  <dcterms:created xsi:type="dcterms:W3CDTF">2024-02-28T07:14:24Z</dcterms:created>
  <dcterms:modified xsi:type="dcterms:W3CDTF">2024-02-28T17:43:53Z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0x010100C7EEB3442675384ABB97E333933D4E6B</vt:lpwstr>
  </property>
</Properties>
</file>