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Davis" userId="6dd2dfd4f5d5b097" providerId="LiveId" clId="{360557E8-24B1-4436-8275-6A931959495B}"/>
    <pc:docChg chg="modSld">
      <pc:chgData name="Blake Davis" userId="6dd2dfd4f5d5b097" providerId="LiveId" clId="{360557E8-24B1-4436-8275-6A931959495B}" dt="2022-05-07T01:51:00.226" v="5" actId="1076"/>
      <pc:docMkLst>
        <pc:docMk/>
      </pc:docMkLst>
      <pc:sldChg chg="modSp mod">
        <pc:chgData name="Blake Davis" userId="6dd2dfd4f5d5b097" providerId="LiveId" clId="{360557E8-24B1-4436-8275-6A931959495B}" dt="2022-05-07T01:50:56.281" v="4" actId="1076"/>
        <pc:sldMkLst>
          <pc:docMk/>
          <pc:sldMk cId="1309742031" sldId="258"/>
        </pc:sldMkLst>
        <pc:picChg chg="mod">
          <ac:chgData name="Blake Davis" userId="6dd2dfd4f5d5b097" providerId="LiveId" clId="{360557E8-24B1-4436-8275-6A931959495B}" dt="2022-05-07T01:50:56.281" v="4" actId="1076"/>
          <ac:picMkLst>
            <pc:docMk/>
            <pc:sldMk cId="1309742031" sldId="258"/>
            <ac:picMk id="5" creationId="{D60F0F92-27B6-095A-492B-4764C912F987}"/>
          </ac:picMkLst>
        </pc:picChg>
      </pc:sldChg>
      <pc:sldChg chg="modSp mod">
        <pc:chgData name="Blake Davis" userId="6dd2dfd4f5d5b097" providerId="LiveId" clId="{360557E8-24B1-4436-8275-6A931959495B}" dt="2022-05-07T01:51:00.226" v="5" actId="1076"/>
        <pc:sldMkLst>
          <pc:docMk/>
          <pc:sldMk cId="709418580" sldId="259"/>
        </pc:sldMkLst>
        <pc:picChg chg="mod">
          <ac:chgData name="Blake Davis" userId="6dd2dfd4f5d5b097" providerId="LiveId" clId="{360557E8-24B1-4436-8275-6A931959495B}" dt="2022-05-07T01:51:00.226" v="5" actId="1076"/>
          <ac:picMkLst>
            <pc:docMk/>
            <pc:sldMk cId="709418580" sldId="259"/>
            <ac:picMk id="5" creationId="{47CEFD99-FFD6-0341-5B45-1D14726A02EF}"/>
          </ac:picMkLst>
        </pc:picChg>
      </pc:sldChg>
    </pc:docChg>
  </pc:docChgLst>
  <pc:docChgLst>
    <pc:chgData name="Blake Davis" userId="6dd2dfd4f5d5b097" providerId="LiveId" clId="{3A2F65E0-9226-4586-AE8B-5B7258F19576}"/>
    <pc:docChg chg="modSld">
      <pc:chgData name="Blake Davis" userId="6dd2dfd4f5d5b097" providerId="LiveId" clId="{3A2F65E0-9226-4586-AE8B-5B7258F19576}" dt="2022-05-07T23:15:55.698" v="39" actId="20577"/>
      <pc:docMkLst>
        <pc:docMk/>
      </pc:docMkLst>
      <pc:sldChg chg="modSp mod">
        <pc:chgData name="Blake Davis" userId="6dd2dfd4f5d5b097" providerId="LiveId" clId="{3A2F65E0-9226-4586-AE8B-5B7258F19576}" dt="2022-05-07T23:15:22.231" v="18" actId="20577"/>
        <pc:sldMkLst>
          <pc:docMk/>
          <pc:sldMk cId="2071997621" sldId="261"/>
        </pc:sldMkLst>
        <pc:spChg chg="mod">
          <ac:chgData name="Blake Davis" userId="6dd2dfd4f5d5b097" providerId="LiveId" clId="{3A2F65E0-9226-4586-AE8B-5B7258F19576}" dt="2022-05-07T23:15:22.231" v="18" actId="20577"/>
          <ac:spMkLst>
            <pc:docMk/>
            <pc:sldMk cId="2071997621" sldId="261"/>
            <ac:spMk id="2" creationId="{59598278-CA66-EF46-084C-6C9DCCD545FB}"/>
          </ac:spMkLst>
        </pc:spChg>
      </pc:sldChg>
      <pc:sldChg chg="modSp mod">
        <pc:chgData name="Blake Davis" userId="6dd2dfd4f5d5b097" providerId="LiveId" clId="{3A2F65E0-9226-4586-AE8B-5B7258F19576}" dt="2022-05-07T23:15:55.698" v="39" actId="20577"/>
        <pc:sldMkLst>
          <pc:docMk/>
          <pc:sldMk cId="3940311051" sldId="264"/>
        </pc:sldMkLst>
        <pc:spChg chg="mod">
          <ac:chgData name="Blake Davis" userId="6dd2dfd4f5d5b097" providerId="LiveId" clId="{3A2F65E0-9226-4586-AE8B-5B7258F19576}" dt="2022-05-07T23:15:55.698" v="39" actId="20577"/>
          <ac:spMkLst>
            <pc:docMk/>
            <pc:sldMk cId="3940311051" sldId="264"/>
            <ac:spMk id="3" creationId="{A50EF471-9D23-A0AB-3C75-8171B765F5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9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1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6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708E9A08-17F3-FDC4-10EE-9845BD7E4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399A1-2887-9AC5-13AA-4F183E57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2016 and 2020 Summer Olympic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3605-DAE0-FD59-B10D-3B380F2E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Blake </a:t>
            </a:r>
            <a:r>
              <a:rPr lang="en-US" dirty="0" err="1"/>
              <a:t>davis</a:t>
            </a:r>
            <a:r>
              <a:rPr lang="en-US" dirty="0"/>
              <a:t> – DSCI 235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14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F8E-A049-7A6C-E032-6E91FA3E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71" y="420234"/>
            <a:ext cx="10058400" cy="1450757"/>
          </a:xfrm>
        </p:spPr>
        <p:txBody>
          <a:bodyPr/>
          <a:lstStyle/>
          <a:p>
            <a:r>
              <a:rPr lang="en-US" dirty="0"/>
              <a:t>My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5CFE3-61E3-F120-3A61-6F25358B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5" y="177762"/>
            <a:ext cx="7813654" cy="60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F5A6-70CE-A83A-0DFF-A4B4AD6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I Wanted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F471-9D23-A0AB-3C75-8171B765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 What is the average age of an Olympic athlete in 2016? 2020? Compare.</a:t>
            </a:r>
          </a:p>
          <a:p>
            <a:r>
              <a:rPr lang="en-US" dirty="0"/>
              <a:t>   - Which events have a mean age greater than 30? Which events have a mean age greater than 28?</a:t>
            </a:r>
          </a:p>
          <a:p>
            <a:r>
              <a:rPr lang="en-US" dirty="0"/>
              <a:t>2. Who are the 5 oldest athletes and who are the 5 youngest athletes in 2016 and 2020?</a:t>
            </a:r>
          </a:p>
          <a:p>
            <a:r>
              <a:rPr lang="en-US" dirty="0"/>
              <a:t>   - What country are they from? </a:t>
            </a:r>
          </a:p>
          <a:p>
            <a:r>
              <a:rPr lang="en-US" dirty="0"/>
              <a:t>   - What sport do they compete in? </a:t>
            </a:r>
          </a:p>
          <a:p>
            <a:r>
              <a:rPr lang="en-US" dirty="0"/>
              <a:t>   - What does the age distribution of their sport in 2016 and 2020 look like, if available? </a:t>
            </a:r>
          </a:p>
          <a:p>
            <a:r>
              <a:rPr lang="en-US" dirty="0"/>
              <a:t>   - Do any of them compete in the events that tend to have younger or older competitors, respectively? </a:t>
            </a:r>
          </a:p>
          <a:p>
            <a:r>
              <a:rPr lang="en-US" dirty="0"/>
              <a:t>3. Which Olympic athlete has the most medals in 2016</a:t>
            </a:r>
            <a:r>
              <a:rPr lang="en-US"/>
              <a:t>? </a:t>
            </a:r>
            <a:endParaRPr lang="en-US" dirty="0"/>
          </a:p>
          <a:p>
            <a:r>
              <a:rPr lang="en-US" dirty="0"/>
              <a:t>4. What are the top medaling countries in 2016? 2020? Compare.</a:t>
            </a:r>
          </a:p>
          <a:p>
            <a:r>
              <a:rPr lang="en-US" dirty="0"/>
              <a:t>5. Does the United States have more female or male medalists in 2020?</a:t>
            </a:r>
          </a:p>
          <a:p>
            <a:r>
              <a:rPr lang="en-US" dirty="0"/>
              <a:t>   - What is the average age of United States Male Medalists? Of United States Female Medalists? Of All United States Medalists?</a:t>
            </a:r>
          </a:p>
        </p:txBody>
      </p:sp>
    </p:spTree>
    <p:extLst>
      <p:ext uri="{BB962C8B-B14F-4D97-AF65-F5344CB8AC3E}">
        <p14:creationId xmlns:p14="http://schemas.microsoft.com/office/powerpoint/2010/main" val="39403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A07A-3BE1-048A-368F-427ECEF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9" y="325104"/>
            <a:ext cx="10058400" cy="1450757"/>
          </a:xfrm>
        </p:spPr>
        <p:txBody>
          <a:bodyPr/>
          <a:lstStyle/>
          <a:p>
            <a:r>
              <a:rPr lang="en-US" dirty="0"/>
              <a:t>Mean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0F92-27B6-095A-492B-4764C912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8" y="975372"/>
            <a:ext cx="6929096" cy="47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A910-D461-C3FC-BCE1-A70EF306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344354"/>
            <a:ext cx="34747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EFD99-FFD6-0341-5B45-1D14726A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3" y="964651"/>
            <a:ext cx="6938211" cy="47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1CF8-6411-21A6-D623-6AC70A44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and Old Competitors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92F4-4DED-CA2C-CFBF-62E904EA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41038"/>
            <a:ext cx="4807955" cy="2940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0C7D-2B13-0E61-2F49-2A2BE448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545820"/>
            <a:ext cx="4572000" cy="29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278-CA66-EF46-084C-6C9DCCD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Aquatic Athletes and Skateboarders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E60DA-9683-80C7-4642-93ED0BB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3901"/>
            <a:ext cx="4817877" cy="3052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3986E-FD81-7D8A-E003-0C91A7A5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44" y="1969105"/>
            <a:ext cx="5001257" cy="32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0D61-AE67-D702-754F-D192DCC0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Athletes that play Table Tennis and Equestrians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2E3B1-F0A6-EE30-870D-84F315C0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13607"/>
            <a:ext cx="4781889" cy="3255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823B-854D-F85D-F0B2-54CD69DC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10" y="2265706"/>
            <a:ext cx="4689370" cy="31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E667-DEB9-574E-CDDA-336DF174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US have more female or male medalists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3563B-E3C9-4EB3-C978-5E40F473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15" y="2010231"/>
            <a:ext cx="6170969" cy="41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3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Garamond</vt:lpstr>
      <vt:lpstr>RetrospectVTI</vt:lpstr>
      <vt:lpstr>2016 and 2020 Summer Olympic Data</vt:lpstr>
      <vt:lpstr>My Datasets</vt:lpstr>
      <vt:lpstr>The Questions I Wanted to Answer</vt:lpstr>
      <vt:lpstr>Mean Age</vt:lpstr>
      <vt:lpstr>Age Distribution</vt:lpstr>
      <vt:lpstr>Young and Old Competitors</vt:lpstr>
      <vt:lpstr>Aquatic Athletes and Skateboarders</vt:lpstr>
      <vt:lpstr>Athletes that play Table Tennis and Equestrians</vt:lpstr>
      <vt:lpstr>Does the US have more female or male medalists in 2020?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and 2020 Summer Olympic Data</dc:title>
  <dc:creator>Blake Davis</dc:creator>
  <cp:lastModifiedBy>Blake Davis</cp:lastModifiedBy>
  <cp:revision>1</cp:revision>
  <dcterms:created xsi:type="dcterms:W3CDTF">2022-05-07T01:29:20Z</dcterms:created>
  <dcterms:modified xsi:type="dcterms:W3CDTF">2022-05-07T23:15:55Z</dcterms:modified>
</cp:coreProperties>
</file>