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56F1-CDFE-E541-ACFD-E7081BCF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B5E52-7F18-5942-8A04-ADA1BBF4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B7A9-F783-B247-9A41-EC6C16ED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F1AC-85F7-6C46-8CC6-B757E24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D082-70F5-894B-9EE0-5F28532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B-ACF9-C846-9178-C5145623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81E9B-DEE7-0041-916B-86B5D3CE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ABCD-3E08-2843-A1E0-42AE2C84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7AC0-F7E1-5240-8B94-54FED034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436C-EBAB-A046-9ACD-5F7F92E3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1CF95-6E08-A441-8B12-B087ED6B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D756F-A2F8-1B45-B5C8-ADE1E1CA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9244-767F-964E-92DC-5C72BE8B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7A00-A21A-2146-9CA8-50FA1C8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A977-509D-3240-A5FD-15245DC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1AA3-9759-5E4F-883F-AA8F6BB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C401-8FAF-904D-8E12-99C78663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C58F-A222-FB44-96FD-13570814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DDAA-992E-0B4B-BB8D-1C4E3F5C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C456-E5CA-0F40-BA1D-292836D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4878-9355-A24A-BDBB-A29EDDA7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38CB-0040-014D-94B8-E435F4BD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6911-4368-1247-B77B-BA0A0647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7CD1-E808-0E40-99EE-50A95ECB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761D-56E4-A547-AA49-983E25BF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A51-8E0F-7D45-A9BE-0F436827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75B7-E74B-BA42-891D-18CE21C11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702BB-64C1-0E4D-8F15-AD0899BF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1C82-EDED-DC47-A6F4-03C2550D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4A9E-E955-8E42-BDE6-1AF4A094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15F3-40A5-314F-854D-917B7493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3FA1-385E-A942-BE71-089E88E6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DCFD-01AB-014C-9B15-64136818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222B5-758F-664D-8131-27EFCAF42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2B92-0DD3-3345-865C-EEBD0D0D1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17B25-B070-5B46-96F5-321C503A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FB00-3E68-504D-A714-AC94A21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EA725-7556-C74A-A720-F74D0764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A91D-D226-664C-A4C9-DE8D67D4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AACF-B780-2D4C-BD77-EAB3AA56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2E1F1-B05E-7C4B-A815-D800CF12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392A1-62BD-5F46-A1C8-86362312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680BC-5AC6-084D-9F6B-94A68A7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73356-587E-114B-AE50-A52AD85A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018B6-67B6-8344-8FE8-B7344467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E9913-0CCD-A641-A7D0-5E25AC68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C741-68C2-2E4B-965B-528A8D9C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425A-5E58-B64F-9C78-8E277D3C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FFE4-69CA-4345-876F-71624173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2679-C32E-4149-9BB3-92A95ADA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44A4-7E44-C649-A1A5-678AFA59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97D0-BB50-4545-94E3-46C08471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23B-FA48-8B40-8FC3-95B1F60F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E240-C6EE-A247-AF6E-A79B5EEA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92E4A-75D1-7242-90EE-4D1EF309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7B13-2BEA-1946-9C03-919EF6D1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DCDA7-72F0-8F42-AFF5-2F01372A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D1FB5-951B-0143-AE65-B2FA15EA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274FD-FC16-CB49-A277-4E8676D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FAD4-EE23-A849-A440-E5751118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7869-A0A9-EA42-A06B-A38BD773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56F4-005B-6B46-A6AB-C2B9DF261231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0161-A0BE-514C-AB35-FA18BB4CA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E250-7CA8-3F4D-9D1A-01D938C31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2DCAE-6CD8-4A40-952B-FD82DA0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9747BB-7E49-1345-B5BF-7D97C977FE2A}"/>
              </a:ext>
            </a:extLst>
          </p:cNvPr>
          <p:cNvCxnSpPr>
            <a:cxnSpLocks/>
          </p:cNvCxnSpPr>
          <p:nvPr/>
        </p:nvCxnSpPr>
        <p:spPr>
          <a:xfrm flipH="1" flipV="1">
            <a:off x="4905632" y="2199503"/>
            <a:ext cx="518985" cy="1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CA1E0-9764-3242-82E4-F1706A9F4F4B}"/>
              </a:ext>
            </a:extLst>
          </p:cNvPr>
          <p:cNvCxnSpPr>
            <a:cxnSpLocks/>
          </p:cNvCxnSpPr>
          <p:nvPr/>
        </p:nvCxnSpPr>
        <p:spPr>
          <a:xfrm flipH="1">
            <a:off x="4386649" y="3429000"/>
            <a:ext cx="1037967" cy="6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31872-E27B-DC43-A40A-876F680DF4BD}"/>
              </a:ext>
            </a:extLst>
          </p:cNvPr>
          <p:cNvCxnSpPr/>
          <p:nvPr/>
        </p:nvCxnSpPr>
        <p:spPr>
          <a:xfrm flipV="1">
            <a:off x="5424616" y="3150973"/>
            <a:ext cx="1198606" cy="27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4C0CEBA-AE62-4947-B681-704AEFE7EB4C}"/>
              </a:ext>
            </a:extLst>
          </p:cNvPr>
          <p:cNvSpPr/>
          <p:nvPr/>
        </p:nvSpPr>
        <p:spPr>
          <a:xfrm>
            <a:off x="6635579" y="3101546"/>
            <a:ext cx="98854" cy="988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912D9D-9A78-3B45-B6EA-20039614624D}"/>
              </a:ext>
            </a:extLst>
          </p:cNvPr>
          <p:cNvSpPr/>
          <p:nvPr/>
        </p:nvSpPr>
        <p:spPr>
          <a:xfrm>
            <a:off x="5362833" y="3379573"/>
            <a:ext cx="98855" cy="105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70B0-D2E0-1841-98A9-846AF2C8F707}"/>
              </a:ext>
            </a:extLst>
          </p:cNvPr>
          <p:cNvSpPr txBox="1"/>
          <p:nvPr/>
        </p:nvSpPr>
        <p:spPr>
          <a:xfrm>
            <a:off x="5461688" y="3429000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C3B1-E319-794D-B00C-96F6303DE1A1}"/>
              </a:ext>
            </a:extLst>
          </p:cNvPr>
          <p:cNvSpPr txBox="1"/>
          <p:nvPr/>
        </p:nvSpPr>
        <p:spPr>
          <a:xfrm>
            <a:off x="6767386" y="2966307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7DF13-5B8B-F04B-814D-1224B04826D6}"/>
              </a:ext>
            </a:extLst>
          </p:cNvPr>
          <p:cNvSpPr txBox="1"/>
          <p:nvPr/>
        </p:nvSpPr>
        <p:spPr>
          <a:xfrm>
            <a:off x="5815914" y="2902805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6CEAF-43A8-5E40-8858-5BD6FC7FED5F}"/>
              </a:ext>
            </a:extLst>
          </p:cNvPr>
          <p:cNvSpPr txBox="1"/>
          <p:nvPr/>
        </p:nvSpPr>
        <p:spPr>
          <a:xfrm>
            <a:off x="4757351" y="2708356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A9F8F-B5C5-D141-9FC9-91EE58DA34D4}"/>
              </a:ext>
            </a:extLst>
          </p:cNvPr>
          <p:cNvSpPr txBox="1"/>
          <p:nvPr/>
        </p:nvSpPr>
        <p:spPr>
          <a:xfrm>
            <a:off x="4590534" y="3401875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151B00-EF0F-9F4E-A6EA-0731664A41F4}"/>
              </a:ext>
            </a:extLst>
          </p:cNvPr>
          <p:cNvCxnSpPr>
            <a:cxnSpLocks/>
          </p:cNvCxnSpPr>
          <p:nvPr/>
        </p:nvCxnSpPr>
        <p:spPr>
          <a:xfrm>
            <a:off x="4806778" y="2754694"/>
            <a:ext cx="19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F0F712-D1E0-9C4C-879D-DF376E123FFF}"/>
              </a:ext>
            </a:extLst>
          </p:cNvPr>
          <p:cNvCxnSpPr>
            <a:cxnSpLocks/>
          </p:cNvCxnSpPr>
          <p:nvPr/>
        </p:nvCxnSpPr>
        <p:spPr>
          <a:xfrm>
            <a:off x="4639961" y="3475504"/>
            <a:ext cx="19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CB7E7-BF38-354D-84DA-E350582F5FEC}"/>
              </a:ext>
            </a:extLst>
          </p:cNvPr>
          <p:cNvCxnSpPr>
            <a:cxnSpLocks/>
          </p:cNvCxnSpPr>
          <p:nvPr/>
        </p:nvCxnSpPr>
        <p:spPr>
          <a:xfrm>
            <a:off x="5865341" y="2966307"/>
            <a:ext cx="19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A13C5-5AB4-3345-B9FF-2F4590FE56C2}"/>
              </a:ext>
            </a:extLst>
          </p:cNvPr>
          <p:cNvCxnSpPr/>
          <p:nvPr/>
        </p:nvCxnSpPr>
        <p:spPr>
          <a:xfrm>
            <a:off x="2965622" y="1235676"/>
            <a:ext cx="0" cy="3781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4D957-3FFE-1B4C-8FBE-54C4A55FFB6A}"/>
              </a:ext>
            </a:extLst>
          </p:cNvPr>
          <p:cNvCxnSpPr/>
          <p:nvPr/>
        </p:nvCxnSpPr>
        <p:spPr>
          <a:xfrm flipV="1">
            <a:off x="2965622" y="1235676"/>
            <a:ext cx="2990335" cy="194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D0323-85EA-734B-B7BB-71873BC408F8}"/>
              </a:ext>
            </a:extLst>
          </p:cNvPr>
          <p:cNvCxnSpPr>
            <a:cxnSpLocks/>
          </p:cNvCxnSpPr>
          <p:nvPr/>
        </p:nvCxnSpPr>
        <p:spPr>
          <a:xfrm>
            <a:off x="2965622" y="3175686"/>
            <a:ext cx="2990335" cy="18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51F31C-6C03-5942-A68D-CBE1B37959B1}"/>
              </a:ext>
            </a:extLst>
          </p:cNvPr>
          <p:cNvCxnSpPr>
            <a:cxnSpLocks/>
          </p:cNvCxnSpPr>
          <p:nvPr/>
        </p:nvCxnSpPr>
        <p:spPr>
          <a:xfrm>
            <a:off x="5478162" y="988541"/>
            <a:ext cx="12357" cy="44855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0D4CAB-AD0D-3845-91A0-806AFAC17715}"/>
              </a:ext>
            </a:extLst>
          </p:cNvPr>
          <p:cNvCxnSpPr>
            <a:cxnSpLocks/>
          </p:cNvCxnSpPr>
          <p:nvPr/>
        </p:nvCxnSpPr>
        <p:spPr>
          <a:xfrm>
            <a:off x="3641124" y="988541"/>
            <a:ext cx="0" cy="44855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2C966-2D6F-9641-9AF7-02B93694B331}"/>
              </a:ext>
            </a:extLst>
          </p:cNvPr>
          <p:cNvSpPr txBox="1"/>
          <p:nvPr/>
        </p:nvSpPr>
        <p:spPr>
          <a:xfrm>
            <a:off x="3492843" y="5413625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E7CDA-8EED-C544-8C3A-18DF328D7763}"/>
              </a:ext>
            </a:extLst>
          </p:cNvPr>
          <p:cNvSpPr txBox="1"/>
          <p:nvPr/>
        </p:nvSpPr>
        <p:spPr>
          <a:xfrm>
            <a:off x="5329881" y="5425983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490BFF0-C6FF-4848-BE97-7B3FA5058590}"/>
              </a:ext>
            </a:extLst>
          </p:cNvPr>
          <p:cNvSpPr/>
          <p:nvPr/>
        </p:nvSpPr>
        <p:spPr>
          <a:xfrm>
            <a:off x="3299254" y="2965622"/>
            <a:ext cx="86576" cy="432486"/>
          </a:xfrm>
          <a:custGeom>
            <a:avLst/>
            <a:gdLst>
              <a:gd name="connsiteX0" fmla="*/ 0 w 86576"/>
              <a:gd name="connsiteY0" fmla="*/ 0 h 432486"/>
              <a:gd name="connsiteX1" fmla="*/ 86497 w 86576"/>
              <a:gd name="connsiteY1" fmla="*/ 197708 h 432486"/>
              <a:gd name="connsiteX2" fmla="*/ 12357 w 86576"/>
              <a:gd name="connsiteY2" fmla="*/ 432486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" h="432486">
                <a:moveTo>
                  <a:pt x="0" y="0"/>
                </a:moveTo>
                <a:cubicBezTo>
                  <a:pt x="42219" y="62813"/>
                  <a:pt x="84438" y="125627"/>
                  <a:pt x="86497" y="197708"/>
                </a:cubicBezTo>
                <a:cubicBezTo>
                  <a:pt x="88557" y="269789"/>
                  <a:pt x="50457" y="351137"/>
                  <a:pt x="12357" y="43248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C95FD-7DFA-1440-9776-6D7C6248E856}"/>
              </a:ext>
            </a:extLst>
          </p:cNvPr>
          <p:cNvSpPr txBox="1"/>
          <p:nvPr/>
        </p:nvSpPr>
        <p:spPr>
          <a:xfrm>
            <a:off x="3064556" y="2973855"/>
            <a:ext cx="2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⍺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8E01CD-2EBF-0941-9152-23D633096E15}"/>
              </a:ext>
            </a:extLst>
          </p:cNvPr>
          <p:cNvSpPr/>
          <p:nvPr/>
        </p:nvSpPr>
        <p:spPr>
          <a:xfrm>
            <a:off x="3600817" y="2698921"/>
            <a:ext cx="93853" cy="882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99D4EA-8E0C-304B-BAE6-750DFCB610C0}"/>
              </a:ext>
            </a:extLst>
          </p:cNvPr>
          <p:cNvSpPr/>
          <p:nvPr/>
        </p:nvSpPr>
        <p:spPr>
          <a:xfrm>
            <a:off x="3601375" y="3119397"/>
            <a:ext cx="93295" cy="933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00D914-5A7F-5546-A606-3D8335A3EC9C}"/>
              </a:ext>
            </a:extLst>
          </p:cNvPr>
          <p:cNvSpPr/>
          <p:nvPr/>
        </p:nvSpPr>
        <p:spPr>
          <a:xfrm>
            <a:off x="5432443" y="1488300"/>
            <a:ext cx="91027" cy="933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9430F7F-D8A4-0945-850C-38B9D2C79007}"/>
              </a:ext>
            </a:extLst>
          </p:cNvPr>
          <p:cNvSpPr/>
          <p:nvPr/>
        </p:nvSpPr>
        <p:spPr>
          <a:xfrm>
            <a:off x="5432443" y="3064475"/>
            <a:ext cx="91027" cy="864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32E78-CF57-0743-803A-595DB60BBBE7}"/>
              </a:ext>
            </a:extLst>
          </p:cNvPr>
          <p:cNvSpPr txBox="1"/>
          <p:nvPr/>
        </p:nvSpPr>
        <p:spPr>
          <a:xfrm>
            <a:off x="5563456" y="29484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585DC1-67C3-014C-A101-215021DD14B6}"/>
              </a:ext>
            </a:extLst>
          </p:cNvPr>
          <p:cNvSpPr txBox="1"/>
          <p:nvPr/>
        </p:nvSpPr>
        <p:spPr>
          <a:xfrm>
            <a:off x="3673342" y="29910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8EBC19-61F1-7647-93A6-C78DD1C870B1}"/>
              </a:ext>
            </a:extLst>
          </p:cNvPr>
          <p:cNvSpPr txBox="1"/>
          <p:nvPr/>
        </p:nvSpPr>
        <p:spPr>
          <a:xfrm>
            <a:off x="3336484" y="2457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78582D-44DE-C645-8EE0-AD7BA56ADB6A}"/>
              </a:ext>
            </a:extLst>
          </p:cNvPr>
          <p:cNvSpPr txBox="1"/>
          <p:nvPr/>
        </p:nvSpPr>
        <p:spPr>
          <a:xfrm>
            <a:off x="5184025" y="1230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6DF7B5-05AE-EB47-932C-7D5C8831EE76}"/>
              </a:ext>
            </a:extLst>
          </p:cNvPr>
          <p:cNvSpPr txBox="1"/>
          <p:nvPr/>
        </p:nvSpPr>
        <p:spPr>
          <a:xfrm>
            <a:off x="2644248" y="29910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F0A44D-07F4-964C-B1AB-3E499486A3D9}"/>
              </a:ext>
            </a:extLst>
          </p:cNvPr>
          <p:cNvSpPr/>
          <p:nvPr/>
        </p:nvSpPr>
        <p:spPr>
          <a:xfrm>
            <a:off x="2925144" y="3120083"/>
            <a:ext cx="89910" cy="926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0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9EDC8-3A73-B448-97DA-7E6A47318F4C}"/>
              </a:ext>
            </a:extLst>
          </p:cNvPr>
          <p:cNvCxnSpPr>
            <a:cxnSpLocks/>
          </p:cNvCxnSpPr>
          <p:nvPr/>
        </p:nvCxnSpPr>
        <p:spPr>
          <a:xfrm flipH="1">
            <a:off x="3954163" y="3892378"/>
            <a:ext cx="766118" cy="56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7FAF00-E4AF-7F4D-A65E-9C7A9F6C621E}"/>
              </a:ext>
            </a:extLst>
          </p:cNvPr>
          <p:cNvSpPr txBox="1"/>
          <p:nvPr/>
        </p:nvSpPr>
        <p:spPr>
          <a:xfrm>
            <a:off x="3620531" y="436193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5970B-9DEE-8546-8D0F-8965A359EF31}"/>
              </a:ext>
            </a:extLst>
          </p:cNvPr>
          <p:cNvSpPr txBox="1"/>
          <p:nvPr/>
        </p:nvSpPr>
        <p:spPr>
          <a:xfrm>
            <a:off x="7502533" y="1528115"/>
            <a:ext cx="3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3D13E-EC4D-474C-99E1-F0BDBACE76F5}"/>
              </a:ext>
            </a:extLst>
          </p:cNvPr>
          <p:cNvSpPr txBox="1"/>
          <p:nvPr/>
        </p:nvSpPr>
        <p:spPr>
          <a:xfrm>
            <a:off x="7809470" y="29415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D3008-9883-014E-A938-9DF71FF458DF}"/>
              </a:ext>
            </a:extLst>
          </p:cNvPr>
          <p:cNvSpPr txBox="1"/>
          <p:nvPr/>
        </p:nvSpPr>
        <p:spPr>
          <a:xfrm>
            <a:off x="3505019" y="29415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9CAF1F-371B-4546-8CCA-D47A4397B3DD}"/>
              </a:ext>
            </a:extLst>
          </p:cNvPr>
          <p:cNvSpPr txBox="1"/>
          <p:nvPr/>
        </p:nvSpPr>
        <p:spPr>
          <a:xfrm>
            <a:off x="5543753" y="71737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549EF-B3E7-6F47-B841-5A7855D14DFD}"/>
              </a:ext>
            </a:extLst>
          </p:cNvPr>
          <p:cNvSpPr txBox="1"/>
          <p:nvPr/>
        </p:nvSpPr>
        <p:spPr>
          <a:xfrm>
            <a:off x="5560539" y="4967410"/>
            <a:ext cx="3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9B094B-04EE-D243-8F92-CD00F056D61E}"/>
              </a:ext>
            </a:extLst>
          </p:cNvPr>
          <p:cNvCxnSpPr/>
          <p:nvPr/>
        </p:nvCxnSpPr>
        <p:spPr>
          <a:xfrm>
            <a:off x="4723799" y="2280507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85B03E-E70E-7249-A4F1-5094C8C75915}"/>
              </a:ext>
            </a:extLst>
          </p:cNvPr>
          <p:cNvCxnSpPr/>
          <p:nvPr/>
        </p:nvCxnSpPr>
        <p:spPr>
          <a:xfrm>
            <a:off x="4723799" y="4138139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B81E50-34CC-B346-BA89-D7A0B5342B64}"/>
              </a:ext>
            </a:extLst>
          </p:cNvPr>
          <p:cNvCxnSpPr>
            <a:cxnSpLocks/>
          </p:cNvCxnSpPr>
          <p:nvPr/>
        </p:nvCxnSpPr>
        <p:spPr>
          <a:xfrm flipH="1" flipV="1">
            <a:off x="4723799" y="2280506"/>
            <a:ext cx="1" cy="1857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60027-2121-AC4D-AD1B-FA1DA9B320BE}"/>
              </a:ext>
            </a:extLst>
          </p:cNvPr>
          <p:cNvCxnSpPr>
            <a:cxnSpLocks/>
          </p:cNvCxnSpPr>
          <p:nvPr/>
        </p:nvCxnSpPr>
        <p:spPr>
          <a:xfrm flipH="1" flipV="1">
            <a:off x="6552598" y="2280505"/>
            <a:ext cx="1" cy="1857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2C30CE-7B50-9345-BE83-838D76BD54B4}"/>
              </a:ext>
            </a:extLst>
          </p:cNvPr>
          <p:cNvCxnSpPr>
            <a:cxnSpLocks/>
          </p:cNvCxnSpPr>
          <p:nvPr/>
        </p:nvCxnSpPr>
        <p:spPr>
          <a:xfrm flipV="1">
            <a:off x="4723798" y="2010031"/>
            <a:ext cx="546234" cy="27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237AA4-0312-F34D-AC6F-77BE8D1E267E}"/>
              </a:ext>
            </a:extLst>
          </p:cNvPr>
          <p:cNvCxnSpPr>
            <a:cxnSpLocks/>
          </p:cNvCxnSpPr>
          <p:nvPr/>
        </p:nvCxnSpPr>
        <p:spPr>
          <a:xfrm flipV="1">
            <a:off x="6552598" y="2011059"/>
            <a:ext cx="510155" cy="27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1BBD2E-F1E6-3744-93E8-8FD6C4CB6C99}"/>
              </a:ext>
            </a:extLst>
          </p:cNvPr>
          <p:cNvCxnSpPr>
            <a:cxnSpLocks/>
          </p:cNvCxnSpPr>
          <p:nvPr/>
        </p:nvCxnSpPr>
        <p:spPr>
          <a:xfrm>
            <a:off x="5233953" y="2010031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C9E645-DB1B-6149-88ED-86F9A931248D}"/>
              </a:ext>
            </a:extLst>
          </p:cNvPr>
          <p:cNvCxnSpPr>
            <a:cxnSpLocks/>
          </p:cNvCxnSpPr>
          <p:nvPr/>
        </p:nvCxnSpPr>
        <p:spPr>
          <a:xfrm flipH="1" flipV="1">
            <a:off x="7061762" y="2009004"/>
            <a:ext cx="1" cy="1857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E88E22-F198-3240-8838-A5E565D0186C}"/>
              </a:ext>
            </a:extLst>
          </p:cNvPr>
          <p:cNvCxnSpPr>
            <a:cxnSpLocks/>
          </p:cNvCxnSpPr>
          <p:nvPr/>
        </p:nvCxnSpPr>
        <p:spPr>
          <a:xfrm flipV="1">
            <a:off x="6531960" y="3855308"/>
            <a:ext cx="536105" cy="282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D9E26F-4ED7-0143-8361-3EB7EC67A244}"/>
              </a:ext>
            </a:extLst>
          </p:cNvPr>
          <p:cNvCxnSpPr/>
          <p:nvPr/>
        </p:nvCxnSpPr>
        <p:spPr>
          <a:xfrm>
            <a:off x="5232962" y="3855308"/>
            <a:ext cx="1828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8349CB-74DB-394F-BE30-B91600AD5813}"/>
              </a:ext>
            </a:extLst>
          </p:cNvPr>
          <p:cNvCxnSpPr>
            <a:cxnSpLocks/>
          </p:cNvCxnSpPr>
          <p:nvPr/>
        </p:nvCxnSpPr>
        <p:spPr>
          <a:xfrm flipV="1">
            <a:off x="4717497" y="3866637"/>
            <a:ext cx="511170" cy="2715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4CDFC9-B5B8-6C4D-A38B-58214E6E869B}"/>
              </a:ext>
            </a:extLst>
          </p:cNvPr>
          <p:cNvCxnSpPr>
            <a:cxnSpLocks/>
          </p:cNvCxnSpPr>
          <p:nvPr/>
        </p:nvCxnSpPr>
        <p:spPr>
          <a:xfrm flipV="1">
            <a:off x="5249305" y="2030626"/>
            <a:ext cx="0" cy="182193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05C928-D182-C343-98CC-3584914000EB}"/>
              </a:ext>
            </a:extLst>
          </p:cNvPr>
          <p:cNvSpPr/>
          <p:nvPr/>
        </p:nvSpPr>
        <p:spPr>
          <a:xfrm>
            <a:off x="4972978" y="2106141"/>
            <a:ext cx="93295" cy="933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0CD733-B948-2646-B390-1731D2E75CBE}"/>
              </a:ext>
            </a:extLst>
          </p:cNvPr>
          <p:cNvSpPr/>
          <p:nvPr/>
        </p:nvSpPr>
        <p:spPr>
          <a:xfrm>
            <a:off x="4977095" y="3098805"/>
            <a:ext cx="93295" cy="933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AE490B-C8BC-AE42-9C01-CE9164B114D4}"/>
              </a:ext>
            </a:extLst>
          </p:cNvPr>
          <p:cNvSpPr/>
          <p:nvPr/>
        </p:nvSpPr>
        <p:spPr>
          <a:xfrm>
            <a:off x="6781186" y="3098801"/>
            <a:ext cx="93295" cy="933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B17AB97-8237-DB46-8D16-7314531FFF1A}"/>
              </a:ext>
            </a:extLst>
          </p:cNvPr>
          <p:cNvSpPr/>
          <p:nvPr/>
        </p:nvSpPr>
        <p:spPr>
          <a:xfrm>
            <a:off x="4672286" y="3510704"/>
            <a:ext cx="93295" cy="933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75C1D5-86E5-4F44-88E0-D5AA3FF9CAB9}"/>
              </a:ext>
            </a:extLst>
          </p:cNvPr>
          <p:cNvSpPr txBox="1"/>
          <p:nvPr/>
        </p:nvSpPr>
        <p:spPr>
          <a:xfrm>
            <a:off x="4757353" y="1804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176EFA-CA09-B94B-BC26-558AA9F71C49}"/>
              </a:ext>
            </a:extLst>
          </p:cNvPr>
          <p:cNvSpPr txBox="1"/>
          <p:nvPr/>
        </p:nvSpPr>
        <p:spPr>
          <a:xfrm>
            <a:off x="4955062" y="279262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96B63F-BC8F-204A-9861-6042371D61E4}"/>
              </a:ext>
            </a:extLst>
          </p:cNvPr>
          <p:cNvSpPr txBox="1"/>
          <p:nvPr/>
        </p:nvSpPr>
        <p:spPr>
          <a:xfrm>
            <a:off x="4448432" y="3496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D2DCCF-9A46-2143-A126-9898F7E2CA38}"/>
              </a:ext>
            </a:extLst>
          </p:cNvPr>
          <p:cNvSpPr txBox="1"/>
          <p:nvPr/>
        </p:nvSpPr>
        <p:spPr>
          <a:xfrm>
            <a:off x="6783859" y="31138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93A904-CE11-5A4C-AC3C-E9D1BF5BC538}"/>
              </a:ext>
            </a:extLst>
          </p:cNvPr>
          <p:cNvCxnSpPr>
            <a:cxnSpLocks/>
          </p:cNvCxnSpPr>
          <p:nvPr/>
        </p:nvCxnSpPr>
        <p:spPr>
          <a:xfrm flipV="1">
            <a:off x="5745892" y="2173419"/>
            <a:ext cx="1315870" cy="952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24C200-5C95-C543-84E4-942B598F4CC5}"/>
              </a:ext>
            </a:extLst>
          </p:cNvPr>
          <p:cNvCxnSpPr>
            <a:cxnSpLocks/>
          </p:cNvCxnSpPr>
          <p:nvPr/>
        </p:nvCxnSpPr>
        <p:spPr>
          <a:xfrm flipV="1">
            <a:off x="7061762" y="1804086"/>
            <a:ext cx="500573" cy="36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D66DF0-612B-BE44-9989-08AE0D75E6A7}"/>
              </a:ext>
            </a:extLst>
          </p:cNvPr>
          <p:cNvCxnSpPr>
            <a:cxnSpLocks/>
          </p:cNvCxnSpPr>
          <p:nvPr/>
        </p:nvCxnSpPr>
        <p:spPr>
          <a:xfrm flipV="1">
            <a:off x="4730584" y="3127644"/>
            <a:ext cx="1032728" cy="7619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172464-D3D5-B64D-82AF-A38047A50C6A}"/>
              </a:ext>
            </a:extLst>
          </p:cNvPr>
          <p:cNvCxnSpPr>
            <a:cxnSpLocks/>
          </p:cNvCxnSpPr>
          <p:nvPr/>
        </p:nvCxnSpPr>
        <p:spPr>
          <a:xfrm flipH="1" flipV="1">
            <a:off x="5758469" y="2152821"/>
            <a:ext cx="1" cy="9926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2A2C0-15A9-7948-9151-7416074E6137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5745892" y="1086709"/>
            <a:ext cx="12357" cy="101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3F7A58-A7BB-2F40-9620-97BE7D396901}"/>
              </a:ext>
            </a:extLst>
          </p:cNvPr>
          <p:cNvCxnSpPr>
            <a:cxnSpLocks/>
          </p:cNvCxnSpPr>
          <p:nvPr/>
        </p:nvCxnSpPr>
        <p:spPr>
          <a:xfrm flipH="1" flipV="1">
            <a:off x="5763054" y="3161960"/>
            <a:ext cx="10162" cy="9130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F9D6BB-40CC-5446-B6F4-B3B41E5BCC3A}"/>
              </a:ext>
            </a:extLst>
          </p:cNvPr>
          <p:cNvCxnSpPr>
            <a:cxnSpLocks/>
          </p:cNvCxnSpPr>
          <p:nvPr/>
        </p:nvCxnSpPr>
        <p:spPr>
          <a:xfrm flipH="1">
            <a:off x="5770605" y="4151870"/>
            <a:ext cx="1" cy="90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D39246-C4EA-8A42-BA67-3896F742C840}"/>
              </a:ext>
            </a:extLst>
          </p:cNvPr>
          <p:cNvCxnSpPr>
            <a:cxnSpLocks/>
          </p:cNvCxnSpPr>
          <p:nvPr/>
        </p:nvCxnSpPr>
        <p:spPr>
          <a:xfrm>
            <a:off x="6845643" y="3150973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B014FA-4746-E849-9403-1AE02D6D923F}"/>
              </a:ext>
            </a:extLst>
          </p:cNvPr>
          <p:cNvCxnSpPr>
            <a:cxnSpLocks/>
          </p:cNvCxnSpPr>
          <p:nvPr/>
        </p:nvCxnSpPr>
        <p:spPr>
          <a:xfrm flipH="1">
            <a:off x="3855310" y="3145481"/>
            <a:ext cx="862187" cy="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F850AB1-19FF-F34E-B6B2-D36974B1652E}"/>
              </a:ext>
            </a:extLst>
          </p:cNvPr>
          <p:cNvCxnSpPr>
            <a:cxnSpLocks/>
          </p:cNvCxnSpPr>
          <p:nvPr/>
        </p:nvCxnSpPr>
        <p:spPr>
          <a:xfrm flipV="1">
            <a:off x="4717497" y="3139989"/>
            <a:ext cx="2082515" cy="139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217B320-CD0D-C448-8077-23A1A0A77485}"/>
              </a:ext>
            </a:extLst>
          </p:cNvPr>
          <p:cNvSpPr txBox="1"/>
          <p:nvPr/>
        </p:nvSpPr>
        <p:spPr>
          <a:xfrm>
            <a:off x="4411362" y="154459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(0, 1, 1)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E893CE-2FE9-A84D-B645-27A69DBABA3A}"/>
              </a:ext>
            </a:extLst>
          </p:cNvPr>
          <p:cNvSpPr txBox="1"/>
          <p:nvPr/>
        </p:nvSpPr>
        <p:spPr>
          <a:xfrm>
            <a:off x="4374293" y="259491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(0, 0, 1)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0EFD55-E4C8-9E46-AE57-688BF651D9DE}"/>
              </a:ext>
            </a:extLst>
          </p:cNvPr>
          <p:cNvSpPr txBox="1"/>
          <p:nvPr/>
        </p:nvSpPr>
        <p:spPr>
          <a:xfrm>
            <a:off x="3669959" y="36328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(1, 0, 1)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760364-DA5A-FF41-809D-96A9BBA0634A}"/>
              </a:ext>
            </a:extLst>
          </p:cNvPr>
          <p:cNvSpPr txBox="1"/>
          <p:nvPr/>
        </p:nvSpPr>
        <p:spPr>
          <a:xfrm>
            <a:off x="6709716" y="278027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-1)</a:t>
            </a:r>
          </a:p>
        </p:txBody>
      </p:sp>
    </p:spTree>
    <p:extLst>
      <p:ext uri="{BB962C8B-B14F-4D97-AF65-F5344CB8AC3E}">
        <p14:creationId xmlns:p14="http://schemas.microsoft.com/office/powerpoint/2010/main" val="397201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58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Davis</dc:creator>
  <cp:lastModifiedBy>Ben Davis</cp:lastModifiedBy>
  <cp:revision>9</cp:revision>
  <dcterms:created xsi:type="dcterms:W3CDTF">2019-04-01T05:32:54Z</dcterms:created>
  <dcterms:modified xsi:type="dcterms:W3CDTF">2019-04-02T04:34:04Z</dcterms:modified>
</cp:coreProperties>
</file>