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082"/>
            <a:ext cx="9144000" cy="4921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4954"/>
            <a:ext cx="9144000" cy="49335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632"/>
            <a:ext cx="9144000" cy="49642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6404"/>
            <a:ext cx="9144000" cy="4890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5270"/>
            <a:ext cx="9144000" cy="4712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624" y="0"/>
            <a:ext cx="1650751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2021-06-11T04:37:40Z</dcterms:created>
  <dcterms:modified xsi:type="dcterms:W3CDTF">2021-06-11T04:37:40Z</dcterms:modified>
</cp:coreProperties>
</file>