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6230"/>
            <a:ext cx="9144000" cy="4431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6066"/>
            <a:ext cx="9144000" cy="4351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9774"/>
            <a:ext cx="9144000" cy="4283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538"/>
            <a:ext cx="9144000" cy="5068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939" y="0"/>
            <a:ext cx="422612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2021-06-11T04:40:35Z</dcterms:created>
  <dcterms:modified xsi:type="dcterms:W3CDTF">2021-06-11T04:40:35Z</dcterms:modified>
</cp:coreProperties>
</file>