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642" y="0"/>
            <a:ext cx="783871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146" y="0"/>
            <a:ext cx="803570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2968" y="0"/>
            <a:ext cx="1958064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2021-06-11T04:42:48Z</dcterms:created>
  <dcterms:modified xsi:type="dcterms:W3CDTF">2021-06-11T04:42:48Z</dcterms:modified>
</cp:coreProperties>
</file>