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421"/>
            <a:ext cx="9144000" cy="49386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81" y="0"/>
            <a:ext cx="8898038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2021-06-11T04:47:38Z</dcterms:created>
  <dcterms:modified xsi:type="dcterms:W3CDTF">2021-06-11T04:47:38Z</dcterms:modified>
</cp:coreProperties>
</file>