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4" r:id="rId6"/>
    <p:sldId id="257" r:id="rId7"/>
    <p:sldId id="259" r:id="rId8"/>
    <p:sldId id="261" r:id="rId9"/>
    <p:sldId id="263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08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59"/>
            <a:ext cx="9144000" cy="37741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1009"/>
            <a:ext cx="9144000" cy="35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376"/>
            <a:ext cx="9144000" cy="35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918"/>
            <a:ext cx="9144000" cy="36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342"/>
            <a:ext cx="9144000" cy="3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172"/>
            <a:ext cx="9144000" cy="3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7735"/>
            <a:ext cx="9144000" cy="3468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1009"/>
            <a:ext cx="9144000" cy="35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1009"/>
            <a:ext cx="9144000" cy="35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1009"/>
            <a:ext cx="9144000" cy="35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화면 슬라이드 쇼(16:9)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2021-06-11T05:23:23Z</dcterms:created>
  <dcterms:modified xsi:type="dcterms:W3CDTF">2021-06-11T05:30:57Z</dcterms:modified>
</cp:coreProperties>
</file>