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8" y="0"/>
            <a:ext cx="910332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03624"/>
            <a:ext cx="9144000" cy="35362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0"/>
            <a:ext cx="5715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2021-06-11T05:01:43Z</dcterms:created>
  <dcterms:modified xsi:type="dcterms:W3CDTF">2021-06-11T05:01:43Z</dcterms:modified>
</cp:coreProperties>
</file>