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927" y="0"/>
            <a:ext cx="743614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73" y="0"/>
            <a:ext cx="86032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5554"/>
            <a:ext cx="9144000" cy="3352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396" y="0"/>
            <a:ext cx="428720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1509" y="0"/>
            <a:ext cx="2480982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2021-06-11T05:03:34Z</dcterms:created>
  <dcterms:modified xsi:type="dcterms:W3CDTF">2021-06-11T05:03:34Z</dcterms:modified>
</cp:coreProperties>
</file>