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63" y="0"/>
            <a:ext cx="81786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52"/>
            <a:ext cx="9144000" cy="51051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45" y="0"/>
            <a:ext cx="86811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19" y="0"/>
            <a:ext cx="900716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705" y="0"/>
            <a:ext cx="227859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2021-06-11T05:04:13Z</dcterms:created>
  <dcterms:modified xsi:type="dcterms:W3CDTF">2021-06-11T05:04:13Z</dcterms:modified>
</cp:coreProperties>
</file>