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3" y="0"/>
            <a:ext cx="89441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211" y="0"/>
            <a:ext cx="822157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2021-06-11T05:04:13Z</dcterms:created>
  <dcterms:modified xsi:type="dcterms:W3CDTF">2021-06-11T05:04:13Z</dcterms:modified>
</cp:coreProperties>
</file>