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495" y="0"/>
            <a:ext cx="891301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76" y="0"/>
            <a:ext cx="904964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964" y="0"/>
            <a:ext cx="5616072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2021-06-11T05:05:05Z</dcterms:created>
  <dcterms:modified xsi:type="dcterms:W3CDTF">2021-06-11T05:05:05Z</dcterms:modified>
</cp:coreProperties>
</file>