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9380"/>
            <a:ext cx="9144000" cy="3704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5" y="0"/>
            <a:ext cx="903898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707" y="0"/>
            <a:ext cx="862258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44" y="0"/>
            <a:ext cx="84703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743" y="0"/>
            <a:ext cx="4192515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2021-06-11T05:06:39Z</dcterms:created>
  <dcterms:modified xsi:type="dcterms:W3CDTF">2021-06-11T05:06:39Z</dcterms:modified>
</cp:coreProperties>
</file>