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9577" y="0"/>
            <a:ext cx="8564846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8502" y="0"/>
            <a:ext cx="8386997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13865"/>
            <a:ext cx="9144000" cy="351577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97186" y="0"/>
            <a:ext cx="4749628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2021-06-11T05:06:06Z</dcterms:created>
  <dcterms:modified xsi:type="dcterms:W3CDTF">2021-06-11T05:06:06Z</dcterms:modified>
</cp:coreProperties>
</file>