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77" y="0"/>
            <a:ext cx="856484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3495"/>
            <a:ext cx="9144000" cy="3936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954" y="0"/>
            <a:ext cx="86100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464" y="0"/>
            <a:ext cx="282307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2021-06-11T05:08:50Z</dcterms:created>
  <dcterms:modified xsi:type="dcterms:W3CDTF">2021-06-11T05:08:50Z</dcterms:modified>
</cp:coreProperties>
</file>