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ACBAB-2F47-45B9-82CF-01DCD7A4E4D3}" v="87" dt="2022-06-03T17:51:3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67" autoAdjust="0"/>
  </p:normalViewPr>
  <p:slideViewPr>
    <p:cSldViewPr snapToGrid="0">
      <p:cViewPr varScale="1">
        <p:scale>
          <a:sx n="94" d="100"/>
          <a:sy n="94" d="100"/>
        </p:scale>
        <p:origin x="10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 Belchev" userId="da8a62b52fb41457" providerId="LiveId" clId="{448ACBAB-2F47-45B9-82CF-01DCD7A4E4D3}"/>
    <pc:docChg chg="undo custSel modSld modMainMaster">
      <pc:chgData name="Boyan Belchev" userId="da8a62b52fb41457" providerId="LiveId" clId="{448ACBAB-2F47-45B9-82CF-01DCD7A4E4D3}" dt="2022-06-03T17:51:32.890" v="178" actId="20577"/>
      <pc:docMkLst>
        <pc:docMk/>
      </pc:docMkLst>
      <pc:sldChg chg="modTransition">
        <pc:chgData name="Boyan Belchev" userId="da8a62b52fb41457" providerId="LiveId" clId="{448ACBAB-2F47-45B9-82CF-01DCD7A4E4D3}" dt="2022-06-03T16:25:39.790" v="128"/>
        <pc:sldMkLst>
          <pc:docMk/>
          <pc:sldMk cId="1034191251" sldId="256"/>
        </pc:sldMkLst>
      </pc:sldChg>
      <pc:sldChg chg="addSp delSp modSp mod modTransition modClrScheme chgLayout">
        <pc:chgData name="Boyan Belchev" userId="da8a62b52fb41457" providerId="LiveId" clId="{448ACBAB-2F47-45B9-82CF-01DCD7A4E4D3}" dt="2022-06-03T16:25:39.790" v="128"/>
        <pc:sldMkLst>
          <pc:docMk/>
          <pc:sldMk cId="3490643054" sldId="257"/>
        </pc:sldMkLst>
        <pc:spChg chg="mod ord">
          <ac:chgData name="Boyan Belchev" userId="da8a62b52fb41457" providerId="LiveId" clId="{448ACBAB-2F47-45B9-82CF-01DCD7A4E4D3}" dt="2022-06-03T16:19:53.273" v="4" actId="700"/>
          <ac:spMkLst>
            <pc:docMk/>
            <pc:sldMk cId="3490643054" sldId="257"/>
            <ac:spMk id="2" creationId="{28815ACD-76E6-42E6-790B-27AF32F466FC}"/>
          </ac:spMkLst>
        </pc:spChg>
        <pc:spChg chg="mod ord">
          <ac:chgData name="Boyan Belchev" userId="da8a62b52fb41457" providerId="LiveId" clId="{448ACBAB-2F47-45B9-82CF-01DCD7A4E4D3}" dt="2022-06-03T16:19:53.273" v="4" actId="700"/>
          <ac:spMkLst>
            <pc:docMk/>
            <pc:sldMk cId="3490643054" sldId="257"/>
            <ac:spMk id="3" creationId="{E62B13FE-FD71-7D07-458A-17DF415B76D7}"/>
          </ac:spMkLst>
        </pc:spChg>
        <pc:spChg chg="add del mod ord">
          <ac:chgData name="Boyan Belchev" userId="da8a62b52fb41457" providerId="LiveId" clId="{448ACBAB-2F47-45B9-82CF-01DCD7A4E4D3}" dt="2022-06-03T16:20:01.344" v="9"/>
          <ac:spMkLst>
            <pc:docMk/>
            <pc:sldMk cId="3490643054" sldId="257"/>
            <ac:spMk id="4" creationId="{0076FE6B-1D41-62EE-AAAE-E730B861CF23}"/>
          </ac:spMkLst>
        </pc:spChg>
        <pc:picChg chg="add del mod">
          <ac:chgData name="Boyan Belchev" userId="da8a62b52fb41457" providerId="LiveId" clId="{448ACBAB-2F47-45B9-82CF-01DCD7A4E4D3}" dt="2022-06-03T16:19:58.085" v="8" actId="478"/>
          <ac:picMkLst>
            <pc:docMk/>
            <pc:sldMk cId="3490643054" sldId="257"/>
            <ac:picMk id="1026" creationId="{D1B04C30-BC66-FF47-6DFF-57FDA48AEB87}"/>
          </ac:picMkLst>
        </pc:picChg>
        <pc:picChg chg="add mod">
          <ac:chgData name="Boyan Belchev" userId="da8a62b52fb41457" providerId="LiveId" clId="{448ACBAB-2F47-45B9-82CF-01DCD7A4E4D3}" dt="2022-06-03T16:20:01.344" v="9"/>
          <ac:picMkLst>
            <pc:docMk/>
            <pc:sldMk cId="3490643054" sldId="257"/>
            <ac:picMk id="1028" creationId="{C6688BDA-6B5A-A461-5569-93FC6F583E3F}"/>
          </ac:picMkLst>
        </pc:picChg>
      </pc:sldChg>
      <pc:sldChg chg="addSp modSp mod modTransition modClrScheme chgLayout">
        <pc:chgData name="Boyan Belchev" userId="da8a62b52fb41457" providerId="LiveId" clId="{448ACBAB-2F47-45B9-82CF-01DCD7A4E4D3}" dt="2022-06-03T17:51:32.890" v="178" actId="20577"/>
        <pc:sldMkLst>
          <pc:docMk/>
          <pc:sldMk cId="1950705881" sldId="258"/>
        </pc:sldMkLst>
        <pc:spChg chg="mod">
          <ac:chgData name="Boyan Belchev" userId="da8a62b52fb41457" providerId="LiveId" clId="{448ACBAB-2F47-45B9-82CF-01DCD7A4E4D3}" dt="2022-06-03T16:20:26.245" v="11" actId="26606"/>
          <ac:spMkLst>
            <pc:docMk/>
            <pc:sldMk cId="1950705881" sldId="258"/>
            <ac:spMk id="2" creationId="{DF8CD278-62A7-E180-FB69-7D174CE8979A}"/>
          </ac:spMkLst>
        </pc:spChg>
        <pc:spChg chg="mod">
          <ac:chgData name="Boyan Belchev" userId="da8a62b52fb41457" providerId="LiveId" clId="{448ACBAB-2F47-45B9-82CF-01DCD7A4E4D3}" dt="2022-06-03T17:51:32.890" v="178" actId="20577"/>
          <ac:spMkLst>
            <pc:docMk/>
            <pc:sldMk cId="1950705881" sldId="258"/>
            <ac:spMk id="3" creationId="{FB816255-AB02-91E8-7CF6-328002AAB3D6}"/>
          </ac:spMkLst>
        </pc:spChg>
        <pc:picChg chg="add mod">
          <ac:chgData name="Boyan Belchev" userId="da8a62b52fb41457" providerId="LiveId" clId="{448ACBAB-2F47-45B9-82CF-01DCD7A4E4D3}" dt="2022-06-03T16:20:26.245" v="11" actId="26606"/>
          <ac:picMkLst>
            <pc:docMk/>
            <pc:sldMk cId="1950705881" sldId="258"/>
            <ac:picMk id="5" creationId="{495E9D42-9173-0B84-EE07-DC0EBC2E0763}"/>
          </ac:picMkLst>
        </pc:picChg>
      </pc:sldChg>
      <pc:sldChg chg="addSp delSp modSp mod modTransition modClrScheme chgLayout">
        <pc:chgData name="Boyan Belchev" userId="da8a62b52fb41457" providerId="LiveId" clId="{448ACBAB-2F47-45B9-82CF-01DCD7A4E4D3}" dt="2022-06-03T16:25:39.790" v="128"/>
        <pc:sldMkLst>
          <pc:docMk/>
          <pc:sldMk cId="2538085363" sldId="259"/>
        </pc:sldMkLst>
        <pc:spChg chg="mod">
          <ac:chgData name="Boyan Belchev" userId="da8a62b52fb41457" providerId="LiveId" clId="{448ACBAB-2F47-45B9-82CF-01DCD7A4E4D3}" dt="2022-06-03T16:21:53.927" v="90" actId="26606"/>
          <ac:spMkLst>
            <pc:docMk/>
            <pc:sldMk cId="2538085363" sldId="259"/>
            <ac:spMk id="2" creationId="{EDAB906F-2025-017E-8A00-AB9ED2C02D01}"/>
          </ac:spMkLst>
        </pc:spChg>
        <pc:spChg chg="mod ord">
          <ac:chgData name="Boyan Belchev" userId="da8a62b52fb41457" providerId="LiveId" clId="{448ACBAB-2F47-45B9-82CF-01DCD7A4E4D3}" dt="2022-06-03T16:21:53.927" v="90" actId="26606"/>
          <ac:spMkLst>
            <pc:docMk/>
            <pc:sldMk cId="2538085363" sldId="259"/>
            <ac:spMk id="3" creationId="{A653EB35-2139-0ECE-92D6-69164E99B085}"/>
          </ac:spMkLst>
        </pc:spChg>
        <pc:spChg chg="add del">
          <ac:chgData name="Boyan Belchev" userId="da8a62b52fb41457" providerId="LiveId" clId="{448ACBAB-2F47-45B9-82CF-01DCD7A4E4D3}" dt="2022-06-03T16:20:52.661" v="13"/>
          <ac:spMkLst>
            <pc:docMk/>
            <pc:sldMk cId="2538085363" sldId="259"/>
            <ac:spMk id="4" creationId="{06ABA896-CC17-27BF-6E9A-E8450757A2A4}"/>
          </ac:spMkLst>
        </pc:spChg>
        <pc:picChg chg="add mod">
          <ac:chgData name="Boyan Belchev" userId="da8a62b52fb41457" providerId="LiveId" clId="{448ACBAB-2F47-45B9-82CF-01DCD7A4E4D3}" dt="2022-06-03T16:22:03.505" v="92" actId="207"/>
          <ac:picMkLst>
            <pc:docMk/>
            <pc:sldMk cId="2538085363" sldId="259"/>
            <ac:picMk id="5" creationId="{5749192B-72AB-5D62-D915-BE55B050B1B8}"/>
          </ac:picMkLst>
        </pc:picChg>
      </pc:sldChg>
      <pc:sldChg chg="addSp delSp mod modTransition">
        <pc:chgData name="Boyan Belchev" userId="da8a62b52fb41457" providerId="LiveId" clId="{448ACBAB-2F47-45B9-82CF-01DCD7A4E4D3}" dt="2022-06-03T16:25:39.790" v="128"/>
        <pc:sldMkLst>
          <pc:docMk/>
          <pc:sldMk cId="402377373" sldId="260"/>
        </pc:sldMkLst>
        <pc:spChg chg="add del">
          <ac:chgData name="Boyan Belchev" userId="da8a62b52fb41457" providerId="LiveId" clId="{448ACBAB-2F47-45B9-82CF-01DCD7A4E4D3}" dt="2022-06-03T16:22:21.589" v="94"/>
          <ac:spMkLst>
            <pc:docMk/>
            <pc:sldMk cId="402377373" sldId="260"/>
            <ac:spMk id="4" creationId="{C627BB7E-18A2-E321-0CE2-181571CCAA33}"/>
          </ac:spMkLst>
        </pc:spChg>
        <pc:picChg chg="add del">
          <ac:chgData name="Boyan Belchev" userId="da8a62b52fb41457" providerId="LiveId" clId="{448ACBAB-2F47-45B9-82CF-01DCD7A4E4D3}" dt="2022-06-03T16:22:26.330" v="96" actId="478"/>
          <ac:picMkLst>
            <pc:docMk/>
            <pc:sldMk cId="402377373" sldId="260"/>
            <ac:picMk id="5" creationId="{742C026C-BB3A-1F0D-78EB-B6EBF4162D68}"/>
          </ac:picMkLst>
        </pc:picChg>
      </pc:sldChg>
      <pc:sldChg chg="addSp delSp modSp mod modTransition modClrScheme chgLayout">
        <pc:chgData name="Boyan Belchev" userId="da8a62b52fb41457" providerId="LiveId" clId="{448ACBAB-2F47-45B9-82CF-01DCD7A4E4D3}" dt="2022-06-03T17:51:20.012" v="158" actId="20577"/>
        <pc:sldMkLst>
          <pc:docMk/>
          <pc:sldMk cId="1148750497" sldId="263"/>
        </pc:sldMkLst>
        <pc:spChg chg="mod">
          <ac:chgData name="Boyan Belchev" userId="da8a62b52fb41457" providerId="LiveId" clId="{448ACBAB-2F47-45B9-82CF-01DCD7A4E4D3}" dt="2022-06-03T16:23:20.490" v="106" actId="26606"/>
          <ac:spMkLst>
            <pc:docMk/>
            <pc:sldMk cId="1148750497" sldId="263"/>
            <ac:spMk id="2" creationId="{552A935A-ACDE-2147-0233-E1BDD8E957C7}"/>
          </ac:spMkLst>
        </pc:spChg>
        <pc:spChg chg="mod ord">
          <ac:chgData name="Boyan Belchev" userId="da8a62b52fb41457" providerId="LiveId" clId="{448ACBAB-2F47-45B9-82CF-01DCD7A4E4D3}" dt="2022-06-03T17:51:20.012" v="158" actId="20577"/>
          <ac:spMkLst>
            <pc:docMk/>
            <pc:sldMk cId="1148750497" sldId="263"/>
            <ac:spMk id="3" creationId="{3F117771-1A3C-E6EF-B9D1-24B41E462A85}"/>
          </ac:spMkLst>
        </pc:spChg>
        <pc:spChg chg="add del">
          <ac:chgData name="Boyan Belchev" userId="da8a62b52fb41457" providerId="LiveId" clId="{448ACBAB-2F47-45B9-82CF-01DCD7A4E4D3}" dt="2022-06-03T16:23:06.532" v="98"/>
          <ac:spMkLst>
            <pc:docMk/>
            <pc:sldMk cId="1148750497" sldId="263"/>
            <ac:spMk id="4" creationId="{BDE17FFD-016B-86C6-7B63-09CB40770FDB}"/>
          </ac:spMkLst>
        </pc:spChg>
        <pc:picChg chg="add mod">
          <ac:chgData name="Boyan Belchev" userId="da8a62b52fb41457" providerId="LiveId" clId="{448ACBAB-2F47-45B9-82CF-01DCD7A4E4D3}" dt="2022-06-03T16:23:42.226" v="111" actId="14100"/>
          <ac:picMkLst>
            <pc:docMk/>
            <pc:sldMk cId="1148750497" sldId="263"/>
            <ac:picMk id="5" creationId="{E91B1AC2-E7BB-5E35-2E27-520F1EC8FCDF}"/>
          </ac:picMkLst>
        </pc:picChg>
      </pc:sldChg>
      <pc:sldChg chg="addSp delSp modSp mod modTransition modClrScheme chgLayout">
        <pc:chgData name="Boyan Belchev" userId="da8a62b52fb41457" providerId="LiveId" clId="{448ACBAB-2F47-45B9-82CF-01DCD7A4E4D3}" dt="2022-06-03T17:50:48.003" v="132" actId="20577"/>
        <pc:sldMkLst>
          <pc:docMk/>
          <pc:sldMk cId="2396546640" sldId="264"/>
        </pc:sldMkLst>
        <pc:spChg chg="mod">
          <ac:chgData name="Boyan Belchev" userId="da8a62b52fb41457" providerId="LiveId" clId="{448ACBAB-2F47-45B9-82CF-01DCD7A4E4D3}" dt="2022-06-03T16:24:11.968" v="117" actId="26606"/>
          <ac:spMkLst>
            <pc:docMk/>
            <pc:sldMk cId="2396546640" sldId="264"/>
            <ac:spMk id="2" creationId="{EB8F4817-CD45-DDFA-290F-3ECEB4970F66}"/>
          </ac:spMkLst>
        </pc:spChg>
        <pc:spChg chg="mod ord">
          <ac:chgData name="Boyan Belchev" userId="da8a62b52fb41457" providerId="LiveId" clId="{448ACBAB-2F47-45B9-82CF-01DCD7A4E4D3}" dt="2022-06-03T17:50:48.003" v="132" actId="20577"/>
          <ac:spMkLst>
            <pc:docMk/>
            <pc:sldMk cId="2396546640" sldId="264"/>
            <ac:spMk id="3" creationId="{D5B528F7-CE06-4AC8-4974-0B705EEA28B4}"/>
          </ac:spMkLst>
        </pc:spChg>
        <pc:spChg chg="add del">
          <ac:chgData name="Boyan Belchev" userId="da8a62b52fb41457" providerId="LiveId" clId="{448ACBAB-2F47-45B9-82CF-01DCD7A4E4D3}" dt="2022-06-03T16:24:04.504" v="113"/>
          <ac:spMkLst>
            <pc:docMk/>
            <pc:sldMk cId="2396546640" sldId="264"/>
            <ac:spMk id="4" creationId="{3D0C1720-DA05-C05D-CEF6-70DE9240110C}"/>
          </ac:spMkLst>
        </pc:spChg>
        <pc:picChg chg="add mod">
          <ac:chgData name="Boyan Belchev" userId="da8a62b52fb41457" providerId="LiveId" clId="{448ACBAB-2F47-45B9-82CF-01DCD7A4E4D3}" dt="2022-06-03T16:24:16.097" v="118" actId="207"/>
          <ac:picMkLst>
            <pc:docMk/>
            <pc:sldMk cId="2396546640" sldId="264"/>
            <ac:picMk id="5" creationId="{0C67BB77-2676-443E-03D4-F9ED3830BF0A}"/>
          </ac:picMkLst>
        </pc:picChg>
      </pc:sldChg>
      <pc:sldChg chg="addSp modSp mod modTransition modClrScheme chgLayout">
        <pc:chgData name="Boyan Belchev" userId="da8a62b52fb41457" providerId="LiveId" clId="{448ACBAB-2F47-45B9-82CF-01DCD7A4E4D3}" dt="2022-06-03T16:25:39.790" v="128"/>
        <pc:sldMkLst>
          <pc:docMk/>
          <pc:sldMk cId="924869905" sldId="265"/>
        </pc:sldMkLst>
        <pc:spChg chg="mod">
          <ac:chgData name="Boyan Belchev" userId="da8a62b52fb41457" providerId="LiveId" clId="{448ACBAB-2F47-45B9-82CF-01DCD7A4E4D3}" dt="2022-06-03T16:25:09.307" v="120" actId="26606"/>
          <ac:spMkLst>
            <pc:docMk/>
            <pc:sldMk cId="924869905" sldId="265"/>
            <ac:spMk id="2" creationId="{D8F880CE-B17F-60F2-977E-D42E8B00F41F}"/>
          </ac:spMkLst>
        </pc:spChg>
        <pc:picChg chg="add mod ord">
          <ac:chgData name="Boyan Belchev" userId="da8a62b52fb41457" providerId="LiveId" clId="{448ACBAB-2F47-45B9-82CF-01DCD7A4E4D3}" dt="2022-06-03T16:25:16.230" v="121" actId="207"/>
          <ac:picMkLst>
            <pc:docMk/>
            <pc:sldMk cId="924869905" sldId="265"/>
            <ac:picMk id="5" creationId="{CB8DD95C-3629-4110-0C55-EECF076A6725}"/>
          </ac:picMkLst>
        </pc:picChg>
        <pc:picChg chg="add mod">
          <ac:chgData name="Boyan Belchev" userId="da8a62b52fb41457" providerId="LiveId" clId="{448ACBAB-2F47-45B9-82CF-01DCD7A4E4D3}" dt="2022-06-03T16:25:16.230" v="121" actId="207"/>
          <ac:picMkLst>
            <pc:docMk/>
            <pc:sldMk cId="924869905" sldId="265"/>
            <ac:picMk id="7" creationId="{29E240D0-C7FD-F085-3ACE-53B6797B0FCF}"/>
          </ac:picMkLst>
        </pc:picChg>
      </pc:sldChg>
      <pc:sldMasterChg chg="modTransition modSldLayout">
        <pc:chgData name="Boyan Belchev" userId="da8a62b52fb41457" providerId="LiveId" clId="{448ACBAB-2F47-45B9-82CF-01DCD7A4E4D3}" dt="2022-06-03T16:25:39.790" v="128"/>
        <pc:sldMasterMkLst>
          <pc:docMk/>
          <pc:sldMasterMk cId="0" sldId="2147483648"/>
        </pc:sldMasterMkLst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Boyan Belchev" userId="da8a62b52fb41457" providerId="LiveId" clId="{448ACBAB-2F47-45B9-82CF-01DCD7A4E4D3}" dt="2022-06-03T16:25:39.790" v="128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677BFC-107F-4AED-9F5D-C911589288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2212A0-5E65-4FA6-83D1-6A39C600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3DF9-6A8C-4907-8941-A41B1558424B}" type="datetime1">
              <a:rPr lang="fr-FR" smtClean="0"/>
              <a:t>03/06/2022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5FA2E0-E01E-4F8F-AA28-D19E6F34CE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23010C-A50A-420C-B820-A6E3C09B3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CEFF3-FEEA-4959-B495-0CD129950C6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28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E2815B-D235-4494-BE43-8440AAA8EF67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DB5D7B3-3D7C-40B9-8E18-151FF17F3F21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657F4-51E4-458B-943C-697D1770DFE6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D22D1-3854-40D1-BAA2-91B6F62546FA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E2D1F5-8F10-4BD9-8A6F-512700AF906A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555DA-7E17-4CF3-8CD6-4BE27CC3E0B7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211C0-06EF-4BF6-9A28-26F4DA08A46F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 dirty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 dirty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 dirty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0C2D5-AD8E-4F85-BD51-E204FFC9518B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AB8BD-EE51-49DA-A737-A7C2B50704A8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DDEC2-4816-4932-A4C1-F2D3A44A0D49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F7843B-CE85-4D1F-8CC0-D044757FC283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6E763-58A2-4DB7-8BEC-56F43F326278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01416-A2B6-411A-9E8A-3E45F05BC40F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731B3-7F4D-4772-9C3A-49F819CF6856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8" name="Espace réservé a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070DA-01CF-4BFE-A6E2-333C4A04D74E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CC53-48A5-4CEE-9206-CA851ADF3E51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3" name="Espace réservé a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778F6C-6FE2-474D-A3F0-661A2316902B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3FA6A-77C6-47AA-BF52-2897BA8793C6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5D10F8F-F611-4534-927B-E7BD3334945A}" type="datetime1">
              <a:rPr lang="fr-FR" noProof="0" smtClean="0"/>
              <a:t>03/06/2022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57DBC-DBB6-AB42-7554-6D4F366EA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Курсо</a:t>
            </a:r>
            <a:r>
              <a:rPr lang="bg-BG" baseline="0" noProof="0" dirty="0"/>
              <a:t>в проект – термостат</a:t>
            </a:r>
            <a:endParaRPr lang="bg-BG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7FC2E1-3E11-CA57-B16F-A52CA26CF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Боян Белчев</a:t>
            </a:r>
            <a:r>
              <a:rPr lang="bg-BG" baseline="0" noProof="0" dirty="0"/>
              <a:t>, ИТ Кариера 2022</a:t>
            </a:r>
          </a:p>
        </p:txBody>
      </p:sp>
    </p:spTree>
    <p:extLst>
      <p:ext uri="{BB962C8B-B14F-4D97-AF65-F5344CB8AC3E}">
        <p14:creationId xmlns:p14="http://schemas.microsoft.com/office/powerpoint/2010/main" val="103419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15ACD-76E6-42E6-790B-27AF32F4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Каква е идеята?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B13FE-FD71-7D07-458A-17DF415B7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noProof="0" dirty="0"/>
              <a:t>Термостатът е устройство, което има за цел да улесни поддържането на постоянна температура в дадено помещение. С помощта на температурни сензори измерва текущата температура, сравнява я със зададената от потребителя температура и чрез един регулиращ елемент я настройва до зададената стойност.</a:t>
            </a:r>
          </a:p>
          <a:p>
            <a:r>
              <a:rPr lang="bg-BG" noProof="0" dirty="0"/>
              <a:t>Термостатите често</a:t>
            </a:r>
            <a:r>
              <a:rPr lang="bg-BG" baseline="0" noProof="0" dirty="0"/>
              <a:t> се използват в различни системи за автоматизация.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688BDA-6B5A-A461-5569-93FC6F583E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14" y="2249488"/>
            <a:ext cx="465398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4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CD278-62A7-E180-FB69-7D174CE8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bg-BG" noProof="0" dirty="0"/>
              <a:t>Каква</a:t>
            </a:r>
            <a:r>
              <a:rPr lang="bg-BG" baseline="0" noProof="0" dirty="0"/>
              <a:t> е реализацията?</a:t>
            </a:r>
            <a:endParaRPr lang="bg-BG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16255-AB02-91E8-7CF6-328002AA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bg-BG" noProof="0" dirty="0"/>
              <a:t>Идеята е реализирана</a:t>
            </a:r>
            <a:r>
              <a:rPr lang="bg-BG" baseline="0" noProof="0" dirty="0"/>
              <a:t>, използвайки микроконтролер </a:t>
            </a:r>
            <a:r>
              <a:rPr lang="en-US" baseline="0" noProof="0" dirty="0"/>
              <a:t>Arduino</a:t>
            </a:r>
            <a:r>
              <a:rPr lang="bg-BG" baseline="0" noProof="0" dirty="0"/>
              <a:t>, температурен сензор, електромагнитно реле, дисплей и два бутона.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5E9D42-9173-0B84-EE07-DC0EBC2E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8" b="15953"/>
          <a:stretch/>
        </p:blipFill>
        <p:spPr>
          <a:xfrm>
            <a:off x="6172200" y="2249486"/>
            <a:ext cx="4875211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70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906F-2025-017E-8A00-AB9ED2C0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bg-BG" noProof="0" dirty="0"/>
              <a:t>Как работи?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49192B-72AB-5D62-D915-BE55B050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374486"/>
            <a:ext cx="4878389" cy="244437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3EB35-2139-0ECE-92D6-69164E9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1700" noProof="0"/>
              <a:t>На всеки 5 секунди програмата отчита температурата, показва я на дисплея заедно със зададената, и ги сравнява. Ако текущата температура е по-ниска от зададената, то електромагнитното реле се включва. Ако е достигнала желаната температура, или я надвишава, релето е изключено.</a:t>
            </a:r>
          </a:p>
          <a:p>
            <a:pPr>
              <a:lnSpc>
                <a:spcPct val="110000"/>
              </a:lnSpc>
            </a:pPr>
            <a:r>
              <a:rPr lang="bg-BG" sz="1700" noProof="0"/>
              <a:t>Потребителят</a:t>
            </a:r>
            <a:r>
              <a:rPr lang="bg-BG" sz="1700" baseline="0" noProof="0"/>
              <a:t> може да променя зададената температура използвайки двата бутона.</a:t>
            </a:r>
          </a:p>
        </p:txBody>
      </p:sp>
    </p:spTree>
    <p:extLst>
      <p:ext uri="{BB962C8B-B14F-4D97-AF65-F5344CB8AC3E}">
        <p14:creationId xmlns:p14="http://schemas.microsoft.com/office/powerpoint/2010/main" val="253808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763A3-AB69-72AC-7987-1F745421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Интересни</a:t>
            </a:r>
            <a:r>
              <a:rPr lang="bg-BG" baseline="0" noProof="0" dirty="0"/>
              <a:t> моменти на кода…</a:t>
            </a:r>
            <a:endParaRPr lang="bg-BG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5D1F2-18BC-B7A5-E1B0-4E1FE072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i="1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Защо съм използвал хистерезис?</a:t>
            </a:r>
            <a:endParaRPr lang="bg-BG" sz="28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28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Хистерезисът представлява отклонение от желаната температура, което има за цел да предотврати прекомерното включване/изключване на механизмите за регулация на температурата.</a:t>
            </a:r>
          </a:p>
        </p:txBody>
      </p:sp>
    </p:spTree>
    <p:extLst>
      <p:ext uri="{BB962C8B-B14F-4D97-AF65-F5344CB8AC3E}">
        <p14:creationId xmlns:p14="http://schemas.microsoft.com/office/powerpoint/2010/main" val="40237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A935A-ACDE-2147-0233-E1BDD8E9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bg-BG" noProof="0" dirty="0"/>
              <a:t>Интересни моменти на кода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1B1AC2-E7BB-5E35-2E27-520F1EC8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2159018"/>
            <a:ext cx="6398491" cy="224371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17771-1A3C-E6EF-B9D1-24B41E46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1200" i="1" kern="1200" noProof="0" dirty="0">
                <a:effectLst/>
              </a:rPr>
              <a:t>Защо съм използвал “</a:t>
            </a:r>
            <a:r>
              <a:rPr lang="bg-BG" sz="1200" i="1" kern="1200" noProof="0" dirty="0" err="1">
                <a:effectLst/>
              </a:rPr>
              <a:t>input_pullup</a:t>
            </a:r>
            <a:r>
              <a:rPr lang="bg-BG" sz="1200" i="1" kern="1200" noProof="0" dirty="0">
                <a:effectLst/>
              </a:rPr>
              <a:t>”?</a:t>
            </a:r>
            <a:endParaRPr lang="bg-BG" sz="1200" kern="1200" noProof="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bg-BG" sz="1200" kern="1200" noProof="0" dirty="0">
                <a:effectLst/>
              </a:rPr>
              <a:t>Използва</a:t>
            </a:r>
            <a:r>
              <a:rPr lang="bg-BG" sz="1200" kern="1200" baseline="0" noProof="0" dirty="0">
                <a:effectLst/>
              </a:rPr>
              <a:t> се</a:t>
            </a:r>
            <a:r>
              <a:rPr lang="bg-BG" sz="1200" kern="1200" noProof="0" dirty="0">
                <a:effectLst/>
              </a:rPr>
              <a:t> вграденият </a:t>
            </a:r>
            <a:r>
              <a:rPr lang="en-US" sz="1200" kern="1200" noProof="0" dirty="0">
                <a:effectLst/>
              </a:rPr>
              <a:t>pull-up</a:t>
            </a:r>
            <a:r>
              <a:rPr lang="bg-BG" sz="1200" kern="1200" noProof="0" dirty="0">
                <a:effectLst/>
              </a:rPr>
              <a:t> резистор на </a:t>
            </a:r>
            <a:r>
              <a:rPr lang="en-US" sz="1200" kern="1200" noProof="0" dirty="0">
                <a:effectLst/>
              </a:rPr>
              <a:t>Arduino</a:t>
            </a:r>
            <a:r>
              <a:rPr lang="bg-BG" sz="1200" kern="1200" noProof="0" dirty="0">
                <a:effectLst/>
              </a:rPr>
              <a:t> при свързването на бутоните, за да се избегне „плуването“ на стойността на пиновете.</a:t>
            </a:r>
          </a:p>
          <a:p>
            <a:pPr>
              <a:lnSpc>
                <a:spcPct val="110000"/>
              </a:lnSpc>
            </a:pPr>
            <a:r>
              <a:rPr lang="bg-BG" sz="1200" i="1" kern="1200" noProof="0" dirty="0">
                <a:effectLst/>
              </a:rPr>
              <a:t>Защо съм използвал “</a:t>
            </a:r>
            <a:r>
              <a:rPr lang="en-US" sz="1200" i="1" kern="1200" noProof="0" dirty="0">
                <a:effectLst/>
              </a:rPr>
              <a:t>interrupt</a:t>
            </a:r>
            <a:r>
              <a:rPr lang="bg-BG" sz="1200" i="1" kern="1200" noProof="0" dirty="0">
                <a:effectLst/>
              </a:rPr>
              <a:t>”?</a:t>
            </a:r>
            <a:endParaRPr lang="bg-BG" sz="1200" kern="1200" noProof="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bg-BG" sz="1200" kern="1200" noProof="0" dirty="0">
                <a:effectLst/>
              </a:rPr>
              <a:t>Използва</a:t>
            </a:r>
            <a:r>
              <a:rPr lang="bg-BG" sz="1200" kern="1200" baseline="0" noProof="0" dirty="0">
                <a:effectLst/>
              </a:rPr>
              <a:t> </a:t>
            </a:r>
            <a:r>
              <a:rPr lang="bg-BG" sz="1200" kern="1200" noProof="0" dirty="0">
                <a:effectLst/>
              </a:rPr>
              <a:t>се </a:t>
            </a:r>
            <a:r>
              <a:rPr lang="en-US" sz="1200" kern="1200" noProof="0" dirty="0">
                <a:effectLst/>
              </a:rPr>
              <a:t>interrupt</a:t>
            </a:r>
            <a:r>
              <a:rPr lang="bg-BG" sz="1200" kern="1200" noProof="0" dirty="0">
                <a:effectLst/>
              </a:rPr>
              <a:t> при бутоните, за да може веднага да бъде регистриран и обработен натискът на един от тях от потребителя, дори докато се извършва отчитане на температурата. В самите </a:t>
            </a:r>
            <a:r>
              <a:rPr lang="en-US" sz="1200" kern="1200" noProof="0" dirty="0">
                <a:effectLst/>
              </a:rPr>
              <a:t>interrupt</a:t>
            </a:r>
            <a:r>
              <a:rPr lang="bg-BG" sz="1200" kern="1200" noProof="0" dirty="0">
                <a:effectLst/>
              </a:rPr>
              <a:t> </a:t>
            </a:r>
            <a:r>
              <a:rPr lang="en-US" sz="1200" kern="1200" noProof="0" dirty="0">
                <a:effectLst/>
              </a:rPr>
              <a:t>handler-и</a:t>
            </a:r>
            <a:r>
              <a:rPr lang="bg-BG" sz="1200" kern="1200" noProof="0" dirty="0">
                <a:effectLst/>
              </a:rPr>
              <a:t> се проверява времето от последния </a:t>
            </a:r>
            <a:r>
              <a:rPr lang="en-US" sz="1200" kern="1200" noProof="0" dirty="0">
                <a:effectLst/>
              </a:rPr>
              <a:t>interrupt</a:t>
            </a:r>
            <a:r>
              <a:rPr lang="bg-BG" sz="1200" kern="1200" noProof="0" dirty="0">
                <a:effectLst/>
              </a:rPr>
              <a:t>, за да се избегне многократното </a:t>
            </a:r>
            <a:r>
              <a:rPr lang="bg-BG" sz="1200" kern="1200" noProof="0" dirty="0" err="1">
                <a:effectLst/>
              </a:rPr>
              <a:t>инкрементиране</a:t>
            </a:r>
            <a:r>
              <a:rPr lang="bg-BG" sz="1200" kern="1200" noProof="0" dirty="0">
                <a:effectLst/>
              </a:rPr>
              <a:t> на променливата с един натиск на бутона.</a:t>
            </a:r>
          </a:p>
        </p:txBody>
      </p:sp>
    </p:spTree>
    <p:extLst>
      <p:ext uri="{BB962C8B-B14F-4D97-AF65-F5344CB8AC3E}">
        <p14:creationId xmlns:p14="http://schemas.microsoft.com/office/powerpoint/2010/main" val="114875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F4817-CD45-DDFA-290F-3ECEB497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bg-BG" noProof="0" dirty="0"/>
              <a:t>Интересни моменти на кода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67BB77-2676-443E-03D4-F9ED3830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737340"/>
            <a:ext cx="4878389" cy="25660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B528F7-CE06-4AC8-4974-0B705EEA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i="1" noProof="0" dirty="0"/>
              <a:t>Debouncing</a:t>
            </a:r>
            <a:r>
              <a:rPr lang="bg-BG" sz="1700" i="1" noProof="0" dirty="0"/>
              <a:t>?</a:t>
            </a:r>
          </a:p>
          <a:p>
            <a:pPr marL="228600" marR="0" lvl="0" indent="-228600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1700" kern="1200" noProof="0" dirty="0">
                <a:effectLst/>
              </a:rPr>
              <a:t>За да се уверим, че програмата отчита всяко натискане само веднъж, се инициализира променлива, която има за цел да пази времето от последното натискане на бутон.</a:t>
            </a:r>
            <a:r>
              <a:rPr lang="bg-BG" sz="1700" kern="1200" baseline="0" noProof="0" dirty="0">
                <a:effectLst/>
              </a:rPr>
              <a:t> </a:t>
            </a:r>
          </a:p>
          <a:p>
            <a:pPr marL="228600" marR="0" lvl="0" indent="-228600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bg-BG" sz="1700" kern="1200" noProof="0" dirty="0">
                <a:effectLst/>
              </a:rPr>
              <a:t>В</a:t>
            </a:r>
            <a:r>
              <a:rPr lang="bg-BG" sz="1700" kern="1200" baseline="0" noProof="0" dirty="0">
                <a:effectLst/>
              </a:rPr>
              <a:t> п</a:t>
            </a:r>
            <a:r>
              <a:rPr lang="bg-BG" sz="1700" kern="1200" noProof="0" dirty="0">
                <a:effectLst/>
              </a:rPr>
              <a:t>оследните два метода се проверява последното време от извикването им, и само ако е повече от 300ms, се </a:t>
            </a:r>
            <a:r>
              <a:rPr lang="bg-BG" sz="1700" kern="1200" noProof="0" dirty="0" err="1">
                <a:effectLst/>
              </a:rPr>
              <a:t>инкрементира</a:t>
            </a:r>
            <a:r>
              <a:rPr lang="bg-BG" sz="1700" kern="1200" noProof="0" dirty="0">
                <a:effectLst/>
              </a:rPr>
              <a:t> или намалява променливата, в която се пази зададената от потребителя температура.</a:t>
            </a:r>
          </a:p>
        </p:txBody>
      </p:sp>
    </p:spTree>
    <p:extLst>
      <p:ext uri="{BB962C8B-B14F-4D97-AF65-F5344CB8AC3E}">
        <p14:creationId xmlns:p14="http://schemas.microsoft.com/office/powerpoint/2010/main" val="239654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880CE-B17F-60F2-977E-D42E8B0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bg-BG" noProof="0" dirty="0"/>
              <a:t>Благодаря за вниманието!</a:t>
            </a:r>
          </a:p>
        </p:txBody>
      </p:sp>
      <p:pic>
        <p:nvPicPr>
          <p:cNvPr id="7" name="Graphique 6" descr="Thermomètre avec un remplissage uni">
            <a:extLst>
              <a:ext uri="{FF2B5EF4-FFF2-40B4-BE49-F238E27FC236}">
                <a16:creationId xmlns:a16="http://schemas.microsoft.com/office/drawing/2014/main" id="{29E240D0-C7FD-F085-3ACE-53B6797B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47" y="2249486"/>
            <a:ext cx="3541714" cy="3541714"/>
          </a:xfrm>
          <a:prstGeom prst="rect">
            <a:avLst/>
          </a:prstGeom>
        </p:spPr>
      </p:pic>
      <p:pic>
        <p:nvPicPr>
          <p:cNvPr id="5" name="Graphique 4" descr="Jauge avec un remplissage uni">
            <a:extLst>
              <a:ext uri="{FF2B5EF4-FFF2-40B4-BE49-F238E27FC236}">
                <a16:creationId xmlns:a16="http://schemas.microsoft.com/office/drawing/2014/main" id="{CB8DD95C-3629-4110-0C55-EECF076A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948" y="2249486"/>
            <a:ext cx="3541714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967138_TF45165253" id="{BFAEBDC5-AC5D-412C-B5CF-7F181FBF9E2B}" vid="{C6695D68-4FDA-4E7A-B1F4-98717A0013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www.w3.org/XML/1998/namespace"/>
    <ds:schemaRef ds:uri="http://schemas.microsoft.com/office/2006/documentManagement/types"/>
    <ds:schemaRef ds:uri="http://purl.org/dc/elements/1.1/"/>
    <ds:schemaRef ds:uri="71af3243-3dd4-4a8d-8c0d-dd76da1f02a5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circuit</Template>
  <TotalTime>90</TotalTime>
  <Words>360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Курсов проект – термостат</vt:lpstr>
      <vt:lpstr>Каква е идеята?</vt:lpstr>
      <vt:lpstr>Каква е реализацията?</vt:lpstr>
      <vt:lpstr>Как работи?</vt:lpstr>
      <vt:lpstr>Интересни моменти на кода…</vt:lpstr>
      <vt:lpstr>Интересни моменти на кода</vt:lpstr>
      <vt:lpstr>Интересни моменти на кода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– термостат</dc:title>
  <dc:creator>Boyan Belchev</dc:creator>
  <cp:lastModifiedBy>Boyan Belchev</cp:lastModifiedBy>
  <cp:revision>1</cp:revision>
  <dcterms:created xsi:type="dcterms:W3CDTF">2022-06-03T16:16:50Z</dcterms:created>
  <dcterms:modified xsi:type="dcterms:W3CDTF">2022-06-03T17:51:33Z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