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7"/>
  </p:notesMasterIdLst>
  <p:handoutMasterIdLst>
    <p:handoutMasterId r:id="rId18"/>
  </p:handoutMasterIdLst>
  <p:sldIdLst>
    <p:sldId id="452" r:id="rId3"/>
    <p:sldId id="276" r:id="rId4"/>
    <p:sldId id="428" r:id="rId5"/>
    <p:sldId id="425" r:id="rId6"/>
    <p:sldId id="440" r:id="rId7"/>
    <p:sldId id="426" r:id="rId8"/>
    <p:sldId id="439" r:id="rId9"/>
    <p:sldId id="451" r:id="rId10"/>
    <p:sldId id="431" r:id="rId11"/>
    <p:sldId id="429" r:id="rId12"/>
    <p:sldId id="441" r:id="rId13"/>
    <p:sldId id="349" r:id="rId14"/>
    <p:sldId id="448" r:id="rId15"/>
    <p:sldId id="48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8B452D22-FADC-4725-B950-6103FCFEB9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3605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4A6E213-C188-4264-B54B-7A60D9BB39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939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5A80B42-668D-4511-B947-CD30B4930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29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5DECE89-FE49-4C9C-A8A9-B821D4FF2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6437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38774E2-F29E-4A08-BC7F-351E653586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3272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Аритметични операции с числа, закръгляне до определен знак</a:t>
            </a:r>
            <a:endParaRPr lang="en-US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11" y="4048634"/>
            <a:ext cx="3964740" cy="223050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918B441B-F4BA-4659-AA14-1F254A9E6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62B9F6-6AF4-4E93-8C9D-9059AAACFAC4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9055261-F49E-4C11-87EA-49BC548F55B0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E7D6BB4-5784-4C28-A854-C8786A29A944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E3527-B542-4028-AFDF-DB251490907B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AA0419-CF29-40AF-A7B5-58250DE86F2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y1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x2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y2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width = Math.Max(x1, x2) - Math.Min(x1, x2);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height = Math.Max(y1, y2) - Math.Min(y1, y2);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{0}", width * height);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{0}", 2 * (width + height));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A646D1-F624-421E-8FBC-893D4A9E7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1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12" y="2592464"/>
            <a:ext cx="4620602" cy="228733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613" y="1242249"/>
            <a:ext cx="5773793" cy="23165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A7CB0F4-4D76-4EB8-8881-31B908D2F31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4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Закръгляне на дробни числа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1828800"/>
            <a:ext cx="5792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3200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{1}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{2}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+ 5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6A0B059-BC29-48A4-9CB8-362F6FFAA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4462691"/>
            <a:ext cx="6859588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arithmetic operators">
            <a:extLst>
              <a:ext uri="{FF2B5EF4-FFF2-40B4-BE49-F238E27FC236}">
                <a16:creationId xmlns:a16="http://schemas.microsoft.com/office/drawing/2014/main" id="{2A792D1D-B6DA-4051-85E5-95F35E52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62" y="1237614"/>
            <a:ext cx="1905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78" y="3945175"/>
            <a:ext cx="3099334" cy="2651727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71FAA8-78DB-4075-8EC9-D16CE6FCB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68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601C632-BA56-4583-A734-DD05357C0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Събиране, изваждане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умножение, деление</a:t>
            </a:r>
          </a:p>
          <a:p>
            <a:pPr marL="723900" lvl="1" indent="-368300">
              <a:lnSpc>
                <a:spcPct val="140000"/>
              </a:lnSpc>
            </a:pPr>
            <a:r>
              <a:rPr lang="bg-BG" dirty="0"/>
              <a:t>съединяване на текст с число</a:t>
            </a:r>
            <a:endParaRPr lang="en-US" dirty="0"/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Закръгляне до определен знак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78BF0-C2FF-4FF5-9C99-C3DB4DD57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866900"/>
            <a:ext cx="4762500" cy="49149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67675BD-6F16-400C-9301-E93410E0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2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701A638-5DA4-4584-826B-C84EAB8C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дробната част се отрязва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6.25 – дробно делене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43BE939-9C8F-4C2B-B26C-739C9C61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9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436" y="1967805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 резултат: 6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3434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  <a:endParaRPr lang="bg-BG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31A76D4-8D2E-4EBE-A593-3E44C6FB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3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Maria Ivanova @ 19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6612" y="4536014"/>
            <a:ext cx="10515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sum is 1.52.5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89CA52-44C6-4236-A420-3874EA7E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b1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b2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(b1 + b2) * h / 2.0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Console.WriteLine("Trapezoid area = " + area);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841473D-7BDF-4A17-BBAA-18B5CB17B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2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Закръгляне до най-близко число: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up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Math.Ceiling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(23.45);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up = 24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3865962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down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(45.67);	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down = 45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181600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one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(112.345, 1);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112.3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two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(123.456, 2);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123.46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three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(566.7899, 3);	</a:t>
            </a:r>
            <a:r>
              <a:rPr lang="en-US" sz="2800" b="1" noProof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566.79</a:t>
            </a:r>
            <a:endParaRPr lang="nn-NO" sz="2800" b="1" noProof="1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4495950"/>
            <a:ext cx="4507622" cy="578882"/>
          </a:xfrm>
          <a:prstGeom prst="wedgeRoundRectCallout">
            <a:avLst>
              <a:gd name="adj1" fmla="val -43449"/>
              <a:gd name="adj2" fmla="val 10803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символи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точката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5C30EC2-A176-42EE-8E13-E6B4F112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/ </a:t>
            </a:r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200400"/>
            <a:ext cx="105156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circle radius. r = ");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area = 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Math.PI * r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Math.PI * r, 2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Console.WriteLine("Perimeter = " +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4412" y="2377448"/>
            <a:ext cx="234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</a:t>
            </a:r>
            <a:r>
              <a:rPr lang="bg-BG" sz="3200" dirty="0"/>
              <a:t>…</a:t>
            </a:r>
            <a:endParaRPr lang="en-US" sz="320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0C21A40-84F6-4A1C-A48A-2BFA5A39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845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7137</TotalTime>
  <Words>1178</Words>
  <Application>Microsoft Office PowerPoint</Application>
  <PresentationFormat>Custom</PresentationFormat>
  <Paragraphs>152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Аритметични операции: + и -</vt:lpstr>
      <vt:lpstr>Аритметични операции: * и /</vt:lpstr>
      <vt:lpstr>Особености при деление на числа в C#</vt:lpstr>
      <vt:lpstr>Съединяване на текст и число</vt:lpstr>
      <vt:lpstr>Числени изрази</vt:lpstr>
      <vt:lpstr>Закръгляне на числа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2019-12-16T18:38:53Z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