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D+Udegs6R5+aFLJoHsMjifyO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5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5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5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5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5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5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5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5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5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5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4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3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" name="Google Shape;35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3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5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0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4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44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Функции и стойности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2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24600" y="2531400"/>
            <a:ext cx="3418200" cy="1239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5681824" y="1460025"/>
            <a:ext cx="2484600" cy="6291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резултата от функцията max се умножава по x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корен квадратен</a:t>
            </a:r>
            <a:endParaRPr sz="1800"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186" name="Google Shape;186;p11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корен квадратен</a:t>
            </a:r>
            <a:endParaRPr sz="1800"/>
          </a:p>
        </p:txBody>
      </p:sp>
      <p:sp>
        <p:nvSpPr>
          <p:cNvPr id="196" name="Google Shape;196;p12"/>
          <p:cNvSpPr/>
          <p:nvPr/>
        </p:nvSpPr>
        <p:spPr>
          <a:xfrm>
            <a:off x="2194900" y="2497525"/>
            <a:ext cx="28311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198" name="Google Shape;198;p12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квадратен</a:t>
            </a:r>
            <a:endParaRPr sz="1800"/>
          </a:p>
        </p:txBody>
      </p:sp>
      <p:sp>
        <p:nvSpPr>
          <p:cNvPr id="208" name="Google Shape;208;p13"/>
          <p:cNvSpPr/>
          <p:nvPr/>
        </p:nvSpPr>
        <p:spPr>
          <a:xfrm>
            <a:off x="2194900" y="2497525"/>
            <a:ext cx="28311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210" name="Google Shape;210;p13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6588300" y="2566675"/>
            <a:ext cx="1886400" cy="1707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когато параметрите са повече от един, те се изреждат без запетаи или скоби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525300" y="1138350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Групиране</a:t>
            </a:r>
            <a:endParaRPr sz="1800"/>
          </a:p>
        </p:txBody>
      </p:sp>
      <p:sp>
        <p:nvSpPr>
          <p:cNvPr id="220" name="Google Shape;220;p14"/>
          <p:cNvSpPr/>
          <p:nvPr/>
        </p:nvSpPr>
        <p:spPr>
          <a:xfrm>
            <a:off x="525300" y="16345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525300" y="28288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525300" y="3712075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Подаване на отрицателно число като параметър</a:t>
            </a:r>
            <a:endParaRPr sz="1800"/>
          </a:p>
        </p:txBody>
      </p:sp>
      <p:sp>
        <p:nvSpPr>
          <p:cNvPr id="223" name="Google Shape;223;p14"/>
          <p:cNvSpPr/>
          <p:nvPr/>
        </p:nvSpPr>
        <p:spPr>
          <a:xfrm>
            <a:off x="525300" y="416992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525300" y="1138350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Групиране</a:t>
            </a:r>
            <a:endParaRPr sz="1800"/>
          </a:p>
        </p:txBody>
      </p:sp>
      <p:sp>
        <p:nvSpPr>
          <p:cNvPr id="230" name="Google Shape;230;p15"/>
          <p:cNvSpPr/>
          <p:nvPr/>
        </p:nvSpPr>
        <p:spPr>
          <a:xfrm>
            <a:off x="525300" y="16345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4012875" y="2001700"/>
            <a:ext cx="2555700" cy="3756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25300" y="28288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4649525" y="3166675"/>
            <a:ext cx="2555700" cy="3756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525300" y="3712075"/>
            <a:ext cx="80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Подаване на отрицателно число като параметър</a:t>
            </a:r>
            <a:endParaRPr sz="1800"/>
          </a:p>
        </p:txBody>
      </p:sp>
      <p:sp>
        <p:nvSpPr>
          <p:cNvPr id="235" name="Google Shape;235;p15"/>
          <p:cNvSpPr/>
          <p:nvPr/>
        </p:nvSpPr>
        <p:spPr>
          <a:xfrm>
            <a:off x="525300" y="416992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3400500" y="4169925"/>
            <a:ext cx="2555700" cy="375600"/>
          </a:xfrm>
          <a:prstGeom prst="wedgeRoundRectCallout">
            <a:avLst>
              <a:gd fmla="val -83432" name="adj1"/>
              <a:gd fmla="val 23622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5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Задача: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Дефинирайте функция, която приема 1 параметър n (целочислен тип) и връща като резултат абсолютната стойност на n и прибавя към нея  5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525300" y="1126400"/>
            <a:ext cx="8093400" cy="171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&lt;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(-n) + 5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n + 5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4463175" y="755750"/>
            <a:ext cx="3418200" cy="1239900"/>
          </a:xfrm>
          <a:prstGeom prst="wedgeRoundRectCallout">
            <a:avLst>
              <a:gd fmla="val -75818" name="adj1"/>
              <a:gd fmla="val 2607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един възможен подход е да проверявате дали числото е по-малко от 0 и съответно да го преобразувате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525300" y="3098450"/>
            <a:ext cx="8093400" cy="633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plusFive' n = (abs n) + 5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5200875" y="2320950"/>
            <a:ext cx="3068400" cy="948300"/>
          </a:xfrm>
          <a:prstGeom prst="wedgeRoundRectCallout">
            <a:avLst>
              <a:gd fmla="val -83470" name="adj1"/>
              <a:gd fmla="val 42562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 и да използвате вградения в стандартната библиотека за Haskell abs метод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525300" y="4057975"/>
            <a:ext cx="8093400" cy="633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plusFive 5 -&gt; 10; plusFive (-5) -&gt; 10</a:t>
            </a:r>
            <a:endParaRPr b="1" i="0" sz="23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Чисти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Всички функции в Haskell са чисти функции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могат да променят нито локално, нито глобално състояние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могат да зависят от текущо състояние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подаване на едни и същи параметри дадена функция винаги връща един и същ резултат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Чисти функции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Принтиране на текст в конзола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променя външно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файл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зависи от външно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Пресмятане дължината на символен низ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чиста функция - не зависи от външно или вътрешно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Вземане на текущото време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в зависимост кога е извикана връща различен резултат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Вземане на произволно число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връща различен резултат всеки път при извикването си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Чисти 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като стойности на функция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</a:t>
            </a:r>
            <a:endParaRPr sz="1800"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Функциите в Haskell се възприемат като тип променлива (подобно на Int, Char в процедурните и обектно-ориентираните езици)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Могат да се подават като параметри на други функции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от по-висок ред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Това са функции, които или приемат като параметър една или повече функции, или връщат като резултат функция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623100" y="3242175"/>
            <a:ext cx="2766900" cy="1703100"/>
          </a:xfrm>
          <a:prstGeom prst="wedgeRoundRectCallout">
            <a:avLst>
              <a:gd fmla="val -14374" name="adj1"/>
              <a:gd fmla="val -8225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623100" y="3242175"/>
            <a:ext cx="2766900" cy="1703100"/>
          </a:xfrm>
          <a:prstGeom prst="wedgeRoundRectCallout">
            <a:avLst>
              <a:gd fmla="val -14374" name="adj1"/>
              <a:gd fmla="val -8225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3764050" y="3397100"/>
            <a:ext cx="18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311" name="Google Shape;311;p25"/>
          <p:cNvSpPr/>
          <p:nvPr/>
        </p:nvSpPr>
        <p:spPr>
          <a:xfrm>
            <a:off x="5780400" y="3383750"/>
            <a:ext cx="7926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525300" y="30501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525300" y="30575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5341600" y="1159950"/>
            <a:ext cx="3605700" cy="13242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525300" y="30575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5341600" y="1159950"/>
            <a:ext cx="3605700" cy="13242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4860150" y="3143325"/>
            <a:ext cx="2195700" cy="4968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резултатът след изпълнението е 9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Дефинирайте функция, която приема като параметри две функции и число и последователно извиква двете функции, подавайки им числото като параметър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Основен градивен блок в Haskell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Поредица от команди, която може да бъде преизползвана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Всяка функция  изпълнява определена задача, приема n на брой параметри и връща резултат спрямо подадените параметри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Повечето програмни езици използват функции (също се наричат и  методи, процедури)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525300" y="1318525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execute f g a = f (g a)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525300" y="2498150"/>
            <a:ext cx="8093400" cy="1079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execute sqrt sqrt 5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-&gt; 1.4953487812212205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5033400" y="1274550"/>
            <a:ext cx="3585300" cy="806100"/>
          </a:xfrm>
          <a:prstGeom prst="wedgeRoundRectCallout">
            <a:avLst>
              <a:gd fmla="val -59618" name="adj1"/>
              <a:gd fmla="val -462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скобите са нужни, за да се дефинира приоритета на операциите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Процес, при който функция извиква себе си директно или индиректно (пример: функцията а извиква функцията b, която извиква функцията a)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Техника за решение на проблеми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Разделя всеки проблем на подпроблем от същия тип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Рекурсията трябва да има дъно (базов случай)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Всяка стъпка от рекурсията трябва да се стреми към така дефинираното дъно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рекурсията се използва като заместител на циклите, които езикът не поддържа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За целта се използва помощна функция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3954825" y="1086575"/>
            <a:ext cx="4262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954825" y="1086575"/>
            <a:ext cx="3617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 за да я намери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5895300" y="2183275"/>
            <a:ext cx="2828700" cy="1152000"/>
          </a:xfrm>
          <a:prstGeom prst="wedgeRoundRectCallout">
            <a:avLst>
              <a:gd fmla="val -134532" name="adj1"/>
              <a:gd fmla="val -429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случаят в който n достигне 0 е дъното на рекурсията, тогава функцията връща резултат 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5895300" y="2183275"/>
            <a:ext cx="2828700" cy="1152000"/>
          </a:xfrm>
          <a:prstGeom prst="wedgeRoundRectCallout">
            <a:avLst>
              <a:gd fmla="val -134532" name="adj1"/>
              <a:gd fmla="val -4298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случая, в който n достигне стойност 0 е дъното на рекурсията. Тогава функцията връща резултат 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2540425" y="3590375"/>
            <a:ext cx="4998300" cy="1152000"/>
          </a:xfrm>
          <a:prstGeom prst="wedgeRoundRectCallout">
            <a:avLst>
              <a:gd fmla="val -51783" name="adj1"/>
              <a:gd fmla="val -9125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 противен случай функцията връща 2 умножено по резултата от функцията за n - 1. Така проблемът се разбива на малки подпроблеми и се стига до крайният резултат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3954825" y="1086575"/>
            <a:ext cx="4262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525300" y="29197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(n--1))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525300" y="1152475"/>
            <a:ext cx="80934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Функция, слепваща символен низ n на брой пъти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n = 0 функцията връща празен символен низ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 противен случай свежда проблема до подпроблем от същия тип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Чисти 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като стойности на функция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</a:t>
            </a:r>
            <a:endParaRPr sz="1800"/>
          </a:p>
        </p:txBody>
      </p:sp>
      <p:pic>
        <p:nvPicPr>
          <p:cNvPr id="399" name="Google Shape;3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Функции и стойности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411" name="Google Shape;411;p39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525300" y="3212650"/>
            <a:ext cx="80934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25300" y="3212650"/>
            <a:ext cx="8093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2639100" y="1099475"/>
            <a:ext cx="3865800" cy="10134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 да се обграждат от скоби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525300" y="3212650"/>
            <a:ext cx="80934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2639100" y="1099475"/>
            <a:ext cx="3865800" cy="10134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 да се обграждат от скоби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3972925" y="2464450"/>
            <a:ext cx="33132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тяло на функцията съдържа израз, чиято стойност се връща като резултат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525300" y="3212650"/>
            <a:ext cx="8093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624600" y="2531400"/>
            <a:ext cx="3418200" cy="1239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