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349" r:id="rId14"/>
    <p:sldId id="43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2C29856-2D42-4F68-9EBF-6CD9FA97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5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2F82E-4A89-423D-9B1D-121CD84E4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70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30DF7A-ADA9-48C1-B975-D537CF079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1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F2224D-6B40-4CD7-B183-1A118CE1C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94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90AC3F-FB47-4BBC-8311-10F28A2A1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0920DA-D376-4EE6-BA05-68103EF70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8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2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4191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14800"/>
            <a:ext cx="3360924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 rot="1555229">
            <a:off x="56095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329" y="3940552"/>
            <a:ext cx="2253081" cy="24384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690893"/>
            <a:ext cx="3810000" cy="458462"/>
          </a:xfrm>
        </p:spPr>
        <p:txBody>
          <a:bodyPr/>
          <a:lstStyle/>
          <a:p>
            <a:r>
              <a:rPr lang="en-US" dirty="0">
                <a:hlinkClick r:id="rId7"/>
              </a:rPr>
              <a:t>https://it-kariera.mon.bg/e-learning/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21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CA4F3CF-B7C9-4DD1-858E-95C3E36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300A032-F4EC-437A-B476-C01F78B3E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1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41A0C3-0764-420A-8820-70F91A48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D69AE-AB73-4629-A900-1447F231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15F32AE-940E-4518-ACC1-AF264A6377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F746003-4370-4C71-8A3E-525126D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E7E3B3-DF99-4C75-9194-91F3F257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786E6F2-A41A-4706-B573-2E5FE560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2187BB-CDEA-4FD8-9489-A06D8837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93" y="2362200"/>
            <a:ext cx="7483319" cy="398725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0AB7D54-B87B-4530-80F7-FBA49C82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FADF3A8-4CAF-4A63-95BA-C73865E1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8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633</Words>
  <Application>Microsoft Office PowerPoint</Application>
  <PresentationFormat>Custom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Конзолни програмки със C#</vt:lpstr>
      <vt:lpstr>Какво научихме днес?</vt:lpstr>
      <vt:lpstr>Първа конзолна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2019-12-16T18:22:26Z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